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321" r:id="rId2"/>
    <p:sldId id="463" r:id="rId3"/>
    <p:sldId id="582" r:id="rId4"/>
    <p:sldId id="583" r:id="rId5"/>
    <p:sldId id="571" r:id="rId6"/>
    <p:sldId id="572" r:id="rId7"/>
    <p:sldId id="585" r:id="rId8"/>
    <p:sldId id="586" r:id="rId9"/>
    <p:sldId id="580" r:id="rId10"/>
    <p:sldId id="587" r:id="rId11"/>
    <p:sldId id="579" r:id="rId12"/>
    <p:sldId id="573" r:id="rId13"/>
    <p:sldId id="542" r:id="rId14"/>
    <p:sldId id="544"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559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6B9237-8DDE-41DA-BF85-2B77BD4C8D79}" v="336" dt="2024-01-06T03:42:35.8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466" y="67"/>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anliang Yao" userId="e5fb9a2ab8c94759" providerId="LiveId" clId="{A26B9237-8DDE-41DA-BF85-2B77BD4C8D79}"/>
    <pc:docChg chg="undo custSel addSld delSld modSld sldOrd">
      <pc:chgData name="Tianliang Yao" userId="e5fb9a2ab8c94759" providerId="LiveId" clId="{A26B9237-8DDE-41DA-BF85-2B77BD4C8D79}" dt="2024-01-07T02:02:41.968" v="1947" actId="20577"/>
      <pc:docMkLst>
        <pc:docMk/>
      </pc:docMkLst>
      <pc:sldChg chg="modSp mod modTransition">
        <pc:chgData name="Tianliang Yao" userId="e5fb9a2ab8c94759" providerId="LiveId" clId="{A26B9237-8DDE-41DA-BF85-2B77BD4C8D79}" dt="2024-01-06T14:36:15.275" v="1941"/>
        <pc:sldMkLst>
          <pc:docMk/>
          <pc:sldMk cId="0" sldId="321"/>
        </pc:sldMkLst>
        <pc:spChg chg="mod">
          <ac:chgData name="Tianliang Yao" userId="e5fb9a2ab8c94759" providerId="LiveId" clId="{A26B9237-8DDE-41DA-BF85-2B77BD4C8D79}" dt="2024-01-06T02:26:21.653" v="1128" actId="14100"/>
          <ac:spMkLst>
            <pc:docMk/>
            <pc:sldMk cId="0" sldId="321"/>
            <ac:spMk id="2" creationId="{00000000-0000-0000-0000-000000000000}"/>
          </ac:spMkLst>
        </pc:spChg>
        <pc:spChg chg="mod">
          <ac:chgData name="Tianliang Yao" userId="e5fb9a2ab8c94759" providerId="LiveId" clId="{A26B9237-8DDE-41DA-BF85-2B77BD4C8D79}" dt="2024-01-06T02:25:52.228" v="1120" actId="20577"/>
          <ac:spMkLst>
            <pc:docMk/>
            <pc:sldMk cId="0" sldId="321"/>
            <ac:spMk id="4" creationId="{00000000-0000-0000-0000-000000000000}"/>
          </ac:spMkLst>
        </pc:spChg>
      </pc:sldChg>
      <pc:sldChg chg="delSp modSp mod modTransition">
        <pc:chgData name="Tianliang Yao" userId="e5fb9a2ab8c94759" providerId="LiveId" clId="{A26B9237-8DDE-41DA-BF85-2B77BD4C8D79}" dt="2024-01-06T14:36:15.275" v="1941"/>
        <pc:sldMkLst>
          <pc:docMk/>
          <pc:sldMk cId="0" sldId="463"/>
        </pc:sldMkLst>
        <pc:spChg chg="mod">
          <ac:chgData name="Tianliang Yao" userId="e5fb9a2ab8c94759" providerId="LiveId" clId="{A26B9237-8DDE-41DA-BF85-2B77BD4C8D79}" dt="2023-12-31T16:18:36.400" v="57"/>
          <ac:spMkLst>
            <pc:docMk/>
            <pc:sldMk cId="0" sldId="463"/>
            <ac:spMk id="2" creationId="{00000000-0000-0000-0000-000000000000}"/>
          </ac:spMkLst>
        </pc:spChg>
        <pc:spChg chg="del">
          <ac:chgData name="Tianliang Yao" userId="e5fb9a2ab8c94759" providerId="LiveId" clId="{A26B9237-8DDE-41DA-BF85-2B77BD4C8D79}" dt="2024-01-01T05:39:56.524" v="302" actId="478"/>
          <ac:spMkLst>
            <pc:docMk/>
            <pc:sldMk cId="0" sldId="463"/>
            <ac:spMk id="4" creationId="{00000000-0000-0000-0000-000000000000}"/>
          </ac:spMkLst>
        </pc:spChg>
        <pc:spChg chg="mod">
          <ac:chgData name="Tianliang Yao" userId="e5fb9a2ab8c94759" providerId="LiveId" clId="{A26B9237-8DDE-41DA-BF85-2B77BD4C8D79}" dt="2024-01-01T05:40:29.453" v="382" actId="1036"/>
          <ac:spMkLst>
            <pc:docMk/>
            <pc:sldMk cId="0" sldId="463"/>
            <ac:spMk id="30" creationId="{00000000-0000-0000-0000-000000000000}"/>
          </ac:spMkLst>
        </pc:spChg>
        <pc:spChg chg="del">
          <ac:chgData name="Tianliang Yao" userId="e5fb9a2ab8c94759" providerId="LiveId" clId="{A26B9237-8DDE-41DA-BF85-2B77BD4C8D79}" dt="2024-01-01T05:38:54.476" v="273" actId="478"/>
          <ac:spMkLst>
            <pc:docMk/>
            <pc:sldMk cId="0" sldId="463"/>
            <ac:spMk id="33" creationId="{00000000-0000-0000-0000-000000000000}"/>
          </ac:spMkLst>
        </pc:spChg>
        <pc:spChg chg="mod">
          <ac:chgData name="Tianliang Yao" userId="e5fb9a2ab8c94759" providerId="LiveId" clId="{A26B9237-8DDE-41DA-BF85-2B77BD4C8D79}" dt="2024-01-01T05:40:28.175" v="377" actId="1036"/>
          <ac:spMkLst>
            <pc:docMk/>
            <pc:sldMk cId="0" sldId="463"/>
            <ac:spMk id="35" creationId="{00000000-0000-0000-0000-000000000000}"/>
          </ac:spMkLst>
        </pc:spChg>
        <pc:spChg chg="del">
          <ac:chgData name="Tianliang Yao" userId="e5fb9a2ab8c94759" providerId="LiveId" clId="{A26B9237-8DDE-41DA-BF85-2B77BD4C8D79}" dt="2024-01-01T05:39:03.228" v="274" actId="478"/>
          <ac:spMkLst>
            <pc:docMk/>
            <pc:sldMk cId="0" sldId="463"/>
            <ac:spMk id="36" creationId="{00000000-0000-0000-0000-000000000000}"/>
          </ac:spMkLst>
        </pc:spChg>
        <pc:grpChg chg="del">
          <ac:chgData name="Tianliang Yao" userId="e5fb9a2ab8c94759" providerId="LiveId" clId="{A26B9237-8DDE-41DA-BF85-2B77BD4C8D79}" dt="2024-01-01T05:40:23.566" v="355" actId="478"/>
          <ac:grpSpMkLst>
            <pc:docMk/>
            <pc:sldMk cId="0" sldId="463"/>
            <ac:grpSpMk id="5" creationId="{00000000-0000-0000-0000-000000000000}"/>
          </ac:grpSpMkLst>
        </pc:grpChg>
        <pc:grpChg chg="mod">
          <ac:chgData name="Tianliang Yao" userId="e5fb9a2ab8c94759" providerId="LiveId" clId="{A26B9237-8DDE-41DA-BF85-2B77BD4C8D79}" dt="2024-01-01T05:40:32.708" v="386" actId="1036"/>
          <ac:grpSpMkLst>
            <pc:docMk/>
            <pc:sldMk cId="0" sldId="463"/>
            <ac:grpSpMk id="29" creationId="{00000000-0000-0000-0000-000000000000}"/>
          </ac:grpSpMkLst>
        </pc:grpChg>
        <pc:grpChg chg="del">
          <ac:chgData name="Tianliang Yao" userId="e5fb9a2ab8c94759" providerId="LiveId" clId="{A26B9237-8DDE-41DA-BF85-2B77BD4C8D79}" dt="2024-01-01T05:39:03.228" v="274" actId="478"/>
          <ac:grpSpMkLst>
            <pc:docMk/>
            <pc:sldMk cId="0" sldId="463"/>
            <ac:grpSpMk id="34" creationId="{00000000-0000-0000-0000-000000000000}"/>
          </ac:grpSpMkLst>
        </pc:grpChg>
        <pc:picChg chg="del">
          <ac:chgData name="Tianliang Yao" userId="e5fb9a2ab8c94759" providerId="LiveId" clId="{A26B9237-8DDE-41DA-BF85-2B77BD4C8D79}" dt="2023-12-31T16:18:29.204" v="43" actId="478"/>
          <ac:picMkLst>
            <pc:docMk/>
            <pc:sldMk cId="0" sldId="463"/>
            <ac:picMk id="21" creationId="{D5F2D8E0-F04F-4304-ABBA-68B522AAFAA9}"/>
          </ac:picMkLst>
        </pc:picChg>
        <pc:picChg chg="del">
          <ac:chgData name="Tianliang Yao" userId="e5fb9a2ab8c94759" providerId="LiveId" clId="{A26B9237-8DDE-41DA-BF85-2B77BD4C8D79}" dt="2023-12-31T16:18:27.882" v="42" actId="478"/>
          <ac:picMkLst>
            <pc:docMk/>
            <pc:sldMk cId="0" sldId="463"/>
            <ac:picMk id="22" creationId="{C005838E-74F2-4AF3-A780-58BD347BDD16}"/>
          </ac:picMkLst>
        </pc:picChg>
        <pc:cxnChg chg="del">
          <ac:chgData name="Tianliang Yao" userId="e5fb9a2ab8c94759" providerId="LiveId" clId="{A26B9237-8DDE-41DA-BF85-2B77BD4C8D79}" dt="2023-12-31T16:18:41.165" v="58" actId="478"/>
          <ac:cxnSpMkLst>
            <pc:docMk/>
            <pc:sldMk cId="0" sldId="463"/>
            <ac:cxnSpMk id="8" creationId="{00000000-0000-0000-0000-000000000000}"/>
          </ac:cxnSpMkLst>
        </pc:cxnChg>
      </pc:sldChg>
      <pc:sldChg chg="del">
        <pc:chgData name="Tianliang Yao" userId="e5fb9a2ab8c94759" providerId="LiveId" clId="{A26B9237-8DDE-41DA-BF85-2B77BD4C8D79}" dt="2024-01-01T06:24:13.264" v="649" actId="47"/>
        <pc:sldMkLst>
          <pc:docMk/>
          <pc:sldMk cId="0" sldId="540"/>
        </pc:sldMkLst>
      </pc:sldChg>
      <pc:sldChg chg="del">
        <pc:chgData name="Tianliang Yao" userId="e5fb9a2ab8c94759" providerId="LiveId" clId="{A26B9237-8DDE-41DA-BF85-2B77BD4C8D79}" dt="2024-01-01T06:20:09.951" v="622" actId="47"/>
        <pc:sldMkLst>
          <pc:docMk/>
          <pc:sldMk cId="0" sldId="541"/>
        </pc:sldMkLst>
      </pc:sldChg>
      <pc:sldChg chg="addSp delSp modSp mod modTransition">
        <pc:chgData name="Tianliang Yao" userId="e5fb9a2ab8c94759" providerId="LiveId" clId="{A26B9237-8DDE-41DA-BF85-2B77BD4C8D79}" dt="2024-01-07T02:02:41.968" v="1947" actId="20577"/>
        <pc:sldMkLst>
          <pc:docMk/>
          <pc:sldMk cId="0" sldId="542"/>
        </pc:sldMkLst>
        <pc:spChg chg="mod">
          <ac:chgData name="Tianliang Yao" userId="e5fb9a2ab8c94759" providerId="LiveId" clId="{A26B9237-8DDE-41DA-BF85-2B77BD4C8D79}" dt="2024-01-06T03:09:35.878" v="1471"/>
          <ac:spMkLst>
            <pc:docMk/>
            <pc:sldMk cId="0" sldId="542"/>
            <ac:spMk id="2" creationId="{00000000-0000-0000-0000-000000000000}"/>
          </ac:spMkLst>
        </pc:spChg>
        <pc:spChg chg="del mod">
          <ac:chgData name="Tianliang Yao" userId="e5fb9a2ab8c94759" providerId="LiveId" clId="{A26B9237-8DDE-41DA-BF85-2B77BD4C8D79}" dt="2024-01-01T05:36:36.482" v="241" actId="478"/>
          <ac:spMkLst>
            <pc:docMk/>
            <pc:sldMk cId="0" sldId="542"/>
            <ac:spMk id="3" creationId="{00000000-0000-0000-0000-000000000000}"/>
          </ac:spMkLst>
        </pc:spChg>
        <pc:spChg chg="del mod">
          <ac:chgData name="Tianliang Yao" userId="e5fb9a2ab8c94759" providerId="LiveId" clId="{A26B9237-8DDE-41DA-BF85-2B77BD4C8D79}" dt="2024-01-01T05:36:32.877" v="240" actId="478"/>
          <ac:spMkLst>
            <pc:docMk/>
            <pc:sldMk cId="0" sldId="542"/>
            <ac:spMk id="4" creationId="{00000000-0000-0000-0000-000000000000}"/>
          </ac:spMkLst>
        </pc:spChg>
        <pc:spChg chg="add mod">
          <ac:chgData name="Tianliang Yao" userId="e5fb9a2ab8c94759" providerId="LiveId" clId="{A26B9237-8DDE-41DA-BF85-2B77BD4C8D79}" dt="2024-01-06T03:14:50.482" v="1506" actId="948"/>
          <ac:spMkLst>
            <pc:docMk/>
            <pc:sldMk cId="0" sldId="542"/>
            <ac:spMk id="4" creationId="{FCADFDE7-6EB0-8AFC-2D69-FB415906793E}"/>
          </ac:spMkLst>
        </pc:spChg>
        <pc:spChg chg="add mod">
          <ac:chgData name="Tianliang Yao" userId="e5fb9a2ab8c94759" providerId="LiveId" clId="{A26B9237-8DDE-41DA-BF85-2B77BD4C8D79}" dt="2024-01-06T03:14:08.992" v="1490" actId="1076"/>
          <ac:spMkLst>
            <pc:docMk/>
            <pc:sldMk cId="0" sldId="542"/>
            <ac:spMk id="5" creationId="{F3703102-3EAB-B373-3FF3-18D63ABBA1E3}"/>
          </ac:spMkLst>
        </pc:spChg>
        <pc:spChg chg="del mod">
          <ac:chgData name="Tianliang Yao" userId="e5fb9a2ab8c94759" providerId="LiveId" clId="{A26B9237-8DDE-41DA-BF85-2B77BD4C8D79}" dt="2024-01-06T03:13:06.865" v="1478" actId="478"/>
          <ac:spMkLst>
            <pc:docMk/>
            <pc:sldMk cId="0" sldId="542"/>
            <ac:spMk id="6" creationId="{00000000-0000-0000-0000-000000000000}"/>
          </ac:spMkLst>
        </pc:spChg>
        <pc:spChg chg="add mod">
          <ac:chgData name="Tianliang Yao" userId="e5fb9a2ab8c94759" providerId="LiveId" clId="{A26B9237-8DDE-41DA-BF85-2B77BD4C8D79}" dt="2024-01-06T03:20:38.190" v="1706" actId="1076"/>
          <ac:spMkLst>
            <pc:docMk/>
            <pc:sldMk cId="0" sldId="542"/>
            <ac:spMk id="7" creationId="{4AC3B763-E070-C342-5B88-1F268F0B6F50}"/>
          </ac:spMkLst>
        </pc:spChg>
        <pc:spChg chg="add mod">
          <ac:chgData name="Tianliang Yao" userId="e5fb9a2ab8c94759" providerId="LiveId" clId="{A26B9237-8DDE-41DA-BF85-2B77BD4C8D79}" dt="2024-01-07T02:02:41.968" v="1947" actId="20577"/>
          <ac:spMkLst>
            <pc:docMk/>
            <pc:sldMk cId="0" sldId="542"/>
            <ac:spMk id="8" creationId="{5D2C7E8D-0963-85E4-80A5-A1C6AF61DF6A}"/>
          </ac:spMkLst>
        </pc:spChg>
        <pc:spChg chg="del mod">
          <ac:chgData name="Tianliang Yao" userId="e5fb9a2ab8c94759" providerId="LiveId" clId="{A26B9237-8DDE-41DA-BF85-2B77BD4C8D79}" dt="2024-01-01T05:30:53.356" v="130" actId="478"/>
          <ac:spMkLst>
            <pc:docMk/>
            <pc:sldMk cId="0" sldId="542"/>
            <ac:spMk id="10" creationId="{00000000-0000-0000-0000-000000000000}"/>
          </ac:spMkLst>
        </pc:spChg>
        <pc:spChg chg="del">
          <ac:chgData name="Tianliang Yao" userId="e5fb9a2ab8c94759" providerId="LiveId" clId="{A26B9237-8DDE-41DA-BF85-2B77BD4C8D79}" dt="2024-01-01T05:30:51.366" v="127" actId="478"/>
          <ac:spMkLst>
            <pc:docMk/>
            <pc:sldMk cId="0" sldId="542"/>
            <ac:spMk id="11" creationId="{00000000-0000-0000-0000-000000000000}"/>
          </ac:spMkLst>
        </pc:spChg>
        <pc:spChg chg="del">
          <ac:chgData name="Tianliang Yao" userId="e5fb9a2ab8c94759" providerId="LiveId" clId="{A26B9237-8DDE-41DA-BF85-2B77BD4C8D79}" dt="2024-01-01T05:30:56.168" v="133" actId="478"/>
          <ac:spMkLst>
            <pc:docMk/>
            <pc:sldMk cId="0" sldId="542"/>
            <ac:spMk id="16" creationId="{00000000-0000-0000-0000-000000000000}"/>
          </ac:spMkLst>
        </pc:spChg>
        <pc:spChg chg="del">
          <ac:chgData name="Tianliang Yao" userId="e5fb9a2ab8c94759" providerId="LiveId" clId="{A26B9237-8DDE-41DA-BF85-2B77BD4C8D79}" dt="2024-01-01T05:30:53.946" v="131" actId="478"/>
          <ac:spMkLst>
            <pc:docMk/>
            <pc:sldMk cId="0" sldId="542"/>
            <ac:spMk id="17" creationId="{00000000-0000-0000-0000-000000000000}"/>
          </ac:spMkLst>
        </pc:spChg>
        <pc:spChg chg="del">
          <ac:chgData name="Tianliang Yao" userId="e5fb9a2ab8c94759" providerId="LiveId" clId="{A26B9237-8DDE-41DA-BF85-2B77BD4C8D79}" dt="2024-01-01T05:30:54.402" v="132" actId="478"/>
          <ac:spMkLst>
            <pc:docMk/>
            <pc:sldMk cId="0" sldId="542"/>
            <ac:spMk id="18" creationId="{00000000-0000-0000-0000-000000000000}"/>
          </ac:spMkLst>
        </pc:spChg>
        <pc:picChg chg="del">
          <ac:chgData name="Tianliang Yao" userId="e5fb9a2ab8c94759" providerId="LiveId" clId="{A26B9237-8DDE-41DA-BF85-2B77BD4C8D79}" dt="2024-01-01T05:30:48.827" v="126" actId="478"/>
          <ac:picMkLst>
            <pc:docMk/>
            <pc:sldMk cId="0" sldId="542"/>
            <ac:picMk id="12" creationId="{00000000-0000-0000-0000-000000000000}"/>
          </ac:picMkLst>
        </pc:picChg>
        <pc:picChg chg="del">
          <ac:chgData name="Tianliang Yao" userId="e5fb9a2ab8c94759" providerId="LiveId" clId="{A26B9237-8DDE-41DA-BF85-2B77BD4C8D79}" dt="2024-01-01T05:30:52.140" v="128" actId="478"/>
          <ac:picMkLst>
            <pc:docMk/>
            <pc:sldMk cId="0" sldId="542"/>
            <ac:picMk id="19" creationId="{00000000-0000-0000-0000-000000000000}"/>
          </ac:picMkLst>
        </pc:picChg>
        <pc:picChg chg="del">
          <ac:chgData name="Tianliang Yao" userId="e5fb9a2ab8c94759" providerId="LiveId" clId="{A26B9237-8DDE-41DA-BF85-2B77BD4C8D79}" dt="2024-01-01T05:30:48.344" v="125" actId="478"/>
          <ac:picMkLst>
            <pc:docMk/>
            <pc:sldMk cId="0" sldId="542"/>
            <ac:picMk id="21" creationId="{00000000-0000-0000-0000-000000000000}"/>
          </ac:picMkLst>
        </pc:picChg>
      </pc:sldChg>
      <pc:sldChg chg="addSp delSp modSp mod modTransition">
        <pc:chgData name="Tianliang Yao" userId="e5fb9a2ab8c94759" providerId="LiveId" clId="{A26B9237-8DDE-41DA-BF85-2B77BD4C8D79}" dt="2024-01-06T14:36:15.275" v="1941"/>
        <pc:sldMkLst>
          <pc:docMk/>
          <pc:sldMk cId="0" sldId="544"/>
        </pc:sldMkLst>
        <pc:spChg chg="mod">
          <ac:chgData name="Tianliang Yao" userId="e5fb9a2ab8c94759" providerId="LiveId" clId="{A26B9237-8DDE-41DA-BF85-2B77BD4C8D79}" dt="2024-01-06T03:42:52.239" v="1940" actId="1076"/>
          <ac:spMkLst>
            <pc:docMk/>
            <pc:sldMk cId="0" sldId="544"/>
            <ac:spMk id="2" creationId="{00000000-0000-0000-0000-000000000000}"/>
          </ac:spMkLst>
        </pc:spChg>
        <pc:spChg chg="add mod">
          <ac:chgData name="Tianliang Yao" userId="e5fb9a2ab8c94759" providerId="LiveId" clId="{A26B9237-8DDE-41DA-BF85-2B77BD4C8D79}" dt="2024-01-06T03:12:49.781" v="1473"/>
          <ac:spMkLst>
            <pc:docMk/>
            <pc:sldMk cId="0" sldId="544"/>
            <ac:spMk id="3" creationId="{FCE8B417-1E28-815B-429C-7CFF50CD1BF4}"/>
          </ac:spMkLst>
        </pc:spChg>
        <pc:spChg chg="del">
          <ac:chgData name="Tianliang Yao" userId="e5fb9a2ab8c94759" providerId="LiveId" clId="{A26B9237-8DDE-41DA-BF85-2B77BD4C8D79}" dt="2024-01-06T03:12:49.398" v="1472" actId="478"/>
          <ac:spMkLst>
            <pc:docMk/>
            <pc:sldMk cId="0" sldId="544"/>
            <ac:spMk id="5" creationId="{612B5567-ACD3-47A9-AFE0-F8170654FDC3}"/>
          </ac:spMkLst>
        </pc:spChg>
      </pc:sldChg>
      <pc:sldChg chg="del">
        <pc:chgData name="Tianliang Yao" userId="e5fb9a2ab8c94759" providerId="LiveId" clId="{A26B9237-8DDE-41DA-BF85-2B77BD4C8D79}" dt="2023-12-31T16:22:37.893" v="59" actId="47"/>
        <pc:sldMkLst>
          <pc:docMk/>
          <pc:sldMk cId="1620741142" sldId="566"/>
        </pc:sldMkLst>
      </pc:sldChg>
      <pc:sldChg chg="modSp del mod">
        <pc:chgData name="Tianliang Yao" userId="e5fb9a2ab8c94759" providerId="LiveId" clId="{A26B9237-8DDE-41DA-BF85-2B77BD4C8D79}" dt="2023-12-31T15:48:45.952" v="41" actId="47"/>
        <pc:sldMkLst>
          <pc:docMk/>
          <pc:sldMk cId="2313428433" sldId="567"/>
        </pc:sldMkLst>
        <pc:spChg chg="mod">
          <ac:chgData name="Tianliang Yao" userId="e5fb9a2ab8c94759" providerId="LiveId" clId="{A26B9237-8DDE-41DA-BF85-2B77BD4C8D79}" dt="2023-12-31T15:46:43.626" v="18"/>
          <ac:spMkLst>
            <pc:docMk/>
            <pc:sldMk cId="2313428433" sldId="567"/>
            <ac:spMk id="53" creationId="{1067BD4B-8D7C-4F5E-BB81-F50C0412F72D}"/>
          </ac:spMkLst>
        </pc:spChg>
      </pc:sldChg>
      <pc:sldChg chg="del">
        <pc:chgData name="Tianliang Yao" userId="e5fb9a2ab8c94759" providerId="LiveId" clId="{A26B9237-8DDE-41DA-BF85-2B77BD4C8D79}" dt="2024-01-01T05:22:08.749" v="124" actId="47"/>
        <pc:sldMkLst>
          <pc:docMk/>
          <pc:sldMk cId="3590325668" sldId="568"/>
        </pc:sldMkLst>
      </pc:sldChg>
      <pc:sldChg chg="del">
        <pc:chgData name="Tianliang Yao" userId="e5fb9a2ab8c94759" providerId="LiveId" clId="{A26B9237-8DDE-41DA-BF85-2B77BD4C8D79}" dt="2024-01-01T06:20:08.041" v="621" actId="47"/>
        <pc:sldMkLst>
          <pc:docMk/>
          <pc:sldMk cId="506411807" sldId="569"/>
        </pc:sldMkLst>
      </pc:sldChg>
      <pc:sldChg chg="addSp delSp modSp mod modTransition">
        <pc:chgData name="Tianliang Yao" userId="e5fb9a2ab8c94759" providerId="LiveId" clId="{A26B9237-8DDE-41DA-BF85-2B77BD4C8D79}" dt="2024-01-06T14:36:15.275" v="1941"/>
        <pc:sldMkLst>
          <pc:docMk/>
          <pc:sldMk cId="3441876135" sldId="571"/>
        </pc:sldMkLst>
        <pc:spChg chg="mod">
          <ac:chgData name="Tianliang Yao" userId="e5fb9a2ab8c94759" providerId="LiveId" clId="{A26B9237-8DDE-41DA-BF85-2B77BD4C8D79}" dt="2024-01-01T06:06:17.888" v="439" actId="20577"/>
          <ac:spMkLst>
            <pc:docMk/>
            <pc:sldMk cId="3441876135" sldId="571"/>
            <ac:spMk id="2" creationId="{00000000-0000-0000-0000-000000000000}"/>
          </ac:spMkLst>
        </pc:spChg>
        <pc:spChg chg="mod">
          <ac:chgData name="Tianliang Yao" userId="e5fb9a2ab8c94759" providerId="LiveId" clId="{A26B9237-8DDE-41DA-BF85-2B77BD4C8D79}" dt="2024-01-01T04:40:11.754" v="116" actId="20577"/>
          <ac:spMkLst>
            <pc:docMk/>
            <pc:sldMk cId="3441876135" sldId="571"/>
            <ac:spMk id="4" creationId="{00000000-0000-0000-0000-000000000000}"/>
          </ac:spMkLst>
        </pc:spChg>
        <pc:spChg chg="add del mod">
          <ac:chgData name="Tianliang Yao" userId="e5fb9a2ab8c94759" providerId="LiveId" clId="{A26B9237-8DDE-41DA-BF85-2B77BD4C8D79}" dt="2024-01-01T05:21:54.671" v="118" actId="478"/>
          <ac:spMkLst>
            <pc:docMk/>
            <pc:sldMk cId="3441876135" sldId="571"/>
            <ac:spMk id="11" creationId="{40896158-F89F-3FA3-46E7-82352156885D}"/>
          </ac:spMkLst>
        </pc:spChg>
        <pc:grpChg chg="del">
          <ac:chgData name="Tianliang Yao" userId="e5fb9a2ab8c94759" providerId="LiveId" clId="{A26B9237-8DDE-41DA-BF85-2B77BD4C8D79}" dt="2024-01-01T04:38:12.805" v="61" actId="478"/>
          <ac:grpSpMkLst>
            <pc:docMk/>
            <pc:sldMk cId="3441876135" sldId="571"/>
            <ac:grpSpMk id="9" creationId="{00000000-0000-0000-0000-000000000000}"/>
          </ac:grpSpMkLst>
        </pc:grpChg>
        <pc:picChg chg="del">
          <ac:chgData name="Tianliang Yao" userId="e5fb9a2ab8c94759" providerId="LiveId" clId="{A26B9237-8DDE-41DA-BF85-2B77BD4C8D79}" dt="2023-12-31T16:22:41.333" v="60" actId="478"/>
          <ac:picMkLst>
            <pc:docMk/>
            <pc:sldMk cId="3441876135" sldId="571"/>
            <ac:picMk id="5" creationId="{00000000-0000-0000-0000-000000000000}"/>
          </ac:picMkLst>
        </pc:picChg>
        <pc:picChg chg="del">
          <ac:chgData name="Tianliang Yao" userId="e5fb9a2ab8c94759" providerId="LiveId" clId="{A26B9237-8DDE-41DA-BF85-2B77BD4C8D79}" dt="2023-12-31T16:22:41.333" v="60" actId="478"/>
          <ac:picMkLst>
            <pc:docMk/>
            <pc:sldMk cId="3441876135" sldId="571"/>
            <ac:picMk id="6" creationId="{00000000-0000-0000-0000-000000000000}"/>
          </ac:picMkLst>
        </pc:picChg>
        <pc:picChg chg="del">
          <ac:chgData name="Tianliang Yao" userId="e5fb9a2ab8c94759" providerId="LiveId" clId="{A26B9237-8DDE-41DA-BF85-2B77BD4C8D79}" dt="2023-12-31T16:22:41.333" v="60" actId="478"/>
          <ac:picMkLst>
            <pc:docMk/>
            <pc:sldMk cId="3441876135" sldId="571"/>
            <ac:picMk id="8" creationId="{00000000-0000-0000-0000-000000000000}"/>
          </ac:picMkLst>
        </pc:picChg>
        <pc:picChg chg="add mod">
          <ac:chgData name="Tianliang Yao" userId="e5fb9a2ab8c94759" providerId="LiveId" clId="{A26B9237-8DDE-41DA-BF85-2B77BD4C8D79}" dt="2024-01-01T05:21:57.947" v="122" actId="1076"/>
          <ac:picMkLst>
            <pc:docMk/>
            <pc:sldMk cId="3441876135" sldId="571"/>
            <ac:picMk id="14" creationId="{1C174D7F-5F5D-BFD4-7D6C-EDBF4BE5B1B3}"/>
          </ac:picMkLst>
        </pc:picChg>
        <pc:picChg chg="del">
          <ac:chgData name="Tianliang Yao" userId="e5fb9a2ab8c94759" providerId="LiveId" clId="{A26B9237-8DDE-41DA-BF85-2B77BD4C8D79}" dt="2023-12-31T16:22:41.333" v="60" actId="478"/>
          <ac:picMkLst>
            <pc:docMk/>
            <pc:sldMk cId="3441876135" sldId="571"/>
            <ac:picMk id="19" creationId="{00000000-0000-0000-0000-000000000000}"/>
          </ac:picMkLst>
        </pc:picChg>
        <pc:picChg chg="del">
          <ac:chgData name="Tianliang Yao" userId="e5fb9a2ab8c94759" providerId="LiveId" clId="{A26B9237-8DDE-41DA-BF85-2B77BD4C8D79}" dt="2023-12-31T16:22:41.333" v="60" actId="478"/>
          <ac:picMkLst>
            <pc:docMk/>
            <pc:sldMk cId="3441876135" sldId="571"/>
            <ac:picMk id="21" creationId="{00000000-0000-0000-0000-000000000000}"/>
          </ac:picMkLst>
        </pc:picChg>
      </pc:sldChg>
      <pc:sldChg chg="addSp delSp modSp mod modTransition">
        <pc:chgData name="Tianliang Yao" userId="e5fb9a2ab8c94759" providerId="LiveId" clId="{A26B9237-8DDE-41DA-BF85-2B77BD4C8D79}" dt="2024-01-06T14:36:15.275" v="1941"/>
        <pc:sldMkLst>
          <pc:docMk/>
          <pc:sldMk cId="3614100974" sldId="572"/>
        </pc:sldMkLst>
        <pc:spChg chg="mod">
          <ac:chgData name="Tianliang Yao" userId="e5fb9a2ab8c94759" providerId="LiveId" clId="{A26B9237-8DDE-41DA-BF85-2B77BD4C8D79}" dt="2024-01-01T06:06:48.016" v="452"/>
          <ac:spMkLst>
            <pc:docMk/>
            <pc:sldMk cId="3614100974" sldId="572"/>
            <ac:spMk id="2" creationId="{00000000-0000-0000-0000-000000000000}"/>
          </ac:spMkLst>
        </pc:spChg>
        <pc:spChg chg="del">
          <ac:chgData name="Tianliang Yao" userId="e5fb9a2ab8c94759" providerId="LiveId" clId="{A26B9237-8DDE-41DA-BF85-2B77BD4C8D79}" dt="2024-01-01T06:00:57.233" v="407" actId="478"/>
          <ac:spMkLst>
            <pc:docMk/>
            <pc:sldMk cId="3614100974" sldId="572"/>
            <ac:spMk id="4" creationId="{00000000-0000-0000-0000-000000000000}"/>
          </ac:spMkLst>
        </pc:spChg>
        <pc:spChg chg="add mod">
          <ac:chgData name="Tianliang Yao" userId="e5fb9a2ab8c94759" providerId="LiveId" clId="{A26B9237-8DDE-41DA-BF85-2B77BD4C8D79}" dt="2024-01-06T02:27:18.385" v="1129" actId="2711"/>
          <ac:spMkLst>
            <pc:docMk/>
            <pc:sldMk cId="3614100974" sldId="572"/>
            <ac:spMk id="5" creationId="{5F5B9DD1-6293-2155-CFC1-DDEBB93A3C9C}"/>
          </ac:spMkLst>
        </pc:spChg>
        <pc:spChg chg="del">
          <ac:chgData name="Tianliang Yao" userId="e5fb9a2ab8c94759" providerId="LiveId" clId="{A26B9237-8DDE-41DA-BF85-2B77BD4C8D79}" dt="2024-01-01T04:38:51.961" v="85" actId="478"/>
          <ac:spMkLst>
            <pc:docMk/>
            <pc:sldMk cId="3614100974" sldId="572"/>
            <ac:spMk id="6" creationId="{00000000-0000-0000-0000-000000000000}"/>
          </ac:spMkLst>
        </pc:spChg>
        <pc:spChg chg="del">
          <ac:chgData name="Tianliang Yao" userId="e5fb9a2ab8c94759" providerId="LiveId" clId="{A26B9237-8DDE-41DA-BF85-2B77BD4C8D79}" dt="2024-01-01T04:38:51.961" v="85" actId="478"/>
          <ac:spMkLst>
            <pc:docMk/>
            <pc:sldMk cId="3614100974" sldId="572"/>
            <ac:spMk id="10" creationId="{00000000-0000-0000-0000-000000000000}"/>
          </ac:spMkLst>
        </pc:spChg>
        <pc:spChg chg="del">
          <ac:chgData name="Tianliang Yao" userId="e5fb9a2ab8c94759" providerId="LiveId" clId="{A26B9237-8DDE-41DA-BF85-2B77BD4C8D79}" dt="2024-01-01T04:38:51.961" v="85" actId="478"/>
          <ac:spMkLst>
            <pc:docMk/>
            <pc:sldMk cId="3614100974" sldId="572"/>
            <ac:spMk id="11" creationId="{00000000-0000-0000-0000-000000000000}"/>
          </ac:spMkLst>
        </pc:spChg>
        <pc:spChg chg="del">
          <ac:chgData name="Tianliang Yao" userId="e5fb9a2ab8c94759" providerId="LiveId" clId="{A26B9237-8DDE-41DA-BF85-2B77BD4C8D79}" dt="2024-01-01T04:38:51.961" v="85" actId="478"/>
          <ac:spMkLst>
            <pc:docMk/>
            <pc:sldMk cId="3614100974" sldId="572"/>
            <ac:spMk id="13" creationId="{00000000-0000-0000-0000-000000000000}"/>
          </ac:spMkLst>
        </pc:spChg>
        <pc:spChg chg="del">
          <ac:chgData name="Tianliang Yao" userId="e5fb9a2ab8c94759" providerId="LiveId" clId="{A26B9237-8DDE-41DA-BF85-2B77BD4C8D79}" dt="2024-01-01T04:38:51.961" v="85" actId="478"/>
          <ac:spMkLst>
            <pc:docMk/>
            <pc:sldMk cId="3614100974" sldId="572"/>
            <ac:spMk id="14" creationId="{00000000-0000-0000-0000-000000000000}"/>
          </ac:spMkLst>
        </pc:spChg>
        <pc:spChg chg="del">
          <ac:chgData name="Tianliang Yao" userId="e5fb9a2ab8c94759" providerId="LiveId" clId="{A26B9237-8DDE-41DA-BF85-2B77BD4C8D79}" dt="2024-01-01T04:38:51.961" v="85" actId="478"/>
          <ac:spMkLst>
            <pc:docMk/>
            <pc:sldMk cId="3614100974" sldId="572"/>
            <ac:spMk id="16" creationId="{00000000-0000-0000-0000-000000000000}"/>
          </ac:spMkLst>
        </pc:spChg>
        <pc:spChg chg="del">
          <ac:chgData name="Tianliang Yao" userId="e5fb9a2ab8c94759" providerId="LiveId" clId="{A26B9237-8DDE-41DA-BF85-2B77BD4C8D79}" dt="2024-01-01T04:38:51.961" v="85" actId="478"/>
          <ac:spMkLst>
            <pc:docMk/>
            <pc:sldMk cId="3614100974" sldId="572"/>
            <ac:spMk id="17" creationId="{00000000-0000-0000-0000-000000000000}"/>
          </ac:spMkLst>
        </pc:spChg>
        <pc:spChg chg="del">
          <ac:chgData name="Tianliang Yao" userId="e5fb9a2ab8c94759" providerId="LiveId" clId="{A26B9237-8DDE-41DA-BF85-2B77BD4C8D79}" dt="2024-01-01T04:38:51.961" v="85" actId="478"/>
          <ac:spMkLst>
            <pc:docMk/>
            <pc:sldMk cId="3614100974" sldId="572"/>
            <ac:spMk id="18" creationId="{00000000-0000-0000-0000-000000000000}"/>
          </ac:spMkLst>
        </pc:spChg>
        <pc:picChg chg="add mod">
          <ac:chgData name="Tianliang Yao" userId="e5fb9a2ab8c94759" providerId="LiveId" clId="{A26B9237-8DDE-41DA-BF85-2B77BD4C8D79}" dt="2024-01-01T06:07:22.104" v="471" actId="14100"/>
          <ac:picMkLst>
            <pc:docMk/>
            <pc:sldMk cId="3614100974" sldId="572"/>
            <ac:picMk id="8" creationId="{0D5646F5-0C41-DB3B-DF96-4C496265F2CF}"/>
          </ac:picMkLst>
        </pc:picChg>
        <pc:picChg chg="add mod modCrop">
          <ac:chgData name="Tianliang Yao" userId="e5fb9a2ab8c94759" providerId="LiveId" clId="{A26B9237-8DDE-41DA-BF85-2B77BD4C8D79}" dt="2024-01-01T06:27:39.608" v="728" actId="1076"/>
          <ac:picMkLst>
            <pc:docMk/>
            <pc:sldMk cId="3614100974" sldId="572"/>
            <ac:picMk id="12" creationId="{B0BEFC3C-DD99-12A8-02E1-AC2402A5205A}"/>
          </ac:picMkLst>
        </pc:picChg>
        <pc:picChg chg="del">
          <ac:chgData name="Tianliang Yao" userId="e5fb9a2ab8c94759" providerId="LiveId" clId="{A26B9237-8DDE-41DA-BF85-2B77BD4C8D79}" dt="2024-01-01T04:38:51.961" v="85" actId="478"/>
          <ac:picMkLst>
            <pc:docMk/>
            <pc:sldMk cId="3614100974" sldId="572"/>
            <ac:picMk id="15" creationId="{00000000-0000-0000-0000-000000000000}"/>
          </ac:picMkLst>
        </pc:picChg>
        <pc:picChg chg="del">
          <ac:chgData name="Tianliang Yao" userId="e5fb9a2ab8c94759" providerId="LiveId" clId="{A26B9237-8DDE-41DA-BF85-2B77BD4C8D79}" dt="2024-01-01T04:38:51.961" v="85" actId="478"/>
          <ac:picMkLst>
            <pc:docMk/>
            <pc:sldMk cId="3614100974" sldId="572"/>
            <ac:picMk id="20" creationId="{00000000-0000-0000-0000-000000000000}"/>
          </ac:picMkLst>
        </pc:picChg>
        <pc:picChg chg="del">
          <ac:chgData name="Tianliang Yao" userId="e5fb9a2ab8c94759" providerId="LiveId" clId="{A26B9237-8DDE-41DA-BF85-2B77BD4C8D79}" dt="2024-01-01T04:38:51.961" v="85" actId="478"/>
          <ac:picMkLst>
            <pc:docMk/>
            <pc:sldMk cId="3614100974" sldId="572"/>
            <ac:picMk id="22" creationId="{00000000-0000-0000-0000-000000000000}"/>
          </ac:picMkLst>
        </pc:picChg>
      </pc:sldChg>
      <pc:sldChg chg="addSp delSp modSp mod ord modTransition">
        <pc:chgData name="Tianliang Yao" userId="e5fb9a2ab8c94759" providerId="LiveId" clId="{A26B9237-8DDE-41DA-BF85-2B77BD4C8D79}" dt="2024-01-06T14:36:15.275" v="1941"/>
        <pc:sldMkLst>
          <pc:docMk/>
          <pc:sldMk cId="2890410696" sldId="573"/>
        </pc:sldMkLst>
        <pc:spChg chg="mod">
          <ac:chgData name="Tianliang Yao" userId="e5fb9a2ab8c94759" providerId="LiveId" clId="{A26B9237-8DDE-41DA-BF85-2B77BD4C8D79}" dt="2024-01-01T06:19:59.666" v="615"/>
          <ac:spMkLst>
            <pc:docMk/>
            <pc:sldMk cId="2890410696" sldId="573"/>
            <ac:spMk id="2" creationId="{00000000-0000-0000-0000-000000000000}"/>
          </ac:spMkLst>
        </pc:spChg>
        <pc:spChg chg="del">
          <ac:chgData name="Tianliang Yao" userId="e5fb9a2ab8c94759" providerId="LiveId" clId="{A26B9237-8DDE-41DA-BF85-2B77BD4C8D79}" dt="2024-01-01T06:20:04.290" v="617" actId="478"/>
          <ac:spMkLst>
            <pc:docMk/>
            <pc:sldMk cId="2890410696" sldId="573"/>
            <ac:spMk id="4" creationId="{00000000-0000-0000-0000-000000000000}"/>
          </ac:spMkLst>
        </pc:spChg>
        <pc:spChg chg="del">
          <ac:chgData name="Tianliang Yao" userId="e5fb9a2ab8c94759" providerId="LiveId" clId="{A26B9237-8DDE-41DA-BF85-2B77BD4C8D79}" dt="2024-01-01T06:20:02.866" v="616" actId="478"/>
          <ac:spMkLst>
            <pc:docMk/>
            <pc:sldMk cId="2890410696" sldId="573"/>
            <ac:spMk id="6" creationId="{00000000-0000-0000-0000-000000000000}"/>
          </ac:spMkLst>
        </pc:spChg>
        <pc:spChg chg="add mod">
          <ac:chgData name="Tianliang Yao" userId="e5fb9a2ab8c94759" providerId="LiveId" clId="{A26B9237-8DDE-41DA-BF85-2B77BD4C8D79}" dt="2024-01-06T03:42:32.972" v="1935" actId="1076"/>
          <ac:spMkLst>
            <pc:docMk/>
            <pc:sldMk cId="2890410696" sldId="573"/>
            <ac:spMk id="6" creationId="{BD1EAA81-FA70-FF5D-6B19-2E0DBCE0C95A}"/>
          </ac:spMkLst>
        </pc:spChg>
        <pc:spChg chg="del">
          <ac:chgData name="Tianliang Yao" userId="e5fb9a2ab8c94759" providerId="LiveId" clId="{A26B9237-8DDE-41DA-BF85-2B77BD4C8D79}" dt="2024-01-01T06:20:02.866" v="616" actId="478"/>
          <ac:spMkLst>
            <pc:docMk/>
            <pc:sldMk cId="2890410696" sldId="573"/>
            <ac:spMk id="7" creationId="{00000000-0000-0000-0000-000000000000}"/>
          </ac:spMkLst>
        </pc:spChg>
        <pc:spChg chg="del">
          <ac:chgData name="Tianliang Yao" userId="e5fb9a2ab8c94759" providerId="LiveId" clId="{A26B9237-8DDE-41DA-BF85-2B77BD4C8D79}" dt="2024-01-01T06:20:02.866" v="616" actId="478"/>
          <ac:spMkLst>
            <pc:docMk/>
            <pc:sldMk cId="2890410696" sldId="573"/>
            <ac:spMk id="8" creationId="{00000000-0000-0000-0000-000000000000}"/>
          </ac:spMkLst>
        </pc:spChg>
        <pc:spChg chg="add mod">
          <ac:chgData name="Tianliang Yao" userId="e5fb9a2ab8c94759" providerId="LiveId" clId="{A26B9237-8DDE-41DA-BF85-2B77BD4C8D79}" dt="2024-01-06T03:42:30.386" v="1934" actId="1076"/>
          <ac:spMkLst>
            <pc:docMk/>
            <pc:sldMk cId="2890410696" sldId="573"/>
            <ac:spMk id="10" creationId="{2ADBE279-98C1-6880-2701-5F138F5BDB0E}"/>
          </ac:spMkLst>
        </pc:spChg>
        <pc:spChg chg="add del mod">
          <ac:chgData name="Tianliang Yao" userId="e5fb9a2ab8c94759" providerId="LiveId" clId="{A26B9237-8DDE-41DA-BF85-2B77BD4C8D79}" dt="2024-01-01T06:23:46.709" v="633" actId="478"/>
          <ac:spMkLst>
            <pc:docMk/>
            <pc:sldMk cId="2890410696" sldId="573"/>
            <ac:spMk id="10" creationId="{451EDE8F-BFC9-B94C-7ABF-EA7D5747E4A4}"/>
          </ac:spMkLst>
        </pc:spChg>
        <pc:spChg chg="add mod">
          <ac:chgData name="Tianliang Yao" userId="e5fb9a2ab8c94759" providerId="LiveId" clId="{A26B9237-8DDE-41DA-BF85-2B77BD4C8D79}" dt="2024-01-06T03:28:49.807" v="1891" actId="20577"/>
          <ac:spMkLst>
            <pc:docMk/>
            <pc:sldMk cId="2890410696" sldId="573"/>
            <ac:spMk id="11" creationId="{87F5A0F4-16B1-E8BB-40F3-FD0DE64F2495}"/>
          </ac:spMkLst>
        </pc:spChg>
        <pc:spChg chg="add mod">
          <ac:chgData name="Tianliang Yao" userId="e5fb9a2ab8c94759" providerId="LiveId" clId="{A26B9237-8DDE-41DA-BF85-2B77BD4C8D79}" dt="2024-01-06T03:09:14.031" v="1404" actId="1076"/>
          <ac:spMkLst>
            <pc:docMk/>
            <pc:sldMk cId="2890410696" sldId="573"/>
            <ac:spMk id="13" creationId="{E15610F4-D276-61A1-2F0C-5C634325EBF0}"/>
          </ac:spMkLst>
        </pc:spChg>
        <pc:spChg chg="add mod">
          <ac:chgData name="Tianliang Yao" userId="e5fb9a2ab8c94759" providerId="LiveId" clId="{A26B9237-8DDE-41DA-BF85-2B77BD4C8D79}" dt="2024-01-06T03:42:39.143" v="1938" actId="1076"/>
          <ac:spMkLst>
            <pc:docMk/>
            <pc:sldMk cId="2890410696" sldId="573"/>
            <ac:spMk id="14" creationId="{C36ED3B3-65D8-60A5-B4F0-946FE31A1E52}"/>
          </ac:spMkLst>
        </pc:spChg>
        <pc:spChg chg="del">
          <ac:chgData name="Tianliang Yao" userId="e5fb9a2ab8c94759" providerId="LiveId" clId="{A26B9237-8DDE-41DA-BF85-2B77BD4C8D79}" dt="2024-01-01T06:20:02.866" v="616" actId="478"/>
          <ac:spMkLst>
            <pc:docMk/>
            <pc:sldMk cId="2890410696" sldId="573"/>
            <ac:spMk id="15" creationId="{00000000-0000-0000-0000-000000000000}"/>
          </ac:spMkLst>
        </pc:spChg>
        <pc:spChg chg="del">
          <ac:chgData name="Tianliang Yao" userId="e5fb9a2ab8c94759" providerId="LiveId" clId="{A26B9237-8DDE-41DA-BF85-2B77BD4C8D79}" dt="2024-01-01T06:20:02.866" v="616" actId="478"/>
          <ac:spMkLst>
            <pc:docMk/>
            <pc:sldMk cId="2890410696" sldId="573"/>
            <ac:spMk id="17" creationId="{00000000-0000-0000-0000-000000000000}"/>
          </ac:spMkLst>
        </pc:spChg>
        <pc:spChg chg="del">
          <ac:chgData name="Tianliang Yao" userId="e5fb9a2ab8c94759" providerId="LiveId" clId="{A26B9237-8DDE-41DA-BF85-2B77BD4C8D79}" dt="2024-01-01T06:20:02.866" v="616" actId="478"/>
          <ac:spMkLst>
            <pc:docMk/>
            <pc:sldMk cId="2890410696" sldId="573"/>
            <ac:spMk id="18" creationId="{00000000-0000-0000-0000-000000000000}"/>
          </ac:spMkLst>
        </pc:spChg>
        <pc:spChg chg="del">
          <ac:chgData name="Tianliang Yao" userId="e5fb9a2ab8c94759" providerId="LiveId" clId="{A26B9237-8DDE-41DA-BF85-2B77BD4C8D79}" dt="2024-01-01T06:20:02.866" v="616" actId="478"/>
          <ac:spMkLst>
            <pc:docMk/>
            <pc:sldMk cId="2890410696" sldId="573"/>
            <ac:spMk id="19" creationId="{00000000-0000-0000-0000-000000000000}"/>
          </ac:spMkLst>
        </pc:spChg>
        <pc:spChg chg="del">
          <ac:chgData name="Tianliang Yao" userId="e5fb9a2ab8c94759" providerId="LiveId" clId="{A26B9237-8DDE-41DA-BF85-2B77BD4C8D79}" dt="2024-01-01T06:20:02.866" v="616" actId="478"/>
          <ac:spMkLst>
            <pc:docMk/>
            <pc:sldMk cId="2890410696" sldId="573"/>
            <ac:spMk id="20" creationId="{00000000-0000-0000-0000-000000000000}"/>
          </ac:spMkLst>
        </pc:spChg>
        <pc:picChg chg="add mod">
          <ac:chgData name="Tianliang Yao" userId="e5fb9a2ab8c94759" providerId="LiveId" clId="{A26B9237-8DDE-41DA-BF85-2B77BD4C8D79}" dt="2024-01-06T03:42:30.386" v="1934" actId="1076"/>
          <ac:picMkLst>
            <pc:docMk/>
            <pc:sldMk cId="2890410696" sldId="573"/>
            <ac:picMk id="4" creationId="{27472BFA-B531-8D2C-826B-740832F83C6F}"/>
          </ac:picMkLst>
        </pc:picChg>
        <pc:picChg chg="add del mod">
          <ac:chgData name="Tianliang Yao" userId="e5fb9a2ab8c94759" providerId="LiveId" clId="{A26B9237-8DDE-41DA-BF85-2B77BD4C8D79}" dt="2024-01-01T07:05:58.779" v="861" actId="478"/>
          <ac:picMkLst>
            <pc:docMk/>
            <pc:sldMk cId="2890410696" sldId="573"/>
            <ac:picMk id="5" creationId="{5B5FE8AC-615B-F4E7-FD61-9B710DC372A0}"/>
          </ac:picMkLst>
        </pc:picChg>
        <pc:picChg chg="add del mod">
          <ac:chgData name="Tianliang Yao" userId="e5fb9a2ab8c94759" providerId="LiveId" clId="{A26B9237-8DDE-41DA-BF85-2B77BD4C8D79}" dt="2024-01-06T03:05:46.680" v="1351" actId="478"/>
          <ac:picMkLst>
            <pc:docMk/>
            <pc:sldMk cId="2890410696" sldId="573"/>
            <ac:picMk id="7" creationId="{883229B6-A499-46F2-4175-905426EAD73F}"/>
          </ac:picMkLst>
        </pc:picChg>
        <pc:picChg chg="add mod modCrop">
          <ac:chgData name="Tianliang Yao" userId="e5fb9a2ab8c94759" providerId="LiveId" clId="{A26B9237-8DDE-41DA-BF85-2B77BD4C8D79}" dt="2024-01-06T03:42:32.972" v="1935" actId="1076"/>
          <ac:picMkLst>
            <pc:docMk/>
            <pc:sldMk cId="2890410696" sldId="573"/>
            <ac:picMk id="9" creationId="{1FD6B503-4528-03D0-CB67-FEB792C3580E}"/>
          </ac:picMkLst>
        </pc:picChg>
        <pc:picChg chg="add mod">
          <ac:chgData name="Tianliang Yao" userId="e5fb9a2ab8c94759" providerId="LiveId" clId="{A26B9237-8DDE-41DA-BF85-2B77BD4C8D79}" dt="2024-01-06T03:42:39.143" v="1938" actId="1076"/>
          <ac:picMkLst>
            <pc:docMk/>
            <pc:sldMk cId="2890410696" sldId="573"/>
            <ac:picMk id="15" creationId="{9E59159A-2D9C-5E73-202B-A93FD8687F1F}"/>
          </ac:picMkLst>
        </pc:picChg>
        <pc:picChg chg="add mod">
          <ac:chgData name="Tianliang Yao" userId="e5fb9a2ab8c94759" providerId="LiveId" clId="{A26B9237-8DDE-41DA-BF85-2B77BD4C8D79}" dt="2024-01-06T03:42:39.143" v="1938" actId="1076"/>
          <ac:picMkLst>
            <pc:docMk/>
            <pc:sldMk cId="2890410696" sldId="573"/>
            <ac:picMk id="16" creationId="{53F8185A-5A3D-068F-63F9-1D1022921AE1}"/>
          </ac:picMkLst>
        </pc:picChg>
        <pc:picChg chg="del">
          <ac:chgData name="Tianliang Yao" userId="e5fb9a2ab8c94759" providerId="LiveId" clId="{A26B9237-8DDE-41DA-BF85-2B77BD4C8D79}" dt="2024-01-01T06:20:02.866" v="616" actId="478"/>
          <ac:picMkLst>
            <pc:docMk/>
            <pc:sldMk cId="2890410696" sldId="573"/>
            <ac:picMk id="21" creationId="{00000000-0000-0000-0000-000000000000}"/>
          </ac:picMkLst>
        </pc:picChg>
        <pc:picChg chg="del">
          <ac:chgData name="Tianliang Yao" userId="e5fb9a2ab8c94759" providerId="LiveId" clId="{A26B9237-8DDE-41DA-BF85-2B77BD4C8D79}" dt="2024-01-01T06:20:02.866" v="616" actId="478"/>
          <ac:picMkLst>
            <pc:docMk/>
            <pc:sldMk cId="2890410696" sldId="573"/>
            <ac:picMk id="23" creationId="{00000000-0000-0000-0000-000000000000}"/>
          </ac:picMkLst>
        </pc:picChg>
        <pc:picChg chg="del">
          <ac:chgData name="Tianliang Yao" userId="e5fb9a2ab8c94759" providerId="LiveId" clId="{A26B9237-8DDE-41DA-BF85-2B77BD4C8D79}" dt="2024-01-01T06:20:02.866" v="616" actId="478"/>
          <ac:picMkLst>
            <pc:docMk/>
            <pc:sldMk cId="2890410696" sldId="573"/>
            <ac:picMk id="24" creationId="{00000000-0000-0000-0000-000000000000}"/>
          </ac:picMkLst>
        </pc:picChg>
        <pc:picChg chg="del">
          <ac:chgData name="Tianliang Yao" userId="e5fb9a2ab8c94759" providerId="LiveId" clId="{A26B9237-8DDE-41DA-BF85-2B77BD4C8D79}" dt="2024-01-01T06:20:02.866" v="616" actId="478"/>
          <ac:picMkLst>
            <pc:docMk/>
            <pc:sldMk cId="2890410696" sldId="573"/>
            <ac:picMk id="25" creationId="{00000000-0000-0000-0000-000000000000}"/>
          </ac:picMkLst>
        </pc:picChg>
      </pc:sldChg>
      <pc:sldChg chg="del">
        <pc:chgData name="Tianliang Yao" userId="e5fb9a2ab8c94759" providerId="LiveId" clId="{A26B9237-8DDE-41DA-BF85-2B77BD4C8D79}" dt="2024-01-01T06:20:07.266" v="620" actId="47"/>
        <pc:sldMkLst>
          <pc:docMk/>
          <pc:sldMk cId="2729920490" sldId="574"/>
        </pc:sldMkLst>
      </pc:sldChg>
      <pc:sldChg chg="del">
        <pc:chgData name="Tianliang Yao" userId="e5fb9a2ab8c94759" providerId="LiveId" clId="{A26B9237-8DDE-41DA-BF85-2B77BD4C8D79}" dt="2024-01-01T06:20:05.627" v="618" actId="47"/>
        <pc:sldMkLst>
          <pc:docMk/>
          <pc:sldMk cId="1939787889" sldId="575"/>
        </pc:sldMkLst>
      </pc:sldChg>
      <pc:sldChg chg="del">
        <pc:chgData name="Tianliang Yao" userId="e5fb9a2ab8c94759" providerId="LiveId" clId="{A26B9237-8DDE-41DA-BF85-2B77BD4C8D79}" dt="2024-01-01T06:20:06.419" v="619" actId="47"/>
        <pc:sldMkLst>
          <pc:docMk/>
          <pc:sldMk cId="3506724576" sldId="576"/>
        </pc:sldMkLst>
      </pc:sldChg>
      <pc:sldChg chg="addSp delSp modSp add del mod">
        <pc:chgData name="Tianliang Yao" userId="e5fb9a2ab8c94759" providerId="LiveId" clId="{A26B9237-8DDE-41DA-BF85-2B77BD4C8D79}" dt="2024-01-06T03:01:13.439" v="1266" actId="47"/>
        <pc:sldMkLst>
          <pc:docMk/>
          <pc:sldMk cId="2012916270" sldId="577"/>
        </pc:sldMkLst>
        <pc:spChg chg="mod">
          <ac:chgData name="Tianliang Yao" userId="e5fb9a2ab8c94759" providerId="LiveId" clId="{A26B9237-8DDE-41DA-BF85-2B77BD4C8D79}" dt="2024-01-01T06:18:01.672" v="587" actId="20577"/>
          <ac:spMkLst>
            <pc:docMk/>
            <pc:sldMk cId="2012916270" sldId="577"/>
            <ac:spMk id="5" creationId="{5F5B9DD1-6293-2155-CFC1-DDEBB93A3C9C}"/>
          </ac:spMkLst>
        </pc:spChg>
        <pc:spChg chg="add mod">
          <ac:chgData name="Tianliang Yao" userId="e5fb9a2ab8c94759" providerId="LiveId" clId="{A26B9237-8DDE-41DA-BF85-2B77BD4C8D79}" dt="2024-01-01T06:19:48.004" v="600" actId="14100"/>
          <ac:spMkLst>
            <pc:docMk/>
            <pc:sldMk cId="2012916270" sldId="577"/>
            <ac:spMk id="8" creationId="{4A4841EF-C869-8881-42DC-F3C15549022F}"/>
          </ac:spMkLst>
        </pc:spChg>
        <pc:picChg chg="del">
          <ac:chgData name="Tianliang Yao" userId="e5fb9a2ab8c94759" providerId="LiveId" clId="{A26B9237-8DDE-41DA-BF85-2B77BD4C8D79}" dt="2024-01-01T06:17:38.901" v="578" actId="478"/>
          <ac:picMkLst>
            <pc:docMk/>
            <pc:sldMk cId="2012916270" sldId="577"/>
            <ac:picMk id="4" creationId="{180774D5-7A8E-1979-1D13-6B5731982D30}"/>
          </ac:picMkLst>
        </pc:picChg>
        <pc:picChg chg="add mod">
          <ac:chgData name="Tianliang Yao" userId="e5fb9a2ab8c94759" providerId="LiveId" clId="{A26B9237-8DDE-41DA-BF85-2B77BD4C8D79}" dt="2024-01-01T06:19:29.020" v="590" actId="1076"/>
          <ac:picMkLst>
            <pc:docMk/>
            <pc:sldMk cId="2012916270" sldId="577"/>
            <ac:picMk id="6" creationId="{EED2C8F0-4D02-755F-9865-04C6D6EAC6BD}"/>
          </ac:picMkLst>
        </pc:picChg>
      </pc:sldChg>
      <pc:sldChg chg="modSp add del mod">
        <pc:chgData name="Tianliang Yao" userId="e5fb9a2ab8c94759" providerId="LiveId" clId="{A26B9237-8DDE-41DA-BF85-2B77BD4C8D79}" dt="2024-01-01T06:06:43.037" v="442" actId="47"/>
        <pc:sldMkLst>
          <pc:docMk/>
          <pc:sldMk cId="2755535771" sldId="577"/>
        </pc:sldMkLst>
        <pc:spChg chg="mod">
          <ac:chgData name="Tianliang Yao" userId="e5fb9a2ab8c94759" providerId="LiveId" clId="{A26B9237-8DDE-41DA-BF85-2B77BD4C8D79}" dt="2024-01-01T06:06:28.456" v="441" actId="20577"/>
          <ac:spMkLst>
            <pc:docMk/>
            <pc:sldMk cId="2755535771" sldId="577"/>
            <ac:spMk id="2" creationId="{00000000-0000-0000-0000-000000000000}"/>
          </ac:spMkLst>
        </pc:spChg>
      </pc:sldChg>
      <pc:sldChg chg="addSp delSp modSp add del mod">
        <pc:chgData name="Tianliang Yao" userId="e5fb9a2ab8c94759" providerId="LiveId" clId="{A26B9237-8DDE-41DA-BF85-2B77BD4C8D79}" dt="2024-01-01T06:17:35.307" v="576" actId="2696"/>
        <pc:sldMkLst>
          <pc:docMk/>
          <pc:sldMk cId="3112297002" sldId="577"/>
        </pc:sldMkLst>
        <pc:spChg chg="mod">
          <ac:chgData name="Tianliang Yao" userId="e5fb9a2ab8c94759" providerId="LiveId" clId="{A26B9237-8DDE-41DA-BF85-2B77BD4C8D79}" dt="2024-01-01T06:10:58.510" v="522" actId="20577"/>
          <ac:spMkLst>
            <pc:docMk/>
            <pc:sldMk cId="3112297002" sldId="577"/>
            <ac:spMk id="5" creationId="{5F5B9DD1-6293-2155-CFC1-DDEBB93A3C9C}"/>
          </ac:spMkLst>
        </pc:spChg>
        <pc:picChg chg="add mod">
          <ac:chgData name="Tianliang Yao" userId="e5fb9a2ab8c94759" providerId="LiveId" clId="{A26B9237-8DDE-41DA-BF85-2B77BD4C8D79}" dt="2024-01-01T06:11:22.128" v="526" actId="1076"/>
          <ac:picMkLst>
            <pc:docMk/>
            <pc:sldMk cId="3112297002" sldId="577"/>
            <ac:picMk id="4" creationId="{180774D5-7A8E-1979-1D13-6B5731982D30}"/>
          </ac:picMkLst>
        </pc:picChg>
        <pc:picChg chg="del">
          <ac:chgData name="Tianliang Yao" userId="e5fb9a2ab8c94759" providerId="LiveId" clId="{A26B9237-8DDE-41DA-BF85-2B77BD4C8D79}" dt="2024-01-01T06:08:41.898" v="489" actId="478"/>
          <ac:picMkLst>
            <pc:docMk/>
            <pc:sldMk cId="3112297002" sldId="577"/>
            <ac:picMk id="8" creationId="{0D5646F5-0C41-DB3B-DF96-4C496265F2CF}"/>
          </ac:picMkLst>
        </pc:picChg>
      </pc:sldChg>
      <pc:sldChg chg="addSp delSp modSp add del mod">
        <pc:chgData name="Tianliang Yao" userId="e5fb9a2ab8c94759" providerId="LiveId" clId="{A26B9237-8DDE-41DA-BF85-2B77BD4C8D79}" dt="2024-01-06T02:51:50.454" v="1213" actId="47"/>
        <pc:sldMkLst>
          <pc:docMk/>
          <pc:sldMk cId="131500695" sldId="578"/>
        </pc:sldMkLst>
        <pc:spChg chg="mod">
          <ac:chgData name="Tianliang Yao" userId="e5fb9a2ab8c94759" providerId="LiveId" clId="{A26B9237-8DDE-41DA-BF85-2B77BD4C8D79}" dt="2024-01-01T06:16:31.583" v="556" actId="1076"/>
          <ac:spMkLst>
            <pc:docMk/>
            <pc:sldMk cId="131500695" sldId="578"/>
            <ac:spMk id="5" creationId="{5F5B9DD1-6293-2155-CFC1-DDEBB93A3C9C}"/>
          </ac:spMkLst>
        </pc:spChg>
        <pc:spChg chg="add del mod">
          <ac:chgData name="Tianliang Yao" userId="e5fb9a2ab8c94759" providerId="LiveId" clId="{A26B9237-8DDE-41DA-BF85-2B77BD4C8D79}" dt="2024-01-01T06:15:47.511" v="546" actId="478"/>
          <ac:spMkLst>
            <pc:docMk/>
            <pc:sldMk cId="131500695" sldId="578"/>
            <ac:spMk id="6" creationId="{A7ADE34E-B8E8-4D67-30CD-D86AE919375B}"/>
          </ac:spMkLst>
        </pc:spChg>
        <pc:spChg chg="add mod">
          <ac:chgData name="Tianliang Yao" userId="e5fb9a2ab8c94759" providerId="LiveId" clId="{A26B9237-8DDE-41DA-BF85-2B77BD4C8D79}" dt="2024-01-01T06:17:29.886" v="575" actId="1076"/>
          <ac:spMkLst>
            <pc:docMk/>
            <pc:sldMk cId="131500695" sldId="578"/>
            <ac:spMk id="12" creationId="{72F8649C-2CD4-DA9E-D901-12322169F8C9}"/>
          </ac:spMkLst>
        </pc:spChg>
        <pc:picChg chg="mod">
          <ac:chgData name="Tianliang Yao" userId="e5fb9a2ab8c94759" providerId="LiveId" clId="{A26B9237-8DDE-41DA-BF85-2B77BD4C8D79}" dt="2024-01-01T06:16:35.129" v="558" actId="1076"/>
          <ac:picMkLst>
            <pc:docMk/>
            <pc:sldMk cId="131500695" sldId="578"/>
            <ac:picMk id="4" creationId="{180774D5-7A8E-1979-1D13-6B5731982D30}"/>
          </ac:picMkLst>
        </pc:picChg>
        <pc:picChg chg="add mod">
          <ac:chgData name="Tianliang Yao" userId="e5fb9a2ab8c94759" providerId="LiveId" clId="{A26B9237-8DDE-41DA-BF85-2B77BD4C8D79}" dt="2024-01-01T06:16:37.255" v="560" actId="1076"/>
          <ac:picMkLst>
            <pc:docMk/>
            <pc:sldMk cId="131500695" sldId="578"/>
            <ac:picMk id="8" creationId="{5967FB4A-CA88-1065-5123-8DCA7C3E049B}"/>
          </ac:picMkLst>
        </pc:picChg>
        <pc:picChg chg="add mod">
          <ac:chgData name="Tianliang Yao" userId="e5fb9a2ab8c94759" providerId="LiveId" clId="{A26B9237-8DDE-41DA-BF85-2B77BD4C8D79}" dt="2024-01-01T06:17:18.699" v="571" actId="1076"/>
          <ac:picMkLst>
            <pc:docMk/>
            <pc:sldMk cId="131500695" sldId="578"/>
            <ac:picMk id="10" creationId="{827F6EE6-1168-D982-31FC-F7858F9EBEB6}"/>
          </ac:picMkLst>
        </pc:picChg>
      </pc:sldChg>
      <pc:sldChg chg="del">
        <pc:chgData name="Tianliang Yao" userId="e5fb9a2ab8c94759" providerId="LiveId" clId="{A26B9237-8DDE-41DA-BF85-2B77BD4C8D79}" dt="2024-01-01T05:22:06.686" v="123" actId="47"/>
        <pc:sldMkLst>
          <pc:docMk/>
          <pc:sldMk cId="343555164" sldId="578"/>
        </pc:sldMkLst>
      </pc:sldChg>
      <pc:sldChg chg="addSp delSp modSp add mod modTransition">
        <pc:chgData name="Tianliang Yao" userId="e5fb9a2ab8c94759" providerId="LiveId" clId="{A26B9237-8DDE-41DA-BF85-2B77BD4C8D79}" dt="2024-01-07T01:26:44.102" v="1946" actId="27614"/>
        <pc:sldMkLst>
          <pc:docMk/>
          <pc:sldMk cId="3257046293" sldId="579"/>
        </pc:sldMkLst>
        <pc:spChg chg="add mod">
          <ac:chgData name="Tianliang Yao" userId="e5fb9a2ab8c94759" providerId="LiveId" clId="{A26B9237-8DDE-41DA-BF85-2B77BD4C8D79}" dt="2024-01-06T03:04:13.642" v="1314" actId="1076"/>
          <ac:spMkLst>
            <pc:docMk/>
            <pc:sldMk cId="3257046293" sldId="579"/>
            <ac:spMk id="4" creationId="{7EF85EB2-57E8-64FC-46E5-94C300648629}"/>
          </ac:spMkLst>
        </pc:spChg>
        <pc:spChg chg="add mod">
          <ac:chgData name="Tianliang Yao" userId="e5fb9a2ab8c94759" providerId="LiveId" clId="{A26B9237-8DDE-41DA-BF85-2B77BD4C8D79}" dt="2024-01-06T03:27:23.776" v="1839"/>
          <ac:spMkLst>
            <pc:docMk/>
            <pc:sldMk cId="3257046293" sldId="579"/>
            <ac:spMk id="7" creationId="{52D6A8E6-5713-C210-5214-01BD14D1BD14}"/>
          </ac:spMkLst>
        </pc:spChg>
        <pc:spChg chg="mod">
          <ac:chgData name="Tianliang Yao" userId="e5fb9a2ab8c94759" providerId="LiveId" clId="{A26B9237-8DDE-41DA-BF85-2B77BD4C8D79}" dt="2024-01-06T03:21:01.342" v="1718" actId="1076"/>
          <ac:spMkLst>
            <pc:docMk/>
            <pc:sldMk cId="3257046293" sldId="579"/>
            <ac:spMk id="11" creationId="{87F5A0F4-16B1-E8BB-40F3-FD0DE64F2495}"/>
          </ac:spMkLst>
        </pc:spChg>
        <pc:picChg chg="add mod">
          <ac:chgData name="Tianliang Yao" userId="e5fb9a2ab8c94759" providerId="LiveId" clId="{A26B9237-8DDE-41DA-BF85-2B77BD4C8D79}" dt="2024-01-07T01:26:44.102" v="1946" actId="27614"/>
          <ac:picMkLst>
            <pc:docMk/>
            <pc:sldMk cId="3257046293" sldId="579"/>
            <ac:picMk id="5" creationId="{53FF3B65-00F2-1A3C-88C4-123E4C964B59}"/>
          </ac:picMkLst>
        </pc:picChg>
        <pc:picChg chg="del mod">
          <ac:chgData name="Tianliang Yao" userId="e5fb9a2ab8c94759" providerId="LiveId" clId="{A26B9237-8DDE-41DA-BF85-2B77BD4C8D79}" dt="2024-01-06T03:02:52.347" v="1295" actId="478"/>
          <ac:picMkLst>
            <pc:docMk/>
            <pc:sldMk cId="3257046293" sldId="579"/>
            <ac:picMk id="5" creationId="{5B5FE8AC-615B-F4E7-FD61-9B710DC372A0}"/>
          </ac:picMkLst>
        </pc:picChg>
        <pc:picChg chg="add del mod">
          <ac:chgData name="Tianliang Yao" userId="e5fb9a2ab8c94759" providerId="LiveId" clId="{A26B9237-8DDE-41DA-BF85-2B77BD4C8D79}" dt="2024-01-06T03:40:14.563" v="1917" actId="478"/>
          <ac:picMkLst>
            <pc:docMk/>
            <pc:sldMk cId="3257046293" sldId="579"/>
            <ac:picMk id="6" creationId="{D46B2FA1-8462-6823-7FF7-6AA6F46055E0}"/>
          </ac:picMkLst>
        </pc:picChg>
        <pc:picChg chg="add del mod">
          <ac:chgData name="Tianliang Yao" userId="e5fb9a2ab8c94759" providerId="LiveId" clId="{A26B9237-8DDE-41DA-BF85-2B77BD4C8D79}" dt="2024-01-07T01:26:37.492" v="1942" actId="478"/>
          <ac:picMkLst>
            <pc:docMk/>
            <pc:sldMk cId="3257046293" sldId="579"/>
            <ac:picMk id="9" creationId="{5CE19161-30A6-6246-09C8-E4277B54A19D}"/>
          </ac:picMkLst>
        </pc:picChg>
      </pc:sldChg>
      <pc:sldChg chg="modSp add mod modTransition">
        <pc:chgData name="Tianliang Yao" userId="e5fb9a2ab8c94759" providerId="LiveId" clId="{A26B9237-8DDE-41DA-BF85-2B77BD4C8D79}" dt="2024-01-06T14:36:15.275" v="1941"/>
        <pc:sldMkLst>
          <pc:docMk/>
          <pc:sldMk cId="4022858873" sldId="580"/>
        </pc:sldMkLst>
        <pc:spChg chg="mod">
          <ac:chgData name="Tianliang Yao" userId="e5fb9a2ab8c94759" providerId="LiveId" clId="{A26B9237-8DDE-41DA-BF85-2B77BD4C8D79}" dt="2024-01-01T06:30:54.704" v="739" actId="20577"/>
          <ac:spMkLst>
            <pc:docMk/>
            <pc:sldMk cId="4022858873" sldId="580"/>
            <ac:spMk id="5" creationId="{5F5B9DD1-6293-2155-CFC1-DDEBB93A3C9C}"/>
          </ac:spMkLst>
        </pc:spChg>
      </pc:sldChg>
      <pc:sldChg chg="addSp delSp modSp add del mod">
        <pc:chgData name="Tianliang Yao" userId="e5fb9a2ab8c94759" providerId="LiveId" clId="{A26B9237-8DDE-41DA-BF85-2B77BD4C8D79}" dt="2024-01-06T02:16:07.449" v="1103" actId="47"/>
        <pc:sldMkLst>
          <pc:docMk/>
          <pc:sldMk cId="868437618" sldId="581"/>
        </pc:sldMkLst>
        <pc:spChg chg="mod">
          <ac:chgData name="Tianliang Yao" userId="e5fb9a2ab8c94759" providerId="LiveId" clId="{A26B9237-8DDE-41DA-BF85-2B77BD4C8D79}" dt="2024-01-01T07:01:26.584" v="753"/>
          <ac:spMkLst>
            <pc:docMk/>
            <pc:sldMk cId="868437618" sldId="581"/>
            <ac:spMk id="2" creationId="{00000000-0000-0000-0000-000000000000}"/>
          </ac:spMkLst>
        </pc:spChg>
        <pc:spChg chg="del">
          <ac:chgData name="Tianliang Yao" userId="e5fb9a2ab8c94759" providerId="LiveId" clId="{A26B9237-8DDE-41DA-BF85-2B77BD4C8D79}" dt="2024-01-01T07:01:33.121" v="755" actId="478"/>
          <ac:spMkLst>
            <pc:docMk/>
            <pc:sldMk cId="868437618" sldId="581"/>
            <ac:spMk id="4" creationId="{00000000-0000-0000-0000-000000000000}"/>
          </ac:spMkLst>
        </pc:spChg>
        <pc:spChg chg="add mod">
          <ac:chgData name="Tianliang Yao" userId="e5fb9a2ab8c94759" providerId="LiveId" clId="{A26B9237-8DDE-41DA-BF85-2B77BD4C8D79}" dt="2024-01-01T07:05:21.089" v="834" actId="20577"/>
          <ac:spMkLst>
            <pc:docMk/>
            <pc:sldMk cId="868437618" sldId="581"/>
            <ac:spMk id="7" creationId="{55BD8EF8-0A20-92DA-F981-699B58098E9B}"/>
          </ac:spMkLst>
        </pc:spChg>
        <pc:spChg chg="add mod">
          <ac:chgData name="Tianliang Yao" userId="e5fb9a2ab8c94759" providerId="LiveId" clId="{A26B9237-8DDE-41DA-BF85-2B77BD4C8D79}" dt="2024-01-01T07:05:51.365" v="860" actId="1038"/>
          <ac:spMkLst>
            <pc:docMk/>
            <pc:sldMk cId="868437618" sldId="581"/>
            <ac:spMk id="13" creationId="{E5AFE89E-C297-3A31-145B-63E964750596}"/>
          </ac:spMkLst>
        </pc:spChg>
        <pc:spChg chg="add mod">
          <ac:chgData name="Tianliang Yao" userId="e5fb9a2ab8c94759" providerId="LiveId" clId="{A26B9237-8DDE-41DA-BF85-2B77BD4C8D79}" dt="2024-01-01T07:05:51.365" v="860" actId="1038"/>
          <ac:spMkLst>
            <pc:docMk/>
            <pc:sldMk cId="868437618" sldId="581"/>
            <ac:spMk id="16" creationId="{3B828126-DA22-A5C1-78CB-F4064BEE5B57}"/>
          </ac:spMkLst>
        </pc:spChg>
        <pc:picChg chg="add mod">
          <ac:chgData name="Tianliang Yao" userId="e5fb9a2ab8c94759" providerId="LiveId" clId="{A26B9237-8DDE-41DA-BF85-2B77BD4C8D79}" dt="2024-01-01T07:01:48.793" v="764" actId="1076"/>
          <ac:picMkLst>
            <pc:docMk/>
            <pc:sldMk cId="868437618" sldId="581"/>
            <ac:picMk id="5" creationId="{5AA39E50-EFDA-B47B-3603-436D011DE955}"/>
          </ac:picMkLst>
        </pc:picChg>
        <pc:picChg chg="add del mod">
          <ac:chgData name="Tianliang Yao" userId="e5fb9a2ab8c94759" providerId="LiveId" clId="{A26B9237-8DDE-41DA-BF85-2B77BD4C8D79}" dt="2024-01-06T01:46:03.686" v="925" actId="478"/>
          <ac:picMkLst>
            <pc:docMk/>
            <pc:sldMk cId="868437618" sldId="581"/>
            <ac:picMk id="9" creationId="{D01AC275-8EE4-1166-382E-FDAA53164238}"/>
          </ac:picMkLst>
        </pc:picChg>
        <pc:picChg chg="add del mod">
          <ac:chgData name="Tianliang Yao" userId="e5fb9a2ab8c94759" providerId="LiveId" clId="{A26B9237-8DDE-41DA-BF85-2B77BD4C8D79}" dt="2024-01-06T01:46:04.649" v="926" actId="478"/>
          <ac:picMkLst>
            <pc:docMk/>
            <pc:sldMk cId="868437618" sldId="581"/>
            <ac:picMk id="11" creationId="{23CF19A4-2846-4E10-C7E9-58BC6C006276}"/>
          </ac:picMkLst>
        </pc:picChg>
        <pc:picChg chg="del">
          <ac:chgData name="Tianliang Yao" userId="e5fb9a2ab8c94759" providerId="LiveId" clId="{A26B9237-8DDE-41DA-BF85-2B77BD4C8D79}" dt="2024-01-01T07:01:29.333" v="754" actId="478"/>
          <ac:picMkLst>
            <pc:docMk/>
            <pc:sldMk cId="868437618" sldId="581"/>
            <ac:picMk id="14" creationId="{1C174D7F-5F5D-BFD4-7D6C-EDBF4BE5B1B3}"/>
          </ac:picMkLst>
        </pc:picChg>
      </pc:sldChg>
      <pc:sldChg chg="add del">
        <pc:chgData name="Tianliang Yao" userId="e5fb9a2ab8c94759" providerId="LiveId" clId="{A26B9237-8DDE-41DA-BF85-2B77BD4C8D79}" dt="2024-01-01T07:01:35.525" v="757"/>
        <pc:sldMkLst>
          <pc:docMk/>
          <pc:sldMk cId="2112961784" sldId="582"/>
        </pc:sldMkLst>
      </pc:sldChg>
      <pc:sldChg chg="addSp delSp modSp add mod modTransition">
        <pc:chgData name="Tianliang Yao" userId="e5fb9a2ab8c94759" providerId="LiveId" clId="{A26B9237-8DDE-41DA-BF85-2B77BD4C8D79}" dt="2024-01-06T14:36:15.275" v="1941"/>
        <pc:sldMkLst>
          <pc:docMk/>
          <pc:sldMk cId="2927829302" sldId="582"/>
        </pc:sldMkLst>
        <pc:spChg chg="mod">
          <ac:chgData name="Tianliang Yao" userId="e5fb9a2ab8c94759" providerId="LiveId" clId="{A26B9237-8DDE-41DA-BF85-2B77BD4C8D79}" dt="2024-01-06T01:47:00.528" v="930"/>
          <ac:spMkLst>
            <pc:docMk/>
            <pc:sldMk cId="2927829302" sldId="582"/>
            <ac:spMk id="2" creationId="{00000000-0000-0000-0000-000000000000}"/>
          </ac:spMkLst>
        </pc:spChg>
        <pc:spChg chg="del mod">
          <ac:chgData name="Tianliang Yao" userId="e5fb9a2ab8c94759" providerId="LiveId" clId="{A26B9237-8DDE-41DA-BF85-2B77BD4C8D79}" dt="2024-01-06T01:47:52.960" v="944" actId="478"/>
          <ac:spMkLst>
            <pc:docMk/>
            <pc:sldMk cId="2927829302" sldId="582"/>
            <ac:spMk id="7" creationId="{55BD8EF8-0A20-92DA-F981-699B58098E9B}"/>
          </ac:spMkLst>
        </pc:spChg>
        <pc:spChg chg="add mod">
          <ac:chgData name="Tianliang Yao" userId="e5fb9a2ab8c94759" providerId="LiveId" clId="{A26B9237-8DDE-41DA-BF85-2B77BD4C8D79}" dt="2024-01-06T02:13:40.200" v="1027" actId="1076"/>
          <ac:spMkLst>
            <pc:docMk/>
            <pc:sldMk cId="2927829302" sldId="582"/>
            <ac:spMk id="8" creationId="{42AB1FB5-480F-682A-BCF2-888C2CC781A3}"/>
          </ac:spMkLst>
        </pc:spChg>
        <pc:spChg chg="del">
          <ac:chgData name="Tianliang Yao" userId="e5fb9a2ab8c94759" providerId="LiveId" clId="{A26B9237-8DDE-41DA-BF85-2B77BD4C8D79}" dt="2024-01-06T01:47:15.289" v="936" actId="478"/>
          <ac:spMkLst>
            <pc:docMk/>
            <pc:sldMk cId="2927829302" sldId="582"/>
            <ac:spMk id="13" creationId="{E5AFE89E-C297-3A31-145B-63E964750596}"/>
          </ac:spMkLst>
        </pc:spChg>
        <pc:spChg chg="del">
          <ac:chgData name="Tianliang Yao" userId="e5fb9a2ab8c94759" providerId="LiveId" clId="{A26B9237-8DDE-41DA-BF85-2B77BD4C8D79}" dt="2024-01-06T01:47:12.584" v="934" actId="478"/>
          <ac:spMkLst>
            <pc:docMk/>
            <pc:sldMk cId="2927829302" sldId="582"/>
            <ac:spMk id="16" creationId="{3B828126-DA22-A5C1-78CB-F4064BEE5B57}"/>
          </ac:spMkLst>
        </pc:spChg>
        <pc:picChg chg="add del mod">
          <ac:chgData name="Tianliang Yao" userId="e5fb9a2ab8c94759" providerId="LiveId" clId="{A26B9237-8DDE-41DA-BF85-2B77BD4C8D79}" dt="2024-01-06T01:47:13.737" v="935" actId="21"/>
          <ac:picMkLst>
            <pc:docMk/>
            <pc:sldMk cId="2927829302" sldId="582"/>
            <ac:picMk id="4" creationId="{F5EAC267-74B9-04CD-FA1E-8A49A1857BF4}"/>
          </ac:picMkLst>
        </pc:picChg>
        <pc:picChg chg="del">
          <ac:chgData name="Tianliang Yao" userId="e5fb9a2ab8c94759" providerId="LiveId" clId="{A26B9237-8DDE-41DA-BF85-2B77BD4C8D79}" dt="2024-01-06T01:47:02.058" v="931" actId="478"/>
          <ac:picMkLst>
            <pc:docMk/>
            <pc:sldMk cId="2927829302" sldId="582"/>
            <ac:picMk id="5" creationId="{5AA39E50-EFDA-B47B-3603-436D011DE955}"/>
          </ac:picMkLst>
        </pc:picChg>
        <pc:picChg chg="add del mod ord">
          <ac:chgData name="Tianliang Yao" userId="e5fb9a2ab8c94759" providerId="LiveId" clId="{A26B9237-8DDE-41DA-BF85-2B77BD4C8D79}" dt="2024-01-06T01:48:05.105" v="945" actId="478"/>
          <ac:picMkLst>
            <pc:docMk/>
            <pc:sldMk cId="2927829302" sldId="582"/>
            <ac:picMk id="6" creationId="{5082557F-208B-C010-2BA1-FB6CF123DAA2}"/>
          </ac:picMkLst>
        </pc:picChg>
        <pc:picChg chg="add mod">
          <ac:chgData name="Tianliang Yao" userId="e5fb9a2ab8c94759" providerId="LiveId" clId="{A26B9237-8DDE-41DA-BF85-2B77BD4C8D79}" dt="2024-01-06T02:13:49.340" v="1031" actId="1076"/>
          <ac:picMkLst>
            <pc:docMk/>
            <pc:sldMk cId="2927829302" sldId="582"/>
            <ac:picMk id="9" creationId="{3945761C-6257-7938-8FA2-7A262C0FEDE4}"/>
          </ac:picMkLst>
        </pc:picChg>
      </pc:sldChg>
      <pc:sldChg chg="addSp delSp modSp add mod modTransition">
        <pc:chgData name="Tianliang Yao" userId="e5fb9a2ab8c94759" providerId="LiveId" clId="{A26B9237-8DDE-41DA-BF85-2B77BD4C8D79}" dt="2024-01-06T14:36:15.275" v="1941"/>
        <pc:sldMkLst>
          <pc:docMk/>
          <pc:sldMk cId="552349547" sldId="583"/>
        </pc:sldMkLst>
        <pc:spChg chg="mod">
          <ac:chgData name="Tianliang Yao" userId="e5fb9a2ab8c94759" providerId="LiveId" clId="{A26B9237-8DDE-41DA-BF85-2B77BD4C8D79}" dt="2024-01-06T02:15:41.691" v="1102" actId="14100"/>
          <ac:spMkLst>
            <pc:docMk/>
            <pc:sldMk cId="552349547" sldId="583"/>
            <ac:spMk id="8" creationId="{42AB1FB5-480F-682A-BCF2-888C2CC781A3}"/>
          </ac:spMkLst>
        </pc:spChg>
        <pc:picChg chg="add mod">
          <ac:chgData name="Tianliang Yao" userId="e5fb9a2ab8c94759" providerId="LiveId" clId="{A26B9237-8DDE-41DA-BF85-2B77BD4C8D79}" dt="2024-01-06T02:15:28.580" v="1084" actId="1076"/>
          <ac:picMkLst>
            <pc:docMk/>
            <pc:sldMk cId="552349547" sldId="583"/>
            <ac:picMk id="3" creationId="{0C40C840-6574-27B0-B0B0-3A3FD23FBFCC}"/>
          </ac:picMkLst>
        </pc:picChg>
        <pc:picChg chg="del">
          <ac:chgData name="Tianliang Yao" userId="e5fb9a2ab8c94759" providerId="LiveId" clId="{A26B9237-8DDE-41DA-BF85-2B77BD4C8D79}" dt="2024-01-06T02:14:11.742" v="1033" actId="478"/>
          <ac:picMkLst>
            <pc:docMk/>
            <pc:sldMk cId="552349547" sldId="583"/>
            <ac:picMk id="9" creationId="{3945761C-6257-7938-8FA2-7A262C0FEDE4}"/>
          </ac:picMkLst>
        </pc:picChg>
      </pc:sldChg>
      <pc:sldChg chg="addSp delSp modSp add del mod">
        <pc:chgData name="Tianliang Yao" userId="e5fb9a2ab8c94759" providerId="LiveId" clId="{A26B9237-8DDE-41DA-BF85-2B77BD4C8D79}" dt="2024-01-06T02:55:49.330" v="1246" actId="47"/>
        <pc:sldMkLst>
          <pc:docMk/>
          <pc:sldMk cId="2001509105" sldId="584"/>
        </pc:sldMkLst>
        <pc:spChg chg="del">
          <ac:chgData name="Tianliang Yao" userId="e5fb9a2ab8c94759" providerId="LiveId" clId="{A26B9237-8DDE-41DA-BF85-2B77BD4C8D79}" dt="2024-01-06T02:47:04.611" v="1132" actId="478"/>
          <ac:spMkLst>
            <pc:docMk/>
            <pc:sldMk cId="2001509105" sldId="584"/>
            <ac:spMk id="8" creationId="{4A4841EF-C869-8881-42DC-F3C15549022F}"/>
          </ac:spMkLst>
        </pc:spChg>
        <pc:spChg chg="add mod">
          <ac:chgData name="Tianliang Yao" userId="e5fb9a2ab8c94759" providerId="LiveId" clId="{A26B9237-8DDE-41DA-BF85-2B77BD4C8D79}" dt="2024-01-06T02:50:59.645" v="1175" actId="1076"/>
          <ac:spMkLst>
            <pc:docMk/>
            <pc:sldMk cId="2001509105" sldId="584"/>
            <ac:spMk id="15" creationId="{EA80F638-85BF-CF98-4528-1577D1808BD6}"/>
          </ac:spMkLst>
        </pc:spChg>
        <pc:picChg chg="add mod modCrop">
          <ac:chgData name="Tianliang Yao" userId="e5fb9a2ab8c94759" providerId="LiveId" clId="{A26B9237-8DDE-41DA-BF85-2B77BD4C8D79}" dt="2024-01-06T02:47:40.030" v="1144" actId="14100"/>
          <ac:picMkLst>
            <pc:docMk/>
            <pc:sldMk cId="2001509105" sldId="584"/>
            <ac:picMk id="4" creationId="{11458FCD-BF66-1523-581E-DB77EB4DB147}"/>
          </ac:picMkLst>
        </pc:picChg>
        <pc:picChg chg="del">
          <ac:chgData name="Tianliang Yao" userId="e5fb9a2ab8c94759" providerId="LiveId" clId="{A26B9237-8DDE-41DA-BF85-2B77BD4C8D79}" dt="2024-01-06T02:47:03.628" v="1131" actId="478"/>
          <ac:picMkLst>
            <pc:docMk/>
            <pc:sldMk cId="2001509105" sldId="584"/>
            <ac:picMk id="6" creationId="{EED2C8F0-4D02-755F-9865-04C6D6EAC6BD}"/>
          </ac:picMkLst>
        </pc:picChg>
        <pc:picChg chg="add mod">
          <ac:chgData name="Tianliang Yao" userId="e5fb9a2ab8c94759" providerId="LiveId" clId="{A26B9237-8DDE-41DA-BF85-2B77BD4C8D79}" dt="2024-01-06T02:47:41.412" v="1145" actId="1076"/>
          <ac:picMkLst>
            <pc:docMk/>
            <pc:sldMk cId="2001509105" sldId="584"/>
            <ac:picMk id="9" creationId="{12934790-574C-1D19-1CE1-F0AD3DD3979C}"/>
          </ac:picMkLst>
        </pc:picChg>
        <pc:picChg chg="add mod">
          <ac:chgData name="Tianliang Yao" userId="e5fb9a2ab8c94759" providerId="LiveId" clId="{A26B9237-8DDE-41DA-BF85-2B77BD4C8D79}" dt="2024-01-06T02:49:08.966" v="1161" actId="1076"/>
          <ac:picMkLst>
            <pc:docMk/>
            <pc:sldMk cId="2001509105" sldId="584"/>
            <ac:picMk id="11" creationId="{C62A98D6-BE5A-2975-4AAE-9005983D4405}"/>
          </ac:picMkLst>
        </pc:picChg>
        <pc:picChg chg="add mod">
          <ac:chgData name="Tianliang Yao" userId="e5fb9a2ab8c94759" providerId="LiveId" clId="{A26B9237-8DDE-41DA-BF85-2B77BD4C8D79}" dt="2024-01-06T02:51:01.354" v="1176" actId="1076"/>
          <ac:picMkLst>
            <pc:docMk/>
            <pc:sldMk cId="2001509105" sldId="584"/>
            <ac:picMk id="13" creationId="{13A4A4FE-C672-C5E9-0CB1-F60F0E5C385A}"/>
          </ac:picMkLst>
        </pc:picChg>
      </pc:sldChg>
      <pc:sldChg chg="delSp modSp add mod ord modTransition">
        <pc:chgData name="Tianliang Yao" userId="e5fb9a2ab8c94759" providerId="LiveId" clId="{A26B9237-8DDE-41DA-BF85-2B77BD4C8D79}" dt="2024-01-06T14:36:15.275" v="1941"/>
        <pc:sldMkLst>
          <pc:docMk/>
          <pc:sldMk cId="519137477" sldId="585"/>
        </pc:sldMkLst>
        <pc:spChg chg="mod">
          <ac:chgData name="Tianliang Yao" userId="e5fb9a2ab8c94759" providerId="LiveId" clId="{A26B9237-8DDE-41DA-BF85-2B77BD4C8D79}" dt="2024-01-06T02:59:33.261" v="1260" actId="1076"/>
          <ac:spMkLst>
            <pc:docMk/>
            <pc:sldMk cId="519137477" sldId="585"/>
            <ac:spMk id="5" creationId="{5F5B9DD1-6293-2155-CFC1-DDEBB93A3C9C}"/>
          </ac:spMkLst>
        </pc:spChg>
        <pc:spChg chg="mod">
          <ac:chgData name="Tianliang Yao" userId="e5fb9a2ab8c94759" providerId="LiveId" clId="{A26B9237-8DDE-41DA-BF85-2B77BD4C8D79}" dt="2024-01-06T02:59:38.270" v="1264" actId="1076"/>
          <ac:spMkLst>
            <pc:docMk/>
            <pc:sldMk cId="519137477" sldId="585"/>
            <ac:spMk id="15" creationId="{EA80F638-85BF-CF98-4528-1577D1808BD6}"/>
          </ac:spMkLst>
        </pc:spChg>
        <pc:picChg chg="del">
          <ac:chgData name="Tianliang Yao" userId="e5fb9a2ab8c94759" providerId="LiveId" clId="{A26B9237-8DDE-41DA-BF85-2B77BD4C8D79}" dt="2024-01-06T02:51:05.505" v="1178" actId="478"/>
          <ac:picMkLst>
            <pc:docMk/>
            <pc:sldMk cId="519137477" sldId="585"/>
            <ac:picMk id="11" creationId="{C62A98D6-BE5A-2975-4AAE-9005983D4405}"/>
          </ac:picMkLst>
        </pc:picChg>
        <pc:picChg chg="mod">
          <ac:chgData name="Tianliang Yao" userId="e5fb9a2ab8c94759" providerId="LiveId" clId="{A26B9237-8DDE-41DA-BF85-2B77BD4C8D79}" dt="2024-01-06T02:59:36.479" v="1263" actId="1076"/>
          <ac:picMkLst>
            <pc:docMk/>
            <pc:sldMk cId="519137477" sldId="585"/>
            <ac:picMk id="13" creationId="{13A4A4FE-C672-C5E9-0CB1-F60F0E5C385A}"/>
          </ac:picMkLst>
        </pc:picChg>
      </pc:sldChg>
      <pc:sldChg chg="addSp delSp modSp add mod modTransition">
        <pc:chgData name="Tianliang Yao" userId="e5fb9a2ab8c94759" providerId="LiveId" clId="{A26B9237-8DDE-41DA-BF85-2B77BD4C8D79}" dt="2024-01-06T14:36:15.275" v="1941"/>
        <pc:sldMkLst>
          <pc:docMk/>
          <pc:sldMk cId="4056242821" sldId="586"/>
        </pc:sldMkLst>
        <pc:spChg chg="mod">
          <ac:chgData name="Tianliang Yao" userId="e5fb9a2ab8c94759" providerId="LiveId" clId="{A26B9237-8DDE-41DA-BF85-2B77BD4C8D79}" dt="2024-01-06T02:53:17.407" v="1223"/>
          <ac:spMkLst>
            <pc:docMk/>
            <pc:sldMk cId="4056242821" sldId="586"/>
            <ac:spMk id="5" creationId="{5F5B9DD1-6293-2155-CFC1-DDEBB93A3C9C}"/>
          </ac:spMkLst>
        </pc:spChg>
        <pc:spChg chg="mod">
          <ac:chgData name="Tianliang Yao" userId="e5fb9a2ab8c94759" providerId="LiveId" clId="{A26B9237-8DDE-41DA-BF85-2B77BD4C8D79}" dt="2024-01-06T02:59:18.921" v="1257" actId="113"/>
          <ac:spMkLst>
            <pc:docMk/>
            <pc:sldMk cId="4056242821" sldId="586"/>
            <ac:spMk id="15" creationId="{EA80F638-85BF-CF98-4528-1577D1808BD6}"/>
          </ac:spMkLst>
        </pc:spChg>
        <pc:picChg chg="del">
          <ac:chgData name="Tianliang Yao" userId="e5fb9a2ab8c94759" providerId="LiveId" clId="{A26B9237-8DDE-41DA-BF85-2B77BD4C8D79}" dt="2024-01-06T02:53:19.605" v="1224" actId="478"/>
          <ac:picMkLst>
            <pc:docMk/>
            <pc:sldMk cId="4056242821" sldId="586"/>
            <ac:picMk id="4" creationId="{11458FCD-BF66-1523-581E-DB77EB4DB147}"/>
          </ac:picMkLst>
        </pc:picChg>
        <pc:picChg chg="add mod">
          <ac:chgData name="Tianliang Yao" userId="e5fb9a2ab8c94759" providerId="LiveId" clId="{A26B9237-8DDE-41DA-BF85-2B77BD4C8D79}" dt="2024-01-06T02:54:11.185" v="1243" actId="1076"/>
          <ac:picMkLst>
            <pc:docMk/>
            <pc:sldMk cId="4056242821" sldId="586"/>
            <ac:picMk id="6" creationId="{8C912F95-0937-C6AF-2EF8-7D3195BEB293}"/>
          </ac:picMkLst>
        </pc:picChg>
        <pc:picChg chg="del">
          <ac:chgData name="Tianliang Yao" userId="e5fb9a2ab8c94759" providerId="LiveId" clId="{A26B9237-8DDE-41DA-BF85-2B77BD4C8D79}" dt="2024-01-06T02:53:20.439" v="1226" actId="478"/>
          <ac:picMkLst>
            <pc:docMk/>
            <pc:sldMk cId="4056242821" sldId="586"/>
            <ac:picMk id="9" creationId="{12934790-574C-1D19-1CE1-F0AD3DD3979C}"/>
          </ac:picMkLst>
        </pc:picChg>
        <pc:picChg chg="del">
          <ac:chgData name="Tianliang Yao" userId="e5fb9a2ab8c94759" providerId="LiveId" clId="{A26B9237-8DDE-41DA-BF85-2B77BD4C8D79}" dt="2024-01-06T02:53:19.927" v="1225" actId="478"/>
          <ac:picMkLst>
            <pc:docMk/>
            <pc:sldMk cId="4056242821" sldId="586"/>
            <ac:picMk id="13" creationId="{13A4A4FE-C672-C5E9-0CB1-F60F0E5C385A}"/>
          </ac:picMkLst>
        </pc:picChg>
      </pc:sldChg>
      <pc:sldChg chg="addSp delSp modSp add mod modTransition">
        <pc:chgData name="Tianliang Yao" userId="e5fb9a2ab8c94759" providerId="LiveId" clId="{A26B9237-8DDE-41DA-BF85-2B77BD4C8D79}" dt="2024-01-06T14:36:15.275" v="1941"/>
        <pc:sldMkLst>
          <pc:docMk/>
          <pc:sldMk cId="3161250383" sldId="587"/>
        </pc:sldMkLst>
        <pc:spChg chg="del">
          <ac:chgData name="Tianliang Yao" userId="e5fb9a2ab8c94759" providerId="LiveId" clId="{A26B9237-8DDE-41DA-BF85-2B77BD4C8D79}" dt="2024-01-06T03:24:24.884" v="1750" actId="478"/>
          <ac:spMkLst>
            <pc:docMk/>
            <pc:sldMk cId="3161250383" sldId="587"/>
            <ac:spMk id="4" creationId="{7EF85EB2-57E8-64FC-46E5-94C300648629}"/>
          </ac:spMkLst>
        </pc:spChg>
        <pc:spChg chg="add mod">
          <ac:chgData name="Tianliang Yao" userId="e5fb9a2ab8c94759" providerId="LiveId" clId="{A26B9237-8DDE-41DA-BF85-2B77BD4C8D79}" dt="2024-01-06T03:26:01.592" v="1797" actId="1076"/>
          <ac:spMkLst>
            <pc:docMk/>
            <pc:sldMk cId="3161250383" sldId="587"/>
            <ac:spMk id="9" creationId="{D2AA6925-F0FE-AAFE-4510-F04C508929D2}"/>
          </ac:spMkLst>
        </pc:spChg>
        <pc:spChg chg="add mod">
          <ac:chgData name="Tianliang Yao" userId="e5fb9a2ab8c94759" providerId="LiveId" clId="{A26B9237-8DDE-41DA-BF85-2B77BD4C8D79}" dt="2024-01-06T03:26:53.427" v="1826" actId="1076"/>
          <ac:spMkLst>
            <pc:docMk/>
            <pc:sldMk cId="3161250383" sldId="587"/>
            <ac:spMk id="10" creationId="{E0E896B2-FF3D-5DAA-9FE2-7F4458DE0549}"/>
          </ac:spMkLst>
        </pc:spChg>
        <pc:spChg chg="mod">
          <ac:chgData name="Tianliang Yao" userId="e5fb9a2ab8c94759" providerId="LiveId" clId="{A26B9237-8DDE-41DA-BF85-2B77BD4C8D79}" dt="2024-01-06T03:25:50.849" v="1790" actId="6549"/>
          <ac:spMkLst>
            <pc:docMk/>
            <pc:sldMk cId="3161250383" sldId="587"/>
            <ac:spMk id="11" creationId="{87F5A0F4-16B1-E8BB-40F3-FD0DE64F2495}"/>
          </ac:spMkLst>
        </pc:spChg>
        <pc:spChg chg="add mod">
          <ac:chgData name="Tianliang Yao" userId="e5fb9a2ab8c94759" providerId="LiveId" clId="{A26B9237-8DDE-41DA-BF85-2B77BD4C8D79}" dt="2024-01-06T03:26:55.092" v="1827" actId="1076"/>
          <ac:spMkLst>
            <pc:docMk/>
            <pc:sldMk cId="3161250383" sldId="587"/>
            <ac:spMk id="12" creationId="{D9A7F031-A993-2BA9-3885-977839421FC6}"/>
          </ac:spMkLst>
        </pc:spChg>
        <pc:spChg chg="add mod">
          <ac:chgData name="Tianliang Yao" userId="e5fb9a2ab8c94759" providerId="LiveId" clId="{A26B9237-8DDE-41DA-BF85-2B77BD4C8D79}" dt="2024-01-06T03:27:06.301" v="1829" actId="1076"/>
          <ac:spMkLst>
            <pc:docMk/>
            <pc:sldMk cId="3161250383" sldId="587"/>
            <ac:spMk id="13" creationId="{BF67B09C-52DA-79E0-D5C3-4BBDE00FC294}"/>
          </ac:spMkLst>
        </pc:spChg>
        <pc:picChg chg="add mod">
          <ac:chgData name="Tianliang Yao" userId="e5fb9a2ab8c94759" providerId="LiveId" clId="{A26B9237-8DDE-41DA-BF85-2B77BD4C8D79}" dt="2024-01-06T03:26:49.981" v="1824" actId="1076"/>
          <ac:picMkLst>
            <pc:docMk/>
            <pc:sldMk cId="3161250383" sldId="587"/>
            <ac:picMk id="5" creationId="{97E1A4F6-CCD4-EDF7-9198-1DFFA7C2423F}"/>
          </ac:picMkLst>
        </pc:picChg>
        <pc:picChg chg="del">
          <ac:chgData name="Tianliang Yao" userId="e5fb9a2ab8c94759" providerId="LiveId" clId="{A26B9237-8DDE-41DA-BF85-2B77BD4C8D79}" dt="2024-01-06T03:24:23.491" v="1749" actId="478"/>
          <ac:picMkLst>
            <pc:docMk/>
            <pc:sldMk cId="3161250383" sldId="587"/>
            <ac:picMk id="6" creationId="{D46B2FA1-8462-6823-7FF7-6AA6F46055E0}"/>
          </ac:picMkLst>
        </pc:picChg>
        <pc:picChg chg="add mod">
          <ac:chgData name="Tianliang Yao" userId="e5fb9a2ab8c94759" providerId="LiveId" clId="{A26B9237-8DDE-41DA-BF85-2B77BD4C8D79}" dt="2024-01-06T03:26:51.330" v="1825" actId="1076"/>
          <ac:picMkLst>
            <pc:docMk/>
            <pc:sldMk cId="3161250383" sldId="587"/>
            <ac:picMk id="7" creationId="{A85E8D25-2EEB-D3BF-305E-DAC6746EB538}"/>
          </ac:picMkLst>
        </pc:picChg>
      </pc:sldChg>
      <pc:sldChg chg="addSp delSp modSp add del mod">
        <pc:chgData name="Tianliang Yao" userId="e5fb9a2ab8c94759" providerId="LiveId" clId="{A26B9237-8DDE-41DA-BF85-2B77BD4C8D79}" dt="2024-01-06T03:06:10.278" v="1367" actId="47"/>
        <pc:sldMkLst>
          <pc:docMk/>
          <pc:sldMk cId="4106661879" sldId="587"/>
        </pc:sldMkLst>
        <pc:spChg chg="mod">
          <ac:chgData name="Tianliang Yao" userId="e5fb9a2ab8c94759" providerId="LiveId" clId="{A26B9237-8DDE-41DA-BF85-2B77BD4C8D79}" dt="2024-01-06T03:04:43.591" v="1326"/>
          <ac:spMkLst>
            <pc:docMk/>
            <pc:sldMk cId="4106661879" sldId="587"/>
            <ac:spMk id="11" creationId="{87F5A0F4-16B1-E8BB-40F3-FD0DE64F2495}"/>
          </ac:spMkLst>
        </pc:spChg>
        <pc:picChg chg="add del mod">
          <ac:chgData name="Tianliang Yao" userId="e5fb9a2ab8c94759" providerId="LiveId" clId="{A26B9237-8DDE-41DA-BF85-2B77BD4C8D79}" dt="2024-01-06T03:05:38.208" v="1347" actId="21"/>
          <ac:picMkLst>
            <pc:docMk/>
            <pc:sldMk cId="4106661879" sldId="587"/>
            <ac:picMk id="4" creationId="{A0BD1DFF-309C-B0DB-3048-2DD4432EBE95}"/>
          </ac:picMkLst>
        </pc:picChg>
      </pc:sldChg>
      <pc:sldChg chg="addSp delSp modSp add del mod">
        <pc:chgData name="Tianliang Yao" userId="e5fb9a2ab8c94759" providerId="LiveId" clId="{A26B9237-8DDE-41DA-BF85-2B77BD4C8D79}" dt="2024-01-06T03:27:09.606" v="1830" actId="47"/>
        <pc:sldMkLst>
          <pc:docMk/>
          <pc:sldMk cId="497094127" sldId="588"/>
        </pc:sldMkLst>
        <pc:spChg chg="mod">
          <ac:chgData name="Tianliang Yao" userId="e5fb9a2ab8c94759" providerId="LiveId" clId="{A26B9237-8DDE-41DA-BF85-2B77BD4C8D79}" dt="2024-01-06T03:25:13.986" v="1776" actId="20577"/>
          <ac:spMkLst>
            <pc:docMk/>
            <pc:sldMk cId="497094127" sldId="588"/>
            <ac:spMk id="11" creationId="{87F5A0F4-16B1-E8BB-40F3-FD0DE64F2495}"/>
          </ac:spMkLst>
        </pc:spChg>
        <pc:picChg chg="add del mod">
          <ac:chgData name="Tianliang Yao" userId="e5fb9a2ab8c94759" providerId="LiveId" clId="{A26B9237-8DDE-41DA-BF85-2B77BD4C8D79}" dt="2024-01-06T03:25:41.735" v="1783" actId="21"/>
          <ac:picMkLst>
            <pc:docMk/>
            <pc:sldMk cId="497094127" sldId="588"/>
            <ac:picMk id="4" creationId="{F7AFAE84-B6FC-72D3-B298-E4F03F772977}"/>
          </ac:picMkLst>
        </pc:picChg>
        <pc:picChg chg="del">
          <ac:chgData name="Tianliang Yao" userId="e5fb9a2ab8c94759" providerId="LiveId" clId="{A26B9237-8DDE-41DA-BF85-2B77BD4C8D79}" dt="2024-01-06T03:25:17.340" v="1777" actId="478"/>
          <ac:picMkLst>
            <pc:docMk/>
            <pc:sldMk cId="497094127" sldId="588"/>
            <ac:picMk id="5" creationId="{97E1A4F6-CCD4-EDF7-9198-1DFFA7C2423F}"/>
          </ac:picMkLst>
        </pc:picChg>
      </pc:sldChg>
      <pc:sldChg chg="addSp delSp modSp add del mod ord">
        <pc:chgData name="Tianliang Yao" userId="e5fb9a2ab8c94759" providerId="LiveId" clId="{A26B9237-8DDE-41DA-BF85-2B77BD4C8D79}" dt="2024-01-06T03:42:41.705" v="1939" actId="47"/>
        <pc:sldMkLst>
          <pc:docMk/>
          <pc:sldMk cId="2035394134" sldId="588"/>
        </pc:sldMkLst>
        <pc:spChg chg="del">
          <ac:chgData name="Tianliang Yao" userId="e5fb9a2ab8c94759" providerId="LiveId" clId="{A26B9237-8DDE-41DA-BF85-2B77BD4C8D79}" dt="2024-01-06T03:29:08.421" v="1904" actId="478"/>
          <ac:spMkLst>
            <pc:docMk/>
            <pc:sldMk cId="2035394134" sldId="588"/>
            <ac:spMk id="6" creationId="{BD1EAA81-FA70-FF5D-6B19-2E0DBCE0C95A}"/>
          </ac:spMkLst>
        </pc:spChg>
        <pc:spChg chg="del mod">
          <ac:chgData name="Tianliang Yao" userId="e5fb9a2ab8c94759" providerId="LiveId" clId="{A26B9237-8DDE-41DA-BF85-2B77BD4C8D79}" dt="2024-01-06T03:42:35.194" v="1936" actId="21"/>
          <ac:spMkLst>
            <pc:docMk/>
            <pc:sldMk cId="2035394134" sldId="588"/>
            <ac:spMk id="10" creationId="{2ADBE279-98C1-6880-2701-5F138F5BDB0E}"/>
          </ac:spMkLst>
        </pc:spChg>
        <pc:spChg chg="del mod">
          <ac:chgData name="Tianliang Yao" userId="e5fb9a2ab8c94759" providerId="LiveId" clId="{A26B9237-8DDE-41DA-BF85-2B77BD4C8D79}" dt="2024-01-06T03:29:11.002" v="1906" actId="478"/>
          <ac:spMkLst>
            <pc:docMk/>
            <pc:sldMk cId="2035394134" sldId="588"/>
            <ac:spMk id="13" creationId="{E15610F4-D276-61A1-2F0C-5C634325EBF0}"/>
          </ac:spMkLst>
        </pc:spChg>
        <pc:picChg chg="del">
          <ac:chgData name="Tianliang Yao" userId="e5fb9a2ab8c94759" providerId="LiveId" clId="{A26B9237-8DDE-41DA-BF85-2B77BD4C8D79}" dt="2024-01-06T03:29:12.229" v="1907" actId="478"/>
          <ac:picMkLst>
            <pc:docMk/>
            <pc:sldMk cId="2035394134" sldId="588"/>
            <ac:picMk id="4" creationId="{27472BFA-B531-8D2C-826B-740832F83C6F}"/>
          </ac:picMkLst>
        </pc:picChg>
        <pc:picChg chg="add del mod">
          <ac:chgData name="Tianliang Yao" userId="e5fb9a2ab8c94759" providerId="LiveId" clId="{A26B9237-8DDE-41DA-BF85-2B77BD4C8D79}" dt="2024-01-06T03:42:35.194" v="1936" actId="21"/>
          <ac:picMkLst>
            <pc:docMk/>
            <pc:sldMk cId="2035394134" sldId="588"/>
            <ac:picMk id="5" creationId="{372B1E82-C986-4024-91AC-295141A4C3CB}"/>
          </ac:picMkLst>
        </pc:picChg>
        <pc:picChg chg="add del mod">
          <ac:chgData name="Tianliang Yao" userId="e5fb9a2ab8c94759" providerId="LiveId" clId="{A26B9237-8DDE-41DA-BF85-2B77BD4C8D79}" dt="2024-01-06T03:42:35.194" v="1936" actId="21"/>
          <ac:picMkLst>
            <pc:docMk/>
            <pc:sldMk cId="2035394134" sldId="588"/>
            <ac:picMk id="8" creationId="{6B53F976-8FFE-41D3-C82B-D4F49D304551}"/>
          </ac:picMkLst>
        </pc:picChg>
        <pc:picChg chg="del">
          <ac:chgData name="Tianliang Yao" userId="e5fb9a2ab8c94759" providerId="LiveId" clId="{A26B9237-8DDE-41DA-BF85-2B77BD4C8D79}" dt="2024-01-06T03:29:06.288" v="1903" actId="478"/>
          <ac:picMkLst>
            <pc:docMk/>
            <pc:sldMk cId="2035394134" sldId="588"/>
            <ac:picMk id="9" creationId="{1FD6B503-4528-03D0-CB67-FEB792C35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8323D5-6B7A-4DEF-AEFF-F95F811968A0}" type="datetimeFigureOut">
              <a:rPr lang="zh-CN" altLang="en-US" smtClean="0"/>
              <a:t>2024/1/7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6ED8E9-0140-467E-BDE0-5A8B5DD1D1A1}" type="slidenum">
              <a:rPr lang="zh-CN" altLang="en-US" smtClean="0"/>
              <a:t>‹#›</a:t>
            </a:fld>
            <a:endParaRPr lang="zh-CN" altLang="en-US"/>
          </a:p>
        </p:txBody>
      </p:sp>
    </p:spTree>
    <p:extLst>
      <p:ext uri="{BB962C8B-B14F-4D97-AF65-F5344CB8AC3E}">
        <p14:creationId xmlns:p14="http://schemas.microsoft.com/office/powerpoint/2010/main" val="181383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B02DA9-F637-CB4D-BC72-92066AEB9C9A}"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DB02DA9-F637-CB4D-BC72-92066AEB9C9A}"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t>10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3256382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DB02DA9-F637-CB4D-BC72-92066AEB9C9A}"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t>11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6274540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DB02DA9-F637-CB4D-BC72-92066AEB9C9A}"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t>12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2441928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DB02DA9-F637-CB4D-BC72-92066AEB9C9A}"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t>13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B02DA9-F637-CB4D-BC72-92066AEB9C9A}" type="slidenum">
              <a:rPr lang="en-US" smtClean="0"/>
              <a:t>14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DB02DA9-F637-CB4D-BC72-92066AEB9C9A}"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t>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DB02DA9-F637-CB4D-BC72-92066AEB9C9A}"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t>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1390260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DB02DA9-F637-CB4D-BC72-92066AEB9C9A}"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t>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628646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DB02DA9-F637-CB4D-BC72-92066AEB9C9A}"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t>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47250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DB02DA9-F637-CB4D-BC72-92066AEB9C9A}"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t>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47010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DB02DA9-F637-CB4D-BC72-92066AEB9C9A}"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t>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0569010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DB02DA9-F637-CB4D-BC72-92066AEB9C9A}"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t>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103924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DB02DA9-F637-CB4D-BC72-92066AEB9C9A}"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t>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015282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A0759D-9917-44BF-9955-08C6754F790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AB9687D-9DFF-432E-AE73-43179150CF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28F4023-D229-40A3-8EEA-58E63E73B2FD}"/>
              </a:ext>
            </a:extLst>
          </p:cNvPr>
          <p:cNvSpPr>
            <a:spLocks noGrp="1"/>
          </p:cNvSpPr>
          <p:nvPr>
            <p:ph type="dt" sz="half" idx="10"/>
          </p:nvPr>
        </p:nvSpPr>
        <p:spPr/>
        <p:txBody>
          <a:bodyPr/>
          <a:lstStyle/>
          <a:p>
            <a:fld id="{27278E9B-FDDB-4201-B1E3-D06F002BAD3E}" type="datetimeFigureOut">
              <a:rPr lang="zh-CN" altLang="en-US" smtClean="0"/>
              <a:t>2024/1/7</a:t>
            </a:fld>
            <a:endParaRPr lang="zh-CN" altLang="en-US"/>
          </a:p>
        </p:txBody>
      </p:sp>
      <p:sp>
        <p:nvSpPr>
          <p:cNvPr id="5" name="页脚占位符 4">
            <a:extLst>
              <a:ext uri="{FF2B5EF4-FFF2-40B4-BE49-F238E27FC236}">
                <a16:creationId xmlns:a16="http://schemas.microsoft.com/office/drawing/2014/main" id="{3A0332C1-4F6C-4D13-A815-60E0919C76B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7B8282C-1A74-4988-8EC7-1E63DDCE2899}"/>
              </a:ext>
            </a:extLst>
          </p:cNvPr>
          <p:cNvSpPr>
            <a:spLocks noGrp="1"/>
          </p:cNvSpPr>
          <p:nvPr>
            <p:ph type="sldNum" sz="quarter" idx="12"/>
          </p:nvPr>
        </p:nvSpPr>
        <p:spPr/>
        <p:txBody>
          <a:bodyPr/>
          <a:lstStyle/>
          <a:p>
            <a:fld id="{3965BB0B-CA2D-4D37-BE71-32338439BBD6}" type="slidenum">
              <a:rPr lang="zh-CN" altLang="en-US" smtClean="0"/>
              <a:t>‹#›</a:t>
            </a:fld>
            <a:endParaRPr lang="zh-CN" altLang="en-US"/>
          </a:p>
        </p:txBody>
      </p:sp>
    </p:spTree>
    <p:extLst>
      <p:ext uri="{BB962C8B-B14F-4D97-AF65-F5344CB8AC3E}">
        <p14:creationId xmlns:p14="http://schemas.microsoft.com/office/powerpoint/2010/main" val="3252498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9E77FE-99CE-47A3-B2F3-E3D429E8A43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8CF3D4C-B46E-40DF-872C-7B268B4336D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699010B-6875-480A-B438-4CF60AE9698B}"/>
              </a:ext>
            </a:extLst>
          </p:cNvPr>
          <p:cNvSpPr>
            <a:spLocks noGrp="1"/>
          </p:cNvSpPr>
          <p:nvPr>
            <p:ph type="dt" sz="half" idx="10"/>
          </p:nvPr>
        </p:nvSpPr>
        <p:spPr/>
        <p:txBody>
          <a:bodyPr/>
          <a:lstStyle/>
          <a:p>
            <a:fld id="{27278E9B-FDDB-4201-B1E3-D06F002BAD3E}" type="datetimeFigureOut">
              <a:rPr lang="zh-CN" altLang="en-US" smtClean="0"/>
              <a:t>2024/1/7</a:t>
            </a:fld>
            <a:endParaRPr lang="zh-CN" altLang="en-US"/>
          </a:p>
        </p:txBody>
      </p:sp>
      <p:sp>
        <p:nvSpPr>
          <p:cNvPr id="5" name="页脚占位符 4">
            <a:extLst>
              <a:ext uri="{FF2B5EF4-FFF2-40B4-BE49-F238E27FC236}">
                <a16:creationId xmlns:a16="http://schemas.microsoft.com/office/drawing/2014/main" id="{27DAAFEA-E6EF-4A3F-A477-638224E6EE2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EF008C9-0D9D-4F34-BD76-93BDA93BB188}"/>
              </a:ext>
            </a:extLst>
          </p:cNvPr>
          <p:cNvSpPr>
            <a:spLocks noGrp="1"/>
          </p:cNvSpPr>
          <p:nvPr>
            <p:ph type="sldNum" sz="quarter" idx="12"/>
          </p:nvPr>
        </p:nvSpPr>
        <p:spPr/>
        <p:txBody>
          <a:bodyPr/>
          <a:lstStyle/>
          <a:p>
            <a:fld id="{3965BB0B-CA2D-4D37-BE71-32338439BBD6}" type="slidenum">
              <a:rPr lang="zh-CN" altLang="en-US" smtClean="0"/>
              <a:t>‹#›</a:t>
            </a:fld>
            <a:endParaRPr lang="zh-CN" altLang="en-US"/>
          </a:p>
        </p:txBody>
      </p:sp>
    </p:spTree>
    <p:extLst>
      <p:ext uri="{BB962C8B-B14F-4D97-AF65-F5344CB8AC3E}">
        <p14:creationId xmlns:p14="http://schemas.microsoft.com/office/powerpoint/2010/main" val="3713518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75D1382-5C26-4829-B900-582361E95CD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46BCBF3-E15B-4BDE-B71E-87C0D03BEF0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CEEF5DA-5C80-49B5-AF7A-72AFA2CFD03E}"/>
              </a:ext>
            </a:extLst>
          </p:cNvPr>
          <p:cNvSpPr>
            <a:spLocks noGrp="1"/>
          </p:cNvSpPr>
          <p:nvPr>
            <p:ph type="dt" sz="half" idx="10"/>
          </p:nvPr>
        </p:nvSpPr>
        <p:spPr/>
        <p:txBody>
          <a:bodyPr/>
          <a:lstStyle/>
          <a:p>
            <a:fld id="{27278E9B-FDDB-4201-B1E3-D06F002BAD3E}" type="datetimeFigureOut">
              <a:rPr lang="zh-CN" altLang="en-US" smtClean="0"/>
              <a:t>2024/1/7</a:t>
            </a:fld>
            <a:endParaRPr lang="zh-CN" altLang="en-US"/>
          </a:p>
        </p:txBody>
      </p:sp>
      <p:sp>
        <p:nvSpPr>
          <p:cNvPr id="5" name="页脚占位符 4">
            <a:extLst>
              <a:ext uri="{FF2B5EF4-FFF2-40B4-BE49-F238E27FC236}">
                <a16:creationId xmlns:a16="http://schemas.microsoft.com/office/drawing/2014/main" id="{63E2882C-926E-4142-AD83-BFA616AE353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5650E83-3325-446E-8939-698B2E983051}"/>
              </a:ext>
            </a:extLst>
          </p:cNvPr>
          <p:cNvSpPr>
            <a:spLocks noGrp="1"/>
          </p:cNvSpPr>
          <p:nvPr>
            <p:ph type="sldNum" sz="quarter" idx="12"/>
          </p:nvPr>
        </p:nvSpPr>
        <p:spPr/>
        <p:txBody>
          <a:bodyPr/>
          <a:lstStyle/>
          <a:p>
            <a:fld id="{3965BB0B-CA2D-4D37-BE71-32338439BBD6}" type="slidenum">
              <a:rPr lang="zh-CN" altLang="en-US" smtClean="0"/>
              <a:t>‹#›</a:t>
            </a:fld>
            <a:endParaRPr lang="zh-CN" altLang="en-US"/>
          </a:p>
        </p:txBody>
      </p:sp>
    </p:spTree>
    <p:extLst>
      <p:ext uri="{BB962C8B-B14F-4D97-AF65-F5344CB8AC3E}">
        <p14:creationId xmlns:p14="http://schemas.microsoft.com/office/powerpoint/2010/main" val="1324709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标题幻灯片">
    <p:spTree>
      <p:nvGrpSpPr>
        <p:cNvPr id="1" name=""/>
        <p:cNvGrpSpPr/>
        <p:nvPr/>
      </p:nvGrpSpPr>
      <p:grpSpPr>
        <a:xfrm>
          <a:off x="0" y="0"/>
          <a:ext cx="0" cy="0"/>
          <a:chOff x="0" y="0"/>
          <a:chExt cx="0" cy="0"/>
        </a:xfrm>
      </p:grpSpPr>
      <p:pic>
        <p:nvPicPr>
          <p:cNvPr id="5123" name="Picture 3" descr="C:\Users\Administrator\Desktop\交通运输\零件\交通运输ppt 零件-05.png"/>
          <p:cNvPicPr>
            <a:picLocks noChangeAspect="1" noChangeArrowheads="1"/>
          </p:cNvPicPr>
          <p:nvPr userDrawn="1"/>
        </p:nvPicPr>
        <p:blipFill>
          <a:blip r:embed="rId2" cstate="print"/>
          <a:srcRect/>
          <a:stretch>
            <a:fillRect/>
          </a:stretch>
        </p:blipFill>
        <p:spPr bwMode="auto">
          <a:xfrm>
            <a:off x="4" y="2143116"/>
            <a:ext cx="12192001" cy="2560320"/>
          </a:xfrm>
          <a:prstGeom prst="rect">
            <a:avLst/>
          </a:prstGeom>
          <a:noFill/>
        </p:spPr>
      </p:pic>
      <p:sp>
        <p:nvSpPr>
          <p:cNvPr id="20" name="标题 1"/>
          <p:cNvSpPr>
            <a:spLocks noGrp="1"/>
          </p:cNvSpPr>
          <p:nvPr>
            <p:ph type="title" hasCustomPrompt="1"/>
          </p:nvPr>
        </p:nvSpPr>
        <p:spPr>
          <a:xfrm>
            <a:off x="590584" y="2743195"/>
            <a:ext cx="7315179" cy="942982"/>
          </a:xfrm>
        </p:spPr>
        <p:txBody>
          <a:bodyPr anchor="t">
            <a:noAutofit/>
          </a:bodyPr>
          <a:lstStyle>
            <a:lvl1pPr algn="l">
              <a:defRPr sz="5280" b="1" cap="all">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单击此处编辑主标题</a:t>
            </a:r>
          </a:p>
        </p:txBody>
      </p:sp>
      <p:sp>
        <p:nvSpPr>
          <p:cNvPr id="22" name="文本占位符 2"/>
          <p:cNvSpPr>
            <a:spLocks noGrp="1"/>
          </p:cNvSpPr>
          <p:nvPr>
            <p:ph type="body" idx="11" hasCustomPrompt="1"/>
          </p:nvPr>
        </p:nvSpPr>
        <p:spPr>
          <a:xfrm>
            <a:off x="590584" y="3729051"/>
            <a:ext cx="7315179" cy="385754"/>
          </a:xfrm>
        </p:spPr>
        <p:txBody>
          <a:bodyPr anchor="b">
            <a:noAutofit/>
          </a:bodyPr>
          <a:lstStyle>
            <a:lvl1pPr marL="0" indent="0">
              <a:buNone/>
              <a:defRPr sz="2160">
                <a:solidFill>
                  <a:schemeClr val="bg1"/>
                </a:solidFill>
                <a:latin typeface="微软雅黑" panose="020B0503020204020204" pitchFamily="34" charset="-122"/>
                <a:ea typeface="微软雅黑" panose="020B0503020204020204" pitchFamily="34" charset="-122"/>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ltLang="zh-CN" dirty="0"/>
              <a:t>——  </a:t>
            </a:r>
            <a:r>
              <a:rPr lang="zh-CN" altLang="en-US" dirty="0"/>
              <a:t>单击此处编辑副标题文字</a:t>
            </a:r>
            <a:r>
              <a:rPr lang="en-US" altLang="zh-CN" dirty="0"/>
              <a:t>/ </a:t>
            </a:r>
            <a:r>
              <a:rPr lang="zh-CN" altLang="en-US" dirty="0"/>
              <a:t>演讲者名字</a:t>
            </a:r>
          </a:p>
        </p:txBody>
      </p:sp>
      <p:sp>
        <p:nvSpPr>
          <p:cNvPr id="13" name="日期占位符 7"/>
          <p:cNvSpPr>
            <a:spLocks noGrp="1"/>
          </p:cNvSpPr>
          <p:nvPr userDrawn="1">
            <p:ph type="dt" sz="quarter" idx="10"/>
          </p:nvPr>
        </p:nvSpPr>
        <p:spPr>
          <a:xfrm>
            <a:off x="2666979" y="6172219"/>
            <a:ext cx="2844800" cy="342902"/>
          </a:xfrm>
        </p:spPr>
        <p:txBody>
          <a:bodyPr/>
          <a:lstStyle>
            <a:lvl1pPr>
              <a:defRPr sz="1680"/>
            </a:lvl1pPr>
          </a:lstStyle>
          <a:p>
            <a:pPr>
              <a:defRPr/>
            </a:pPr>
            <a:fld id="{8FC7DBC8-975C-4207-936C-01FC1A90A004}" type="datetime1">
              <a:rPr lang="zh-CN" altLang="en-US" smtClean="0">
                <a:solidFill>
                  <a:schemeClr val="tx1">
                    <a:lumMod val="85000"/>
                    <a:lumOff val="15000"/>
                  </a:schemeClr>
                </a:solidFill>
              </a:rPr>
              <a:t>2024/1/7</a:t>
            </a:fld>
            <a:endParaRPr lang="zh-CN" altLang="en-US" dirty="0">
              <a:solidFill>
                <a:schemeClr val="tx1">
                  <a:lumMod val="85000"/>
                  <a:lumOff val="15000"/>
                </a:schemeClr>
              </a:solidFill>
            </a:endParaRPr>
          </a:p>
        </p:txBody>
      </p:sp>
      <p:sp>
        <p:nvSpPr>
          <p:cNvPr id="15" name="文本占位符 2"/>
          <p:cNvSpPr>
            <a:spLocks noGrp="1"/>
          </p:cNvSpPr>
          <p:nvPr>
            <p:ph type="body" idx="12" hasCustomPrompt="1"/>
          </p:nvPr>
        </p:nvSpPr>
        <p:spPr>
          <a:xfrm>
            <a:off x="571461" y="6172219"/>
            <a:ext cx="2190765" cy="342902"/>
          </a:xfrm>
        </p:spPr>
        <p:txBody>
          <a:bodyPr anchor="b">
            <a:noAutofit/>
          </a:bodyPr>
          <a:lstStyle>
            <a:lvl1pPr marL="0" indent="0">
              <a:buNone/>
              <a:defRPr sz="1560" baseline="0">
                <a:solidFill>
                  <a:schemeClr val="tx1">
                    <a:lumMod val="85000"/>
                    <a:lumOff val="15000"/>
                  </a:schemeClr>
                </a:solidFill>
                <a:latin typeface="微软雅黑" panose="020B0503020204020204" pitchFamily="34" charset="-122"/>
                <a:ea typeface="微软雅黑" panose="020B0503020204020204" pitchFamily="34" charset="-122"/>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zh-CN" altLang="en-US" dirty="0"/>
              <a:t>演讲者</a:t>
            </a:r>
            <a:r>
              <a:rPr lang="en-US" altLang="zh-CN" dirty="0"/>
              <a:t>/ </a:t>
            </a:r>
            <a:r>
              <a:rPr lang="zh-CN" altLang="en-US" dirty="0"/>
              <a:t>课程名称</a:t>
            </a:r>
          </a:p>
        </p:txBody>
      </p:sp>
      <p:pic>
        <p:nvPicPr>
          <p:cNvPr id="4" name="图片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43853" y="383853"/>
            <a:ext cx="5494241" cy="799670"/>
          </a:xfrm>
          <a:prstGeom prst="rect">
            <a:avLst/>
          </a:prstGeom>
        </p:spPr>
      </p:pic>
    </p:spTree>
    <p:extLst>
      <p:ext uri="{BB962C8B-B14F-4D97-AF65-F5344CB8AC3E}">
        <p14:creationId xmlns:p14="http://schemas.microsoft.com/office/powerpoint/2010/main" val="221939000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空白 拷贝">
    <p:spTree>
      <p:nvGrpSpPr>
        <p:cNvPr id="1" name=""/>
        <p:cNvGrpSpPr/>
        <p:nvPr/>
      </p:nvGrpSpPr>
      <p:grpSpPr>
        <a:xfrm>
          <a:off x="0" y="0"/>
          <a:ext cx="0" cy="0"/>
          <a:chOff x="0" y="0"/>
          <a:chExt cx="0" cy="0"/>
        </a:xfrm>
      </p:grpSpPr>
      <p:grpSp>
        <p:nvGrpSpPr>
          <p:cNvPr id="4" name="成组"/>
          <p:cNvGrpSpPr/>
          <p:nvPr/>
        </p:nvGrpSpPr>
        <p:grpSpPr bwMode="auto">
          <a:xfrm>
            <a:off x="-55063" y="411883"/>
            <a:ext cx="12427865" cy="421927"/>
            <a:chOff x="0" y="0"/>
            <a:chExt cx="13256492" cy="599853"/>
          </a:xfrm>
        </p:grpSpPr>
        <p:sp>
          <p:nvSpPr>
            <p:cNvPr id="5" name="矩形"/>
            <p:cNvSpPr>
              <a:spLocks noChangeArrowheads="1"/>
            </p:cNvSpPr>
            <p:nvPr/>
          </p:nvSpPr>
          <p:spPr bwMode="auto">
            <a:xfrm>
              <a:off x="0" y="0"/>
              <a:ext cx="879483" cy="599853"/>
            </a:xfrm>
            <a:prstGeom prst="rect">
              <a:avLst/>
            </a:prstGeom>
            <a:solidFill>
              <a:srgbClr val="005493"/>
            </a:solidFill>
            <a:ln>
              <a:noFill/>
            </a:ln>
          </p:spPr>
          <p:txBody>
            <a:bodyPr lIns="50800" tIns="50800" rIns="50800" bIns="50800" anchor="ctr"/>
            <a:lstStyle>
              <a:lvl1pPr algn="ctr" defTabSz="584200">
                <a:defRPr sz="16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584200">
                <a:defRPr sz="16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584200">
                <a:defRPr sz="16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584200">
                <a:defRPr sz="16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584200">
                <a:defRPr sz="16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584200" eaLnBrk="0" fontAlgn="base" hangingPunct="0">
                <a:spcBef>
                  <a:spcPct val="0"/>
                </a:spcBef>
                <a:spcAft>
                  <a:spcPct val="0"/>
                </a:spcAft>
                <a:defRPr sz="16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584200" eaLnBrk="0" fontAlgn="base" hangingPunct="0">
                <a:spcBef>
                  <a:spcPct val="0"/>
                </a:spcBef>
                <a:spcAft>
                  <a:spcPct val="0"/>
                </a:spcAft>
                <a:defRPr sz="16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584200" eaLnBrk="0" fontAlgn="base" hangingPunct="0">
                <a:spcBef>
                  <a:spcPct val="0"/>
                </a:spcBef>
                <a:spcAft>
                  <a:spcPct val="0"/>
                </a:spcAft>
                <a:defRPr sz="16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584200" eaLnBrk="0" fontAlgn="base" hangingPunct="0">
                <a:spcBef>
                  <a:spcPct val="0"/>
                </a:spcBef>
                <a:spcAft>
                  <a:spcPct val="0"/>
                </a:spcAft>
                <a:defRPr sz="16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eaLnBrk="1">
                <a:defRPr/>
              </a:pPr>
              <a:endParaRPr lang="zh-CN" altLang="zh-CN" sz="1548">
                <a:solidFill>
                  <a:srgbClr val="FFFFFF"/>
                </a:solidFill>
                <a:latin typeface="Helvetica Neue Medium" panose="02000503000000020004" pitchFamily="2" charset="0"/>
                <a:ea typeface="Helvetica Neue Medium" panose="02000503000000020004" pitchFamily="2" charset="0"/>
                <a:cs typeface="Helvetica Neue Medium" panose="02000503000000020004" pitchFamily="2" charset="0"/>
                <a:sym typeface="Helvetica Neue Medium" panose="02000503000000020004" pitchFamily="2" charset="0"/>
              </a:endParaRPr>
            </a:p>
          </p:txBody>
        </p:sp>
        <p:sp>
          <p:nvSpPr>
            <p:cNvPr id="6" name="矩形"/>
            <p:cNvSpPr>
              <a:spLocks noChangeArrowheads="1"/>
            </p:cNvSpPr>
            <p:nvPr/>
          </p:nvSpPr>
          <p:spPr bwMode="auto">
            <a:xfrm>
              <a:off x="3929093" y="0"/>
              <a:ext cx="9327399" cy="599853"/>
            </a:xfrm>
            <a:prstGeom prst="rect">
              <a:avLst/>
            </a:prstGeom>
            <a:solidFill>
              <a:srgbClr val="005493"/>
            </a:solidFill>
            <a:ln>
              <a:noFill/>
            </a:ln>
          </p:spPr>
          <p:txBody>
            <a:bodyPr lIns="50800" tIns="50800" rIns="50800" bIns="50800" anchor="ctr"/>
            <a:lstStyle>
              <a:lvl1pPr algn="ctr" defTabSz="584200">
                <a:defRPr sz="16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1pPr>
              <a:lvl2pPr algn="ctr" defTabSz="584200">
                <a:defRPr sz="16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2pPr>
              <a:lvl3pPr algn="ctr" defTabSz="584200">
                <a:defRPr sz="16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3pPr>
              <a:lvl4pPr algn="ctr" defTabSz="584200">
                <a:defRPr sz="16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4pPr>
              <a:lvl5pPr algn="ctr" defTabSz="584200">
                <a:defRPr sz="16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5pPr>
              <a:lvl6pPr marL="457200" indent="1828800" algn="ctr" defTabSz="584200" eaLnBrk="0" fontAlgn="base" hangingPunct="0">
                <a:spcBef>
                  <a:spcPct val="0"/>
                </a:spcBef>
                <a:spcAft>
                  <a:spcPct val="0"/>
                </a:spcAft>
                <a:defRPr sz="16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6pPr>
              <a:lvl7pPr marL="914400" indent="1828800" algn="ctr" defTabSz="584200" eaLnBrk="0" fontAlgn="base" hangingPunct="0">
                <a:spcBef>
                  <a:spcPct val="0"/>
                </a:spcBef>
                <a:spcAft>
                  <a:spcPct val="0"/>
                </a:spcAft>
                <a:defRPr sz="16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7pPr>
              <a:lvl8pPr marL="1371600" indent="1828800" algn="ctr" defTabSz="584200" eaLnBrk="0" fontAlgn="base" hangingPunct="0">
                <a:spcBef>
                  <a:spcPct val="0"/>
                </a:spcBef>
                <a:spcAft>
                  <a:spcPct val="0"/>
                </a:spcAft>
                <a:defRPr sz="16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8pPr>
              <a:lvl9pPr marL="1828800" indent="1828800" algn="ctr" defTabSz="584200" eaLnBrk="0" fontAlgn="base" hangingPunct="0">
                <a:spcBef>
                  <a:spcPct val="0"/>
                </a:spcBef>
                <a:spcAft>
                  <a:spcPct val="0"/>
                </a:spcAft>
                <a:defRPr sz="1600">
                  <a:solidFill>
                    <a:srgbClr val="5E5E5E"/>
                  </a:solidFill>
                  <a:latin typeface="Helvetica Neue" panose="02000503000000020004" pitchFamily="2" charset="0"/>
                  <a:ea typeface="Helvetica Neue" panose="02000503000000020004" pitchFamily="2" charset="0"/>
                  <a:cs typeface="Helvetica Neue" panose="02000503000000020004" pitchFamily="2" charset="0"/>
                  <a:sym typeface="Helvetica Neue" panose="02000503000000020004" pitchFamily="2" charset="0"/>
                </a:defRPr>
              </a:lvl9pPr>
            </a:lstStyle>
            <a:p>
              <a:pPr eaLnBrk="1">
                <a:defRPr/>
              </a:pPr>
              <a:endParaRPr lang="zh-CN" altLang="zh-CN" sz="1548">
                <a:solidFill>
                  <a:srgbClr val="FFFFFF"/>
                </a:solidFill>
                <a:latin typeface="Helvetica Neue Medium" panose="02000503000000020004" pitchFamily="2" charset="0"/>
                <a:ea typeface="Helvetica Neue Medium" panose="02000503000000020004" pitchFamily="2" charset="0"/>
                <a:cs typeface="Helvetica Neue Medium" panose="02000503000000020004" pitchFamily="2" charset="0"/>
                <a:sym typeface="Helvetica Neue Medium" panose="02000503000000020004" pitchFamily="2" charset="0"/>
              </a:endParaRPr>
            </a:p>
          </p:txBody>
        </p:sp>
      </p:grpSp>
      <p:sp>
        <p:nvSpPr>
          <p:cNvPr id="159" name="幻灯片标题"/>
          <p:cNvSpPr txBox="1">
            <a:spLocks noGrp="1"/>
          </p:cNvSpPr>
          <p:nvPr>
            <p:ph type="title"/>
          </p:nvPr>
        </p:nvSpPr>
        <p:spPr>
          <a:xfrm>
            <a:off x="933650" y="315096"/>
            <a:ext cx="2596791" cy="597362"/>
          </a:xfrm>
          <a:prstGeom prst="rect">
            <a:avLst/>
          </a:prstGeom>
        </p:spPr>
        <p:txBody>
          <a:bodyPr/>
          <a:lstStyle>
            <a:lvl1pPr algn="ctr">
              <a:defRPr sz="2814" spc="-55">
                <a:solidFill>
                  <a:srgbClr val="424242"/>
                </a:solidFill>
                <a:latin typeface="微软雅黑"/>
                <a:ea typeface="微软雅黑"/>
                <a:cs typeface="微软雅黑"/>
                <a:sym typeface="微软雅黑"/>
              </a:defRPr>
            </a:lvl1pPr>
          </a:lstStyle>
          <a:p>
            <a:r>
              <a:rPr lang="zh-CN" altLang="en-US"/>
              <a:t>单击此处编辑母版标题样式</a:t>
            </a:r>
          </a:p>
        </p:txBody>
      </p:sp>
      <p:sp>
        <p:nvSpPr>
          <p:cNvPr id="162" name="正文级别 1…"/>
          <p:cNvSpPr txBox="1">
            <a:spLocks noGrp="1"/>
          </p:cNvSpPr>
          <p:nvPr>
            <p:ph type="body" sz="quarter" idx="1"/>
          </p:nvPr>
        </p:nvSpPr>
        <p:spPr>
          <a:xfrm>
            <a:off x="3798867" y="411822"/>
            <a:ext cx="8744371" cy="421771"/>
          </a:xfrm>
          <a:prstGeom prst="rect">
            <a:avLst/>
          </a:prstGeom>
        </p:spPr>
        <p:txBody>
          <a:bodyPr/>
          <a:lstStyle>
            <a:lvl1pPr marL="0" indent="0">
              <a:buSzTx/>
              <a:buNone/>
              <a:defRPr sz="1968" b="1">
                <a:solidFill>
                  <a:srgbClr val="FFFFFF"/>
                </a:solidFill>
                <a:latin typeface="微软雅黑"/>
                <a:ea typeface="微软雅黑"/>
                <a:cs typeface="微软雅黑"/>
                <a:sym typeface="微软雅黑"/>
              </a:defRPr>
            </a:lvl1pPr>
            <a:lvl2pPr marL="0" indent="321564">
              <a:buSzTx/>
              <a:buNone/>
              <a:defRPr sz="1968" b="1">
                <a:solidFill>
                  <a:srgbClr val="FFFFFF"/>
                </a:solidFill>
                <a:latin typeface="微软雅黑"/>
                <a:ea typeface="微软雅黑"/>
                <a:cs typeface="微软雅黑"/>
                <a:sym typeface="微软雅黑"/>
              </a:defRPr>
            </a:lvl2pPr>
            <a:lvl3pPr marL="0" indent="643128">
              <a:buSzTx/>
              <a:buNone/>
              <a:defRPr sz="1968" b="1">
                <a:solidFill>
                  <a:srgbClr val="FFFFFF"/>
                </a:solidFill>
                <a:latin typeface="微软雅黑"/>
                <a:ea typeface="微软雅黑"/>
                <a:cs typeface="微软雅黑"/>
                <a:sym typeface="微软雅黑"/>
              </a:defRPr>
            </a:lvl3pPr>
            <a:lvl4pPr marL="0" indent="964692">
              <a:buSzTx/>
              <a:buNone/>
              <a:defRPr sz="1968" b="1">
                <a:solidFill>
                  <a:srgbClr val="FFFFFF"/>
                </a:solidFill>
                <a:latin typeface="微软雅黑"/>
                <a:ea typeface="微软雅黑"/>
                <a:cs typeface="微软雅黑"/>
                <a:sym typeface="微软雅黑"/>
              </a:defRPr>
            </a:lvl4pPr>
            <a:lvl5pPr marL="0" indent="1285494">
              <a:buSzTx/>
              <a:buNone/>
              <a:defRPr sz="1968" b="1">
                <a:solidFill>
                  <a:srgbClr val="FFFFFF"/>
                </a:solidFill>
                <a:latin typeface="微软雅黑"/>
                <a:ea typeface="微软雅黑"/>
                <a:cs typeface="微软雅黑"/>
                <a:sym typeface="微软雅黑"/>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dirty="0"/>
          </a:p>
        </p:txBody>
      </p:sp>
      <p:sp>
        <p:nvSpPr>
          <p:cNvPr id="7" name="幻灯片编号"/>
          <p:cNvSpPr txBox="1">
            <a:spLocks noGrp="1" noChangeArrowheads="1"/>
          </p:cNvSpPr>
          <p:nvPr>
            <p:ph type="sldNum" sz="quarter" idx="10"/>
          </p:nvPr>
        </p:nvSpPr>
        <p:spPr>
          <a:xfrm>
            <a:off x="11525254" y="6565558"/>
            <a:ext cx="388441" cy="232172"/>
          </a:xfrm>
        </p:spPr>
        <p:txBody>
          <a:bodyPr/>
          <a:lstStyle>
            <a:lvl1pPr>
              <a:defRPr sz="1266">
                <a:solidFill>
                  <a:srgbClr val="424242"/>
                </a:solidFill>
                <a:latin typeface="冬青黑体简体中文 W3" panose="020B0300000000000000" charset="-122"/>
                <a:ea typeface="冬青黑体简体中文 W3" panose="020B0300000000000000" charset="-122"/>
                <a:cs typeface="冬青黑体简体中文 W3" panose="020B0300000000000000" charset="-122"/>
                <a:sym typeface="冬青黑体简体中文 W3" panose="020B0300000000000000" charset="-122"/>
              </a:defRPr>
            </a:lvl1pPr>
          </a:lstStyle>
          <a:p>
            <a:fld id="{4A6425E4-D46D-4A45-A4A4-F1FC90CB8B56}" type="slidenum">
              <a:rPr lang="zh-CN" altLang="zh-CN"/>
              <a:t>‹#›</a:t>
            </a:fld>
            <a:endParaRPr lang="zh-CN" altLang="zh-CN"/>
          </a:p>
        </p:txBody>
      </p:sp>
    </p:spTree>
    <p:extLst>
      <p:ext uri="{BB962C8B-B14F-4D97-AF65-F5344CB8AC3E}">
        <p14:creationId xmlns:p14="http://schemas.microsoft.com/office/powerpoint/2010/main" val="275380955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41B887-1059-4D82-BD1D-396A1F273DE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5B34B87-F558-45F9-9612-B304E389DC1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5629A01-DD89-40F2-B919-3F325006C81E}"/>
              </a:ext>
            </a:extLst>
          </p:cNvPr>
          <p:cNvSpPr>
            <a:spLocks noGrp="1"/>
          </p:cNvSpPr>
          <p:nvPr>
            <p:ph type="dt" sz="half" idx="10"/>
          </p:nvPr>
        </p:nvSpPr>
        <p:spPr/>
        <p:txBody>
          <a:bodyPr/>
          <a:lstStyle/>
          <a:p>
            <a:fld id="{27278E9B-FDDB-4201-B1E3-D06F002BAD3E}" type="datetimeFigureOut">
              <a:rPr lang="zh-CN" altLang="en-US" smtClean="0"/>
              <a:t>2024/1/7</a:t>
            </a:fld>
            <a:endParaRPr lang="zh-CN" altLang="en-US"/>
          </a:p>
        </p:txBody>
      </p:sp>
      <p:sp>
        <p:nvSpPr>
          <p:cNvPr id="5" name="页脚占位符 4">
            <a:extLst>
              <a:ext uri="{FF2B5EF4-FFF2-40B4-BE49-F238E27FC236}">
                <a16:creationId xmlns:a16="http://schemas.microsoft.com/office/drawing/2014/main" id="{C23AA555-4645-4F73-94EA-0E59779F487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3ECB062-A72A-48AD-91C1-D9ADA16465C6}"/>
              </a:ext>
            </a:extLst>
          </p:cNvPr>
          <p:cNvSpPr>
            <a:spLocks noGrp="1"/>
          </p:cNvSpPr>
          <p:nvPr>
            <p:ph type="sldNum" sz="quarter" idx="12"/>
          </p:nvPr>
        </p:nvSpPr>
        <p:spPr/>
        <p:txBody>
          <a:bodyPr/>
          <a:lstStyle/>
          <a:p>
            <a:fld id="{3965BB0B-CA2D-4D37-BE71-32338439BBD6}" type="slidenum">
              <a:rPr lang="zh-CN" altLang="en-US" smtClean="0"/>
              <a:t>‹#›</a:t>
            </a:fld>
            <a:endParaRPr lang="zh-CN" altLang="en-US"/>
          </a:p>
        </p:txBody>
      </p:sp>
    </p:spTree>
    <p:extLst>
      <p:ext uri="{BB962C8B-B14F-4D97-AF65-F5344CB8AC3E}">
        <p14:creationId xmlns:p14="http://schemas.microsoft.com/office/powerpoint/2010/main" val="3945820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376AAC-6AF7-43F2-B5B5-C53B4D3DDA3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90AE8BF-65E2-4DA3-B7F8-FD6201EAAD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9C8CA4D-0B6E-4632-A51E-0C501A3C98BF}"/>
              </a:ext>
            </a:extLst>
          </p:cNvPr>
          <p:cNvSpPr>
            <a:spLocks noGrp="1"/>
          </p:cNvSpPr>
          <p:nvPr>
            <p:ph type="dt" sz="half" idx="10"/>
          </p:nvPr>
        </p:nvSpPr>
        <p:spPr/>
        <p:txBody>
          <a:bodyPr/>
          <a:lstStyle/>
          <a:p>
            <a:fld id="{27278E9B-FDDB-4201-B1E3-D06F002BAD3E}" type="datetimeFigureOut">
              <a:rPr lang="zh-CN" altLang="en-US" smtClean="0"/>
              <a:t>2024/1/7</a:t>
            </a:fld>
            <a:endParaRPr lang="zh-CN" altLang="en-US"/>
          </a:p>
        </p:txBody>
      </p:sp>
      <p:sp>
        <p:nvSpPr>
          <p:cNvPr id="5" name="页脚占位符 4">
            <a:extLst>
              <a:ext uri="{FF2B5EF4-FFF2-40B4-BE49-F238E27FC236}">
                <a16:creationId xmlns:a16="http://schemas.microsoft.com/office/drawing/2014/main" id="{8BD055EB-9950-45E5-B1C2-0F9E5B4B9FF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4A5D635-25DF-41DC-B0CD-ADEBFD0BE74E}"/>
              </a:ext>
            </a:extLst>
          </p:cNvPr>
          <p:cNvSpPr>
            <a:spLocks noGrp="1"/>
          </p:cNvSpPr>
          <p:nvPr>
            <p:ph type="sldNum" sz="quarter" idx="12"/>
          </p:nvPr>
        </p:nvSpPr>
        <p:spPr/>
        <p:txBody>
          <a:bodyPr/>
          <a:lstStyle/>
          <a:p>
            <a:fld id="{3965BB0B-CA2D-4D37-BE71-32338439BBD6}" type="slidenum">
              <a:rPr lang="zh-CN" altLang="en-US" smtClean="0"/>
              <a:t>‹#›</a:t>
            </a:fld>
            <a:endParaRPr lang="zh-CN" altLang="en-US"/>
          </a:p>
        </p:txBody>
      </p:sp>
    </p:spTree>
    <p:extLst>
      <p:ext uri="{BB962C8B-B14F-4D97-AF65-F5344CB8AC3E}">
        <p14:creationId xmlns:p14="http://schemas.microsoft.com/office/powerpoint/2010/main" val="1562135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1F9446-7C2F-4031-A8F1-59EEDA67646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9225F90-7B82-4E1F-B6DA-86C52465F0E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0A633FA-716A-42BA-9198-1A96B8DC242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4C8D2EC-25BB-4666-8D94-D110E27DD122}"/>
              </a:ext>
            </a:extLst>
          </p:cNvPr>
          <p:cNvSpPr>
            <a:spLocks noGrp="1"/>
          </p:cNvSpPr>
          <p:nvPr>
            <p:ph type="dt" sz="half" idx="10"/>
          </p:nvPr>
        </p:nvSpPr>
        <p:spPr/>
        <p:txBody>
          <a:bodyPr/>
          <a:lstStyle/>
          <a:p>
            <a:fld id="{27278E9B-FDDB-4201-B1E3-D06F002BAD3E}" type="datetimeFigureOut">
              <a:rPr lang="zh-CN" altLang="en-US" smtClean="0"/>
              <a:t>2024/1/7</a:t>
            </a:fld>
            <a:endParaRPr lang="zh-CN" altLang="en-US"/>
          </a:p>
        </p:txBody>
      </p:sp>
      <p:sp>
        <p:nvSpPr>
          <p:cNvPr id="6" name="页脚占位符 5">
            <a:extLst>
              <a:ext uri="{FF2B5EF4-FFF2-40B4-BE49-F238E27FC236}">
                <a16:creationId xmlns:a16="http://schemas.microsoft.com/office/drawing/2014/main" id="{7C0D726E-3032-44EC-B822-9609889193C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F68F802-1B53-4692-8C0B-BFCF3D77873F}"/>
              </a:ext>
            </a:extLst>
          </p:cNvPr>
          <p:cNvSpPr>
            <a:spLocks noGrp="1"/>
          </p:cNvSpPr>
          <p:nvPr>
            <p:ph type="sldNum" sz="quarter" idx="12"/>
          </p:nvPr>
        </p:nvSpPr>
        <p:spPr/>
        <p:txBody>
          <a:bodyPr/>
          <a:lstStyle/>
          <a:p>
            <a:fld id="{3965BB0B-CA2D-4D37-BE71-32338439BBD6}" type="slidenum">
              <a:rPr lang="zh-CN" altLang="en-US" smtClean="0"/>
              <a:t>‹#›</a:t>
            </a:fld>
            <a:endParaRPr lang="zh-CN" altLang="en-US"/>
          </a:p>
        </p:txBody>
      </p:sp>
    </p:spTree>
    <p:extLst>
      <p:ext uri="{BB962C8B-B14F-4D97-AF65-F5344CB8AC3E}">
        <p14:creationId xmlns:p14="http://schemas.microsoft.com/office/powerpoint/2010/main" val="2371210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989E50-0A84-48AE-B441-8227E56DABA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A7182CD-FCBC-4A4A-B732-3DD3BD81A1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D930923-6689-4F9E-B003-B13ECF7EFAD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7364B82-9EED-4BC1-87C1-9E87B91513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42E2824-E43F-4781-BD90-9EE05FD851D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C5161D1-AFF8-41D3-954A-230152EB676A}"/>
              </a:ext>
            </a:extLst>
          </p:cNvPr>
          <p:cNvSpPr>
            <a:spLocks noGrp="1"/>
          </p:cNvSpPr>
          <p:nvPr>
            <p:ph type="dt" sz="half" idx="10"/>
          </p:nvPr>
        </p:nvSpPr>
        <p:spPr/>
        <p:txBody>
          <a:bodyPr/>
          <a:lstStyle/>
          <a:p>
            <a:fld id="{27278E9B-FDDB-4201-B1E3-D06F002BAD3E}" type="datetimeFigureOut">
              <a:rPr lang="zh-CN" altLang="en-US" smtClean="0"/>
              <a:t>2024/1/7</a:t>
            </a:fld>
            <a:endParaRPr lang="zh-CN" altLang="en-US"/>
          </a:p>
        </p:txBody>
      </p:sp>
      <p:sp>
        <p:nvSpPr>
          <p:cNvPr id="8" name="页脚占位符 7">
            <a:extLst>
              <a:ext uri="{FF2B5EF4-FFF2-40B4-BE49-F238E27FC236}">
                <a16:creationId xmlns:a16="http://schemas.microsoft.com/office/drawing/2014/main" id="{34A74EC9-D8EA-4EDB-A5D5-6EB1745844E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4CF18FA-F0C2-4792-AC30-7D0F733C87B6}"/>
              </a:ext>
            </a:extLst>
          </p:cNvPr>
          <p:cNvSpPr>
            <a:spLocks noGrp="1"/>
          </p:cNvSpPr>
          <p:nvPr>
            <p:ph type="sldNum" sz="quarter" idx="12"/>
          </p:nvPr>
        </p:nvSpPr>
        <p:spPr/>
        <p:txBody>
          <a:bodyPr/>
          <a:lstStyle/>
          <a:p>
            <a:fld id="{3965BB0B-CA2D-4D37-BE71-32338439BBD6}" type="slidenum">
              <a:rPr lang="zh-CN" altLang="en-US" smtClean="0"/>
              <a:t>‹#›</a:t>
            </a:fld>
            <a:endParaRPr lang="zh-CN" altLang="en-US"/>
          </a:p>
        </p:txBody>
      </p:sp>
    </p:spTree>
    <p:extLst>
      <p:ext uri="{BB962C8B-B14F-4D97-AF65-F5344CB8AC3E}">
        <p14:creationId xmlns:p14="http://schemas.microsoft.com/office/powerpoint/2010/main" val="2275203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745AB1-9538-47F7-8109-89B74FDB7DC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D801B4D-E869-4690-9550-5A01439FD296}"/>
              </a:ext>
            </a:extLst>
          </p:cNvPr>
          <p:cNvSpPr>
            <a:spLocks noGrp="1"/>
          </p:cNvSpPr>
          <p:nvPr>
            <p:ph type="dt" sz="half" idx="10"/>
          </p:nvPr>
        </p:nvSpPr>
        <p:spPr/>
        <p:txBody>
          <a:bodyPr/>
          <a:lstStyle/>
          <a:p>
            <a:fld id="{27278E9B-FDDB-4201-B1E3-D06F002BAD3E}" type="datetimeFigureOut">
              <a:rPr lang="zh-CN" altLang="en-US" smtClean="0"/>
              <a:t>2024/1/7</a:t>
            </a:fld>
            <a:endParaRPr lang="zh-CN" altLang="en-US"/>
          </a:p>
        </p:txBody>
      </p:sp>
      <p:sp>
        <p:nvSpPr>
          <p:cNvPr id="4" name="页脚占位符 3">
            <a:extLst>
              <a:ext uri="{FF2B5EF4-FFF2-40B4-BE49-F238E27FC236}">
                <a16:creationId xmlns:a16="http://schemas.microsoft.com/office/drawing/2014/main" id="{96C253FF-3B17-4E96-B708-0F28098A8DA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F1B946B-925E-4087-BC55-E9B9A28BF20A}"/>
              </a:ext>
            </a:extLst>
          </p:cNvPr>
          <p:cNvSpPr>
            <a:spLocks noGrp="1"/>
          </p:cNvSpPr>
          <p:nvPr>
            <p:ph type="sldNum" sz="quarter" idx="12"/>
          </p:nvPr>
        </p:nvSpPr>
        <p:spPr/>
        <p:txBody>
          <a:bodyPr/>
          <a:lstStyle/>
          <a:p>
            <a:fld id="{3965BB0B-CA2D-4D37-BE71-32338439BBD6}" type="slidenum">
              <a:rPr lang="zh-CN" altLang="en-US" smtClean="0"/>
              <a:t>‹#›</a:t>
            </a:fld>
            <a:endParaRPr lang="zh-CN" altLang="en-US"/>
          </a:p>
        </p:txBody>
      </p:sp>
    </p:spTree>
    <p:extLst>
      <p:ext uri="{BB962C8B-B14F-4D97-AF65-F5344CB8AC3E}">
        <p14:creationId xmlns:p14="http://schemas.microsoft.com/office/powerpoint/2010/main" val="1370259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76EFEDA-2F89-4BC4-9B1E-BF6D4D6F323C}"/>
              </a:ext>
            </a:extLst>
          </p:cNvPr>
          <p:cNvSpPr>
            <a:spLocks noGrp="1"/>
          </p:cNvSpPr>
          <p:nvPr>
            <p:ph type="dt" sz="half" idx="10"/>
          </p:nvPr>
        </p:nvSpPr>
        <p:spPr/>
        <p:txBody>
          <a:bodyPr/>
          <a:lstStyle/>
          <a:p>
            <a:fld id="{27278E9B-FDDB-4201-B1E3-D06F002BAD3E}" type="datetimeFigureOut">
              <a:rPr lang="zh-CN" altLang="en-US" smtClean="0"/>
              <a:t>2024/1/7</a:t>
            </a:fld>
            <a:endParaRPr lang="zh-CN" altLang="en-US"/>
          </a:p>
        </p:txBody>
      </p:sp>
      <p:sp>
        <p:nvSpPr>
          <p:cNvPr id="3" name="页脚占位符 2">
            <a:extLst>
              <a:ext uri="{FF2B5EF4-FFF2-40B4-BE49-F238E27FC236}">
                <a16:creationId xmlns:a16="http://schemas.microsoft.com/office/drawing/2014/main" id="{BCE9DAC5-5547-48FB-AED1-11BA360FFAE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7F618EA-39F3-4033-8716-AF28CBCF7DBB}"/>
              </a:ext>
            </a:extLst>
          </p:cNvPr>
          <p:cNvSpPr>
            <a:spLocks noGrp="1"/>
          </p:cNvSpPr>
          <p:nvPr>
            <p:ph type="sldNum" sz="quarter" idx="12"/>
          </p:nvPr>
        </p:nvSpPr>
        <p:spPr/>
        <p:txBody>
          <a:bodyPr/>
          <a:lstStyle/>
          <a:p>
            <a:fld id="{3965BB0B-CA2D-4D37-BE71-32338439BBD6}" type="slidenum">
              <a:rPr lang="zh-CN" altLang="en-US" smtClean="0"/>
              <a:t>‹#›</a:t>
            </a:fld>
            <a:endParaRPr lang="zh-CN" altLang="en-US"/>
          </a:p>
        </p:txBody>
      </p:sp>
    </p:spTree>
    <p:extLst>
      <p:ext uri="{BB962C8B-B14F-4D97-AF65-F5344CB8AC3E}">
        <p14:creationId xmlns:p14="http://schemas.microsoft.com/office/powerpoint/2010/main" val="683172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551564-9EF3-4918-A368-C0AA9CB3497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B2AB691-F5BC-4803-837F-9E95EB3CD0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7C23F55-6893-4180-910E-50C88C7AB4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CD6FB42-C25E-42DB-8DA0-ADDF0A731415}"/>
              </a:ext>
            </a:extLst>
          </p:cNvPr>
          <p:cNvSpPr>
            <a:spLocks noGrp="1"/>
          </p:cNvSpPr>
          <p:nvPr>
            <p:ph type="dt" sz="half" idx="10"/>
          </p:nvPr>
        </p:nvSpPr>
        <p:spPr/>
        <p:txBody>
          <a:bodyPr/>
          <a:lstStyle/>
          <a:p>
            <a:fld id="{27278E9B-FDDB-4201-B1E3-D06F002BAD3E}" type="datetimeFigureOut">
              <a:rPr lang="zh-CN" altLang="en-US" smtClean="0"/>
              <a:t>2024/1/7</a:t>
            </a:fld>
            <a:endParaRPr lang="zh-CN" altLang="en-US"/>
          </a:p>
        </p:txBody>
      </p:sp>
      <p:sp>
        <p:nvSpPr>
          <p:cNvPr id="6" name="页脚占位符 5">
            <a:extLst>
              <a:ext uri="{FF2B5EF4-FFF2-40B4-BE49-F238E27FC236}">
                <a16:creationId xmlns:a16="http://schemas.microsoft.com/office/drawing/2014/main" id="{8D4583DE-8349-4C4E-9DA3-3B8C64946E7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464845C-A057-4196-AFEE-6C7724AD0FA8}"/>
              </a:ext>
            </a:extLst>
          </p:cNvPr>
          <p:cNvSpPr>
            <a:spLocks noGrp="1"/>
          </p:cNvSpPr>
          <p:nvPr>
            <p:ph type="sldNum" sz="quarter" idx="12"/>
          </p:nvPr>
        </p:nvSpPr>
        <p:spPr/>
        <p:txBody>
          <a:bodyPr/>
          <a:lstStyle/>
          <a:p>
            <a:fld id="{3965BB0B-CA2D-4D37-BE71-32338439BBD6}" type="slidenum">
              <a:rPr lang="zh-CN" altLang="en-US" smtClean="0"/>
              <a:t>‹#›</a:t>
            </a:fld>
            <a:endParaRPr lang="zh-CN" altLang="en-US"/>
          </a:p>
        </p:txBody>
      </p:sp>
    </p:spTree>
    <p:extLst>
      <p:ext uri="{BB962C8B-B14F-4D97-AF65-F5344CB8AC3E}">
        <p14:creationId xmlns:p14="http://schemas.microsoft.com/office/powerpoint/2010/main" val="428193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C13B13-FBDB-4EEF-8FBF-8AB44D349CB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69888CC-E388-403E-B7C2-30170ECD1C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83D65DB-47A4-4150-9DFB-CD83A0D153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AC9A6AA-951A-483D-ACCF-FFA56E003F4E}"/>
              </a:ext>
            </a:extLst>
          </p:cNvPr>
          <p:cNvSpPr>
            <a:spLocks noGrp="1"/>
          </p:cNvSpPr>
          <p:nvPr>
            <p:ph type="dt" sz="half" idx="10"/>
          </p:nvPr>
        </p:nvSpPr>
        <p:spPr/>
        <p:txBody>
          <a:bodyPr/>
          <a:lstStyle/>
          <a:p>
            <a:fld id="{27278E9B-FDDB-4201-B1E3-D06F002BAD3E}" type="datetimeFigureOut">
              <a:rPr lang="zh-CN" altLang="en-US" smtClean="0"/>
              <a:t>2024/1/7</a:t>
            </a:fld>
            <a:endParaRPr lang="zh-CN" altLang="en-US"/>
          </a:p>
        </p:txBody>
      </p:sp>
      <p:sp>
        <p:nvSpPr>
          <p:cNvPr id="6" name="页脚占位符 5">
            <a:extLst>
              <a:ext uri="{FF2B5EF4-FFF2-40B4-BE49-F238E27FC236}">
                <a16:creationId xmlns:a16="http://schemas.microsoft.com/office/drawing/2014/main" id="{78503C35-B45A-4C92-B79C-AD7EA46A218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0172D80-5B04-4C8F-9167-7CD8BC3C7090}"/>
              </a:ext>
            </a:extLst>
          </p:cNvPr>
          <p:cNvSpPr>
            <a:spLocks noGrp="1"/>
          </p:cNvSpPr>
          <p:nvPr>
            <p:ph type="sldNum" sz="quarter" idx="12"/>
          </p:nvPr>
        </p:nvSpPr>
        <p:spPr/>
        <p:txBody>
          <a:bodyPr/>
          <a:lstStyle/>
          <a:p>
            <a:fld id="{3965BB0B-CA2D-4D37-BE71-32338439BBD6}" type="slidenum">
              <a:rPr lang="zh-CN" altLang="en-US" smtClean="0"/>
              <a:t>‹#›</a:t>
            </a:fld>
            <a:endParaRPr lang="zh-CN" altLang="en-US"/>
          </a:p>
        </p:txBody>
      </p:sp>
    </p:spTree>
    <p:extLst>
      <p:ext uri="{BB962C8B-B14F-4D97-AF65-F5344CB8AC3E}">
        <p14:creationId xmlns:p14="http://schemas.microsoft.com/office/powerpoint/2010/main" val="2222698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EFB97C1-DEA9-4762-9326-5DA7C6CD75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61EC216-98FC-47AF-ABDD-091435FB1B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420EB58-7ACC-4704-87C6-00EB466E57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278E9B-FDDB-4201-B1E3-D06F002BAD3E}" type="datetimeFigureOut">
              <a:rPr lang="zh-CN" altLang="en-US" smtClean="0"/>
              <a:t>2024/1/7</a:t>
            </a:fld>
            <a:endParaRPr lang="zh-CN" altLang="en-US"/>
          </a:p>
        </p:txBody>
      </p:sp>
      <p:sp>
        <p:nvSpPr>
          <p:cNvPr id="5" name="页脚占位符 4">
            <a:extLst>
              <a:ext uri="{FF2B5EF4-FFF2-40B4-BE49-F238E27FC236}">
                <a16:creationId xmlns:a16="http://schemas.microsoft.com/office/drawing/2014/main" id="{9B0938A4-2393-4F7B-AC34-75A911B8AF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823C482-95E4-4E9B-8338-FE5635EA74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65BB0B-CA2D-4D37-BE71-32338439BBD6}" type="slidenum">
              <a:rPr lang="zh-CN" altLang="en-US" smtClean="0"/>
              <a:t>‹#›</a:t>
            </a:fld>
            <a:endParaRPr lang="zh-CN" altLang="en-US"/>
          </a:p>
        </p:txBody>
      </p:sp>
    </p:spTree>
    <p:extLst>
      <p:ext uri="{BB962C8B-B14F-4D97-AF65-F5344CB8AC3E}">
        <p14:creationId xmlns:p14="http://schemas.microsoft.com/office/powerpoint/2010/main" val="39412033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3.xml"/><Relationship Id="rId1" Type="http://schemas.openxmlformats.org/officeDocument/2006/relationships/tags" Target="../tags/tag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3.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004" y="2261659"/>
            <a:ext cx="8394971" cy="2334682"/>
          </a:xfrm>
        </p:spPr>
        <p:txBody>
          <a:bodyPr anchor="ctr"/>
          <a:lstStyle/>
          <a:p>
            <a:pPr>
              <a:lnSpc>
                <a:spcPct val="150000"/>
              </a:lnSpc>
            </a:pPr>
            <a:r>
              <a:rPr lang="zh-CN" altLang="en-US" sz="4000" dirty="0"/>
              <a:t>基于</a:t>
            </a:r>
            <a:r>
              <a:rPr lang="en-US" altLang="zh-CN" sz="4000" dirty="0"/>
              <a:t>SIMD</a:t>
            </a:r>
            <a:r>
              <a:rPr lang="zh-CN" altLang="en-US" sz="4000" dirty="0"/>
              <a:t>指令集并利用</a:t>
            </a:r>
            <a:r>
              <a:rPr lang="en-US" altLang="zh-CN" sz="4000" dirty="0"/>
              <a:t>TCP/IP</a:t>
            </a:r>
            <a:r>
              <a:rPr lang="zh-CN" altLang="en-US" sz="4000" dirty="0"/>
              <a:t>协议及</a:t>
            </a:r>
            <a:r>
              <a:rPr lang="en-US" altLang="zh-CN" sz="4000" dirty="0"/>
              <a:t>SOCKET</a:t>
            </a:r>
            <a:r>
              <a:rPr lang="zh-CN" altLang="en-US" sz="4000" dirty="0"/>
              <a:t>实现双机协作快速计算</a:t>
            </a:r>
          </a:p>
        </p:txBody>
      </p:sp>
      <p:sp>
        <p:nvSpPr>
          <p:cNvPr id="4" name="文本占位符 3"/>
          <p:cNvSpPr>
            <a:spLocks noGrp="1"/>
          </p:cNvSpPr>
          <p:nvPr>
            <p:ph type="body" idx="12"/>
          </p:nvPr>
        </p:nvSpPr>
        <p:spPr>
          <a:xfrm>
            <a:off x="982560" y="5097295"/>
            <a:ext cx="4579709" cy="996446"/>
          </a:xfrm>
        </p:spPr>
        <p:txBody>
          <a:bodyPr/>
          <a:lstStyle/>
          <a:p>
            <a:endParaRPr lang="en-US" altLang="zh-CN" sz="2000" b="1" dirty="0"/>
          </a:p>
          <a:p>
            <a:endParaRPr lang="en-US" altLang="zh-CN" sz="2000" b="1" dirty="0"/>
          </a:p>
          <a:p>
            <a:pPr>
              <a:lnSpc>
                <a:spcPct val="125000"/>
              </a:lnSpc>
            </a:pPr>
            <a:r>
              <a:rPr lang="zh-CN" altLang="en-US" sz="2000" b="1" dirty="0"/>
              <a:t>汇报人：姚天亮、吕泓泰</a:t>
            </a:r>
          </a:p>
          <a:p>
            <a:pPr>
              <a:lnSpc>
                <a:spcPct val="125000"/>
              </a:lnSpc>
            </a:pPr>
            <a:r>
              <a:rPr lang="zh-CN" altLang="en-US" sz="2000" b="1" dirty="0"/>
              <a:t>时间：</a:t>
            </a:r>
            <a:r>
              <a:rPr lang="en-US" altLang="zh-CN" sz="2000" b="1" dirty="0"/>
              <a:t>2024</a:t>
            </a:r>
            <a:r>
              <a:rPr lang="zh-CN" altLang="en-US" sz="2000" b="1" dirty="0"/>
              <a:t>年</a:t>
            </a:r>
            <a:r>
              <a:rPr lang="en-US" altLang="zh-CN" sz="2000" b="1" dirty="0"/>
              <a:t>01</a:t>
            </a:r>
            <a:r>
              <a:rPr lang="zh-CN" altLang="en-US" sz="2000" b="1" dirty="0"/>
              <a:t>月</a:t>
            </a:r>
          </a:p>
        </p:txBody>
      </p:sp>
    </p:spTree>
  </p:cSld>
  <p:clrMapOvr>
    <a:masterClrMapping/>
  </p:clrMapOvr>
  <mc:AlternateContent xmlns:mc="http://schemas.openxmlformats.org/markup-compatibility/2006" xmlns:p159="http://schemas.microsoft.com/office/powerpoint/2015/09/main">
    <mc:Choice Requires="p159">
      <p:transition spd="slow" advTm="7897">
        <p159:morph option="byObject"/>
      </p:transition>
    </mc:Choice>
    <mc:Fallback xmlns="">
      <p:transition spd="slow" advTm="7897">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t>实验与测试</a:t>
            </a:r>
          </a:p>
        </p:txBody>
      </p:sp>
      <p:sp>
        <p:nvSpPr>
          <p:cNvPr id="11" name="TextBox 7">
            <a:extLst>
              <a:ext uri="{FF2B5EF4-FFF2-40B4-BE49-F238E27FC236}">
                <a16:creationId xmlns:a16="http://schemas.microsoft.com/office/drawing/2014/main" id="{87F5A0F4-16B1-E8BB-40F3-FD0DE64F2495}"/>
              </a:ext>
            </a:extLst>
          </p:cNvPr>
          <p:cNvSpPr txBox="1">
            <a:spLocks noChangeArrowheads="1"/>
          </p:cNvSpPr>
          <p:nvPr/>
        </p:nvSpPr>
        <p:spPr bwMode="auto">
          <a:xfrm>
            <a:off x="514294" y="1080896"/>
            <a:ext cx="8512973" cy="532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50000"/>
              </a:lnSpc>
              <a:spcBef>
                <a:spcPct val="0"/>
              </a:spcBef>
              <a:buFont typeface="Wingdings" panose="05000000000000000000" pitchFamily="2" charset="2"/>
              <a:buChar char="q"/>
              <a:defRPr/>
            </a:pPr>
            <a:r>
              <a:rPr lang="zh-CN" altLang="en-US" sz="2160" b="1" dirty="0">
                <a:solidFill>
                  <a:srgbClr val="4F81BD">
                    <a:lumMod val="75000"/>
                  </a:srgbClr>
                </a:solidFill>
                <a:latin typeface="微软雅黑" panose="020B0503020204020204" pitchFamily="34" charset="-122"/>
                <a:ea typeface="微软雅黑" panose="020B0503020204020204" pitchFamily="34" charset="-122"/>
              </a:rPr>
              <a:t>单机非加速及单机加速程序测试</a:t>
            </a:r>
          </a:p>
        </p:txBody>
      </p:sp>
      <p:pic>
        <p:nvPicPr>
          <p:cNvPr id="5" name="图片 4" descr="文本&#10;&#10;中度可信度描述已自动生成">
            <a:extLst>
              <a:ext uri="{FF2B5EF4-FFF2-40B4-BE49-F238E27FC236}">
                <a16:creationId xmlns:a16="http://schemas.microsoft.com/office/drawing/2014/main" id="{97E1A4F6-CCD4-EDF7-9198-1DFFA7C242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811" y="2517872"/>
            <a:ext cx="4198984" cy="3833192"/>
          </a:xfrm>
          <a:prstGeom prst="rect">
            <a:avLst/>
          </a:prstGeom>
        </p:spPr>
      </p:pic>
      <p:pic>
        <p:nvPicPr>
          <p:cNvPr id="7" name="图片 6" descr="文本&#10;&#10;描述已自动生成">
            <a:extLst>
              <a:ext uri="{FF2B5EF4-FFF2-40B4-BE49-F238E27FC236}">
                <a16:creationId xmlns:a16="http://schemas.microsoft.com/office/drawing/2014/main" id="{A85E8D25-2EEB-D3BF-305E-DAC6746EB5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02145" y="2647999"/>
            <a:ext cx="5001323" cy="3743847"/>
          </a:xfrm>
          <a:prstGeom prst="rect">
            <a:avLst/>
          </a:prstGeom>
        </p:spPr>
      </p:pic>
      <p:sp>
        <p:nvSpPr>
          <p:cNvPr id="9" name="文本框 8">
            <a:extLst>
              <a:ext uri="{FF2B5EF4-FFF2-40B4-BE49-F238E27FC236}">
                <a16:creationId xmlns:a16="http://schemas.microsoft.com/office/drawing/2014/main" id="{D2AA6925-F0FE-AAFE-4510-F04C508929D2}"/>
              </a:ext>
            </a:extLst>
          </p:cNvPr>
          <p:cNvSpPr txBox="1"/>
          <p:nvPr/>
        </p:nvSpPr>
        <p:spPr>
          <a:xfrm>
            <a:off x="1035994" y="1989467"/>
            <a:ext cx="3419273" cy="400110"/>
          </a:xfrm>
          <a:prstGeom prst="rect">
            <a:avLst/>
          </a:prstGeom>
          <a:noFill/>
        </p:spPr>
        <p:txBody>
          <a:bodyPr wrap="square">
            <a:spAutoFit/>
          </a:bodyPr>
          <a:lstStyle/>
          <a:p>
            <a:r>
              <a:rPr lang="zh-CN" altLang="en-US" sz="2000" b="1" dirty="0">
                <a:latin typeface="微软雅黑" panose="020B0503020204020204" pitchFamily="34" charset="-122"/>
                <a:ea typeface="微软雅黑" panose="020B0503020204020204" pitchFamily="34" charset="-122"/>
              </a:rPr>
              <a:t>仅进程优化，无加速指令集</a:t>
            </a:r>
            <a:endParaRPr lang="zh-CN" altLang="en-US" sz="2000" dirty="0"/>
          </a:p>
        </p:txBody>
      </p:sp>
      <p:sp>
        <p:nvSpPr>
          <p:cNvPr id="10" name="文本框 9">
            <a:extLst>
              <a:ext uri="{FF2B5EF4-FFF2-40B4-BE49-F238E27FC236}">
                <a16:creationId xmlns:a16="http://schemas.microsoft.com/office/drawing/2014/main" id="{E0E896B2-FF3D-5DAA-9FE2-7F4458DE0549}"/>
              </a:ext>
            </a:extLst>
          </p:cNvPr>
          <p:cNvSpPr txBox="1"/>
          <p:nvPr/>
        </p:nvSpPr>
        <p:spPr>
          <a:xfrm>
            <a:off x="9027267" y="2079650"/>
            <a:ext cx="1437264" cy="400110"/>
          </a:xfrm>
          <a:prstGeom prst="rect">
            <a:avLst/>
          </a:prstGeom>
          <a:noFill/>
        </p:spPr>
        <p:txBody>
          <a:bodyPr wrap="square">
            <a:spAutoFit/>
          </a:bodyPr>
          <a:lstStyle/>
          <a:p>
            <a:r>
              <a:rPr lang="zh-CN" altLang="en-US" sz="2000" b="1" dirty="0">
                <a:latin typeface="微软雅黑" panose="020B0503020204020204" pitchFamily="34" charset="-122"/>
                <a:ea typeface="微软雅黑" panose="020B0503020204020204" pitchFamily="34" charset="-122"/>
              </a:rPr>
              <a:t>均为</a:t>
            </a:r>
            <a:r>
              <a:rPr lang="en-US" altLang="zh-CN" sz="2000" b="1" dirty="0">
                <a:latin typeface="微软雅黑" panose="020B0503020204020204" pitchFamily="34" charset="-122"/>
                <a:ea typeface="微软雅黑" panose="020B0503020204020204" pitchFamily="34" charset="-122"/>
              </a:rPr>
              <a:t>SSE</a:t>
            </a:r>
            <a:endParaRPr lang="zh-CN" altLang="en-US" sz="2000" dirty="0"/>
          </a:p>
        </p:txBody>
      </p:sp>
      <p:sp>
        <p:nvSpPr>
          <p:cNvPr id="12" name="文本框 11">
            <a:extLst>
              <a:ext uri="{FF2B5EF4-FFF2-40B4-BE49-F238E27FC236}">
                <a16:creationId xmlns:a16="http://schemas.microsoft.com/office/drawing/2014/main" id="{D9A7F031-A993-2BA9-3885-977839421FC6}"/>
              </a:ext>
            </a:extLst>
          </p:cNvPr>
          <p:cNvSpPr txBox="1"/>
          <p:nvPr/>
        </p:nvSpPr>
        <p:spPr>
          <a:xfrm>
            <a:off x="4591454" y="3326860"/>
            <a:ext cx="2646878" cy="461665"/>
          </a:xfrm>
          <a:prstGeom prst="rect">
            <a:avLst/>
          </a:prstGeom>
          <a:noFill/>
        </p:spPr>
        <p:txBody>
          <a:bodyPr wrap="none" rtlCol="0">
            <a:spAutoFit/>
          </a:bodyPr>
          <a:lstStyle/>
          <a:p>
            <a:r>
              <a:rPr lang="zh-CN" altLang="en-US" sz="2400" b="1" dirty="0">
                <a:solidFill>
                  <a:srgbClr val="FF0000"/>
                </a:solidFill>
                <a:latin typeface="微软雅黑" panose="020B0503020204020204" pitchFamily="34" charset="-122"/>
                <a:ea typeface="微软雅黑" panose="020B0503020204020204" pitchFamily="34" charset="-122"/>
              </a:rPr>
              <a:t>加速比明显提升！</a:t>
            </a:r>
          </a:p>
        </p:txBody>
      </p:sp>
      <p:sp>
        <p:nvSpPr>
          <p:cNvPr id="13" name="箭头: 右 12">
            <a:extLst>
              <a:ext uri="{FF2B5EF4-FFF2-40B4-BE49-F238E27FC236}">
                <a16:creationId xmlns:a16="http://schemas.microsoft.com/office/drawing/2014/main" id="{BF67B09C-52DA-79E0-D5C3-4BBDE00FC294}"/>
              </a:ext>
            </a:extLst>
          </p:cNvPr>
          <p:cNvSpPr/>
          <p:nvPr/>
        </p:nvSpPr>
        <p:spPr>
          <a:xfrm>
            <a:off x="4764947" y="3964101"/>
            <a:ext cx="2163706" cy="55582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61250383"/>
      </p:ext>
    </p:extLst>
  </p:cSld>
  <p:clrMapOvr>
    <a:masterClrMapping/>
  </p:clrMapOvr>
  <mc:AlternateContent xmlns:mc="http://schemas.openxmlformats.org/markup-compatibility/2006" xmlns:p159="http://schemas.microsoft.com/office/powerpoint/2015/09/main">
    <mc:Choice Requires="p159">
      <p:transition spd="slow" advTm="16696">
        <p159:morph option="byObject"/>
      </p:transition>
    </mc:Choice>
    <mc:Fallback xmlns="">
      <p:transition spd="slow" advTm="16696">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t>实验与测试</a:t>
            </a:r>
          </a:p>
        </p:txBody>
      </p:sp>
      <p:sp>
        <p:nvSpPr>
          <p:cNvPr id="11" name="TextBox 7">
            <a:extLst>
              <a:ext uri="{FF2B5EF4-FFF2-40B4-BE49-F238E27FC236}">
                <a16:creationId xmlns:a16="http://schemas.microsoft.com/office/drawing/2014/main" id="{87F5A0F4-16B1-E8BB-40F3-FD0DE64F2495}"/>
              </a:ext>
            </a:extLst>
          </p:cNvPr>
          <p:cNvSpPr txBox="1">
            <a:spLocks noChangeArrowheads="1"/>
          </p:cNvSpPr>
          <p:nvPr/>
        </p:nvSpPr>
        <p:spPr bwMode="auto">
          <a:xfrm>
            <a:off x="514295" y="1080896"/>
            <a:ext cx="6032292" cy="532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50000"/>
              </a:lnSpc>
              <a:spcBef>
                <a:spcPct val="0"/>
              </a:spcBef>
              <a:buFont typeface="Wingdings" panose="05000000000000000000" pitchFamily="2" charset="2"/>
              <a:buChar char="q"/>
              <a:defRPr/>
            </a:pPr>
            <a:r>
              <a:rPr lang="zh-CN" altLang="en-US" sz="2160" b="1" dirty="0">
                <a:solidFill>
                  <a:srgbClr val="4F81BD">
                    <a:lumMod val="75000"/>
                  </a:srgbClr>
                </a:solidFill>
                <a:latin typeface="微软雅黑" panose="020B0503020204020204" pitchFamily="34" charset="-122"/>
                <a:ea typeface="微软雅黑" panose="020B0503020204020204" pitchFamily="34" charset="-122"/>
              </a:rPr>
              <a:t>单机非加速及单机加速程序测试（</a:t>
            </a:r>
            <a:r>
              <a:rPr lang="en-US" altLang="zh-CN" sz="2160" b="1" dirty="0">
                <a:solidFill>
                  <a:srgbClr val="4F81BD">
                    <a:lumMod val="75000"/>
                  </a:srgbClr>
                </a:solidFill>
                <a:latin typeface="微软雅黑" panose="020B0503020204020204" pitchFamily="34" charset="-122"/>
                <a:ea typeface="微软雅黑" panose="020B0503020204020204" pitchFamily="34" charset="-122"/>
              </a:rPr>
              <a:t>SSE+AVX</a:t>
            </a:r>
            <a:r>
              <a:rPr lang="zh-CN" altLang="en-US" sz="2160" b="1" dirty="0">
                <a:solidFill>
                  <a:srgbClr val="4F81BD">
                    <a:lumMod val="75000"/>
                  </a:srgbClr>
                </a:solidFill>
                <a:latin typeface="微软雅黑" panose="020B0503020204020204" pitchFamily="34" charset="-122"/>
                <a:ea typeface="微软雅黑" panose="020B0503020204020204" pitchFamily="34" charset="-122"/>
              </a:rPr>
              <a:t>）</a:t>
            </a:r>
          </a:p>
        </p:txBody>
      </p:sp>
      <p:sp>
        <p:nvSpPr>
          <p:cNvPr id="4" name="文本框 3">
            <a:extLst>
              <a:ext uri="{FF2B5EF4-FFF2-40B4-BE49-F238E27FC236}">
                <a16:creationId xmlns:a16="http://schemas.microsoft.com/office/drawing/2014/main" id="{7EF85EB2-57E8-64FC-46E5-94C300648629}"/>
              </a:ext>
            </a:extLst>
          </p:cNvPr>
          <p:cNvSpPr txBox="1"/>
          <p:nvPr/>
        </p:nvSpPr>
        <p:spPr>
          <a:xfrm>
            <a:off x="5943600" y="2107214"/>
            <a:ext cx="6323758" cy="3742178"/>
          </a:xfrm>
          <a:prstGeom prst="rect">
            <a:avLst/>
          </a:prstGeom>
          <a:noFill/>
        </p:spPr>
        <p:txBody>
          <a:bodyPr wrap="square">
            <a:spAutoFit/>
          </a:bodyPr>
          <a:lstStyle/>
          <a:p>
            <a:pPr algn="l">
              <a:lnSpc>
                <a:spcPct val="150000"/>
              </a:lnSpc>
              <a:buFont typeface="Arial" panose="020B0604020202020204" pitchFamily="34" charset="0"/>
              <a:buChar char="•"/>
            </a:pPr>
            <a:r>
              <a:rPr lang="zh-CN" altLang="en-US" sz="1600" b="0" i="0" dirty="0">
                <a:solidFill>
                  <a:srgbClr val="000000"/>
                </a:solidFill>
                <a:effectLst/>
                <a:latin typeface="微软雅黑" panose="020B0503020204020204" pitchFamily="34" charset="-122"/>
                <a:ea typeface="微软雅黑" panose="020B0503020204020204" pitchFamily="34" charset="-122"/>
              </a:rPr>
              <a:t>求和操作通过并行计算得到明显加速</a:t>
            </a:r>
          </a:p>
          <a:p>
            <a:pPr algn="l">
              <a:lnSpc>
                <a:spcPct val="150000"/>
              </a:lnSpc>
              <a:buFont typeface="Arial" panose="020B0604020202020204" pitchFamily="34" charset="0"/>
              <a:buChar char="•"/>
            </a:pPr>
            <a:r>
              <a:rPr lang="zh-CN" altLang="en-US" sz="1600" b="0" i="0" dirty="0">
                <a:solidFill>
                  <a:srgbClr val="000000"/>
                </a:solidFill>
                <a:effectLst/>
                <a:latin typeface="微软雅黑" panose="020B0503020204020204" pitchFamily="34" charset="-122"/>
                <a:ea typeface="微软雅黑" panose="020B0503020204020204" pitchFamily="34" charset="-122"/>
              </a:rPr>
              <a:t>排序操作通过数据分解实现部分并行</a:t>
            </a:r>
            <a:r>
              <a:rPr lang="en-US" altLang="zh-CN" sz="1600" b="0" i="0" dirty="0">
                <a:solidFill>
                  <a:srgbClr val="000000"/>
                </a:solidFill>
                <a:effectLst/>
                <a:latin typeface="微软雅黑" panose="020B0503020204020204" pitchFamily="34" charset="-122"/>
                <a:ea typeface="微软雅黑" panose="020B0503020204020204" pitchFamily="34" charset="-122"/>
              </a:rPr>
              <a:t>,</a:t>
            </a:r>
            <a:r>
              <a:rPr lang="zh-CN" altLang="en-US" sz="1600" b="0" i="0" dirty="0">
                <a:solidFill>
                  <a:srgbClr val="000000"/>
                </a:solidFill>
                <a:effectLst/>
                <a:latin typeface="微软雅黑" panose="020B0503020204020204" pitchFamily="34" charset="-122"/>
                <a:ea typeface="微软雅黑" panose="020B0503020204020204" pitchFamily="34" charset="-122"/>
              </a:rPr>
              <a:t>得到一定程度加速</a:t>
            </a:r>
          </a:p>
          <a:p>
            <a:pPr algn="l">
              <a:lnSpc>
                <a:spcPct val="150000"/>
              </a:lnSpc>
              <a:buFont typeface="Arial" panose="020B0604020202020204" pitchFamily="34" charset="0"/>
              <a:buChar char="•"/>
            </a:pPr>
            <a:r>
              <a:rPr lang="zh-CN" altLang="en-US" sz="1600" b="0" i="0" dirty="0">
                <a:solidFill>
                  <a:srgbClr val="000000"/>
                </a:solidFill>
                <a:effectLst/>
                <a:latin typeface="微软雅黑" panose="020B0503020204020204" pitchFamily="34" charset="-122"/>
                <a:ea typeface="微软雅黑" panose="020B0503020204020204" pitchFamily="34" charset="-122"/>
              </a:rPr>
              <a:t>总体运行时间通过任务级别的并行得到明显缩短</a:t>
            </a:r>
            <a:endParaRPr lang="en-US" altLang="zh-CN" sz="1600" b="0" i="0" dirty="0">
              <a:solidFill>
                <a:srgbClr val="000000"/>
              </a:solidFill>
              <a:effectLst/>
              <a:latin typeface="微软雅黑" panose="020B0503020204020204" pitchFamily="34" charset="-122"/>
              <a:ea typeface="微软雅黑" panose="020B0503020204020204" pitchFamily="34" charset="-122"/>
            </a:endParaRPr>
          </a:p>
          <a:p>
            <a:pPr algn="l">
              <a:lnSpc>
                <a:spcPct val="150000"/>
              </a:lnSpc>
              <a:buFont typeface="Arial" panose="020B0604020202020204" pitchFamily="34" charset="0"/>
              <a:buChar char="•"/>
            </a:pPr>
            <a:endParaRPr lang="zh-CN" altLang="en-US" sz="1600" b="0" i="0" dirty="0">
              <a:solidFill>
                <a:srgbClr val="000000"/>
              </a:solidFill>
              <a:effectLst/>
              <a:latin typeface="微软雅黑" panose="020B0503020204020204" pitchFamily="34" charset="-122"/>
              <a:ea typeface="微软雅黑" panose="020B0503020204020204" pitchFamily="34" charset="-122"/>
            </a:endParaRPr>
          </a:p>
          <a:p>
            <a:pPr algn="l">
              <a:lnSpc>
                <a:spcPct val="150000"/>
              </a:lnSpc>
            </a:pPr>
            <a:r>
              <a:rPr lang="zh-CN" altLang="en-US" sz="1600" b="0" i="0" dirty="0">
                <a:solidFill>
                  <a:srgbClr val="000000"/>
                </a:solidFill>
                <a:effectLst/>
                <a:latin typeface="微软雅黑" panose="020B0503020204020204" pitchFamily="34" charset="-122"/>
                <a:ea typeface="微软雅黑" panose="020B0503020204020204" pitchFamily="34" charset="-122"/>
              </a:rPr>
              <a:t>所以可以总结</a:t>
            </a:r>
            <a:r>
              <a:rPr lang="en-US" altLang="zh-CN" sz="1600" b="0" i="0" dirty="0">
                <a:solidFill>
                  <a:srgbClr val="000000"/>
                </a:solidFill>
                <a:effectLst/>
                <a:latin typeface="微软雅黑" panose="020B0503020204020204" pitchFamily="34" charset="-122"/>
                <a:ea typeface="微软雅黑" panose="020B0503020204020204" pitchFamily="34" charset="-122"/>
              </a:rPr>
              <a:t>:</a:t>
            </a:r>
          </a:p>
          <a:p>
            <a:pPr algn="l">
              <a:lnSpc>
                <a:spcPct val="150000"/>
              </a:lnSpc>
              <a:buFont typeface="+mj-lt"/>
              <a:buAutoNum type="arabicPeriod"/>
            </a:pPr>
            <a:r>
              <a:rPr lang="zh-CN" altLang="en-US" sz="1600" b="0" i="0" dirty="0">
                <a:solidFill>
                  <a:srgbClr val="000000"/>
                </a:solidFill>
                <a:effectLst/>
                <a:latin typeface="微软雅黑" panose="020B0503020204020204" pitchFamily="34" charset="-122"/>
                <a:ea typeface="微软雅黑" panose="020B0503020204020204" pitchFamily="34" charset="-122"/>
              </a:rPr>
              <a:t>不同算法的并行难度不同</a:t>
            </a:r>
            <a:r>
              <a:rPr lang="en-US" altLang="zh-CN" sz="1600" b="0" i="0" dirty="0">
                <a:solidFill>
                  <a:srgbClr val="000000"/>
                </a:solidFill>
                <a:effectLst/>
                <a:latin typeface="微软雅黑" panose="020B0503020204020204" pitchFamily="34" charset="-122"/>
                <a:ea typeface="微软雅黑" panose="020B0503020204020204" pitchFamily="34" charset="-122"/>
              </a:rPr>
              <a:t>,</a:t>
            </a:r>
            <a:r>
              <a:rPr lang="zh-CN" altLang="en-US" sz="1600" b="0" i="0" dirty="0">
                <a:solidFill>
                  <a:srgbClr val="000000"/>
                </a:solidFill>
                <a:effectLst/>
                <a:latin typeface="微软雅黑" panose="020B0503020204020204" pitchFamily="34" charset="-122"/>
                <a:ea typeface="微软雅黑" panose="020B0503020204020204" pitchFamily="34" charset="-122"/>
              </a:rPr>
              <a:t>不一定所有都能取得加速</a:t>
            </a:r>
          </a:p>
          <a:p>
            <a:pPr algn="l">
              <a:lnSpc>
                <a:spcPct val="150000"/>
              </a:lnSpc>
              <a:buFont typeface="+mj-lt"/>
              <a:buAutoNum type="arabicPeriod"/>
            </a:pPr>
            <a:r>
              <a:rPr lang="zh-CN" altLang="en-US" sz="1600" b="0" i="0" dirty="0">
                <a:solidFill>
                  <a:srgbClr val="000000"/>
                </a:solidFill>
                <a:effectLst/>
                <a:latin typeface="微软雅黑" panose="020B0503020204020204" pitchFamily="34" charset="-122"/>
                <a:ea typeface="微软雅黑" panose="020B0503020204020204" pitchFamily="34" charset="-122"/>
              </a:rPr>
              <a:t>通过任务并行和数据分解实现部分算法层面的并行化</a:t>
            </a:r>
          </a:p>
          <a:p>
            <a:pPr algn="l">
              <a:lnSpc>
                <a:spcPct val="150000"/>
              </a:lnSpc>
              <a:buFont typeface="+mj-lt"/>
              <a:buAutoNum type="arabicPeriod"/>
            </a:pPr>
            <a:r>
              <a:rPr lang="zh-CN" altLang="en-US" sz="1600" b="0" i="0" dirty="0">
                <a:solidFill>
                  <a:srgbClr val="000000"/>
                </a:solidFill>
                <a:effectLst/>
                <a:latin typeface="微软雅黑" panose="020B0503020204020204" pitchFamily="34" charset="-122"/>
                <a:ea typeface="微软雅黑" panose="020B0503020204020204" pitchFamily="34" charset="-122"/>
              </a:rPr>
              <a:t>总体运行时间通过任务并行得到最大优化效果</a:t>
            </a:r>
          </a:p>
          <a:p>
            <a:pPr algn="l">
              <a:lnSpc>
                <a:spcPct val="150000"/>
              </a:lnSpc>
            </a:pPr>
            <a:r>
              <a:rPr lang="zh-CN" altLang="en-US" sz="1600" b="0" i="0" dirty="0">
                <a:solidFill>
                  <a:srgbClr val="000000"/>
                </a:solidFill>
                <a:effectLst/>
                <a:latin typeface="微软雅黑" panose="020B0503020204020204" pitchFamily="34" charset="-122"/>
                <a:ea typeface="微软雅黑" panose="020B0503020204020204" pitchFamily="34" charset="-122"/>
              </a:rPr>
              <a:t>证实了单机并行计算为常规串行算法带来明显性能提升。</a:t>
            </a:r>
          </a:p>
          <a:p>
            <a:pPr algn="l">
              <a:lnSpc>
                <a:spcPct val="150000"/>
              </a:lnSpc>
            </a:pPr>
            <a:endParaRPr lang="zh-CN" altLang="en-US" sz="1600" i="0" dirty="0">
              <a:solidFill>
                <a:srgbClr val="000000"/>
              </a:solidFill>
              <a:effectLst/>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52D6A8E6-5713-C210-5214-01BD14D1BD14}"/>
              </a:ext>
            </a:extLst>
          </p:cNvPr>
          <p:cNvSpPr txBox="1"/>
          <p:nvPr/>
        </p:nvSpPr>
        <p:spPr>
          <a:xfrm>
            <a:off x="1264594" y="1876381"/>
            <a:ext cx="2646878" cy="461665"/>
          </a:xfrm>
          <a:prstGeom prst="rect">
            <a:avLst/>
          </a:prstGeom>
          <a:noFill/>
        </p:spPr>
        <p:txBody>
          <a:bodyPr wrap="none" rtlCol="0">
            <a:spAutoFit/>
          </a:bodyPr>
          <a:lstStyle/>
          <a:p>
            <a:r>
              <a:rPr lang="zh-CN" altLang="en-US" sz="2400" b="1" dirty="0">
                <a:solidFill>
                  <a:srgbClr val="FF0000"/>
                </a:solidFill>
                <a:latin typeface="微软雅黑" panose="020B0503020204020204" pitchFamily="34" charset="-122"/>
                <a:ea typeface="微软雅黑" panose="020B0503020204020204" pitchFamily="34" charset="-122"/>
              </a:rPr>
              <a:t>加速比进一步提升</a:t>
            </a:r>
          </a:p>
        </p:txBody>
      </p:sp>
      <p:pic>
        <p:nvPicPr>
          <p:cNvPr id="5" name="图片 4" descr="文本&#10;&#10;描述已自动生成">
            <a:extLst>
              <a:ext uri="{FF2B5EF4-FFF2-40B4-BE49-F238E27FC236}">
                <a16:creationId xmlns:a16="http://schemas.microsoft.com/office/drawing/2014/main" id="{53FF3B65-00F2-1A3C-88C4-123E4C964B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0868" y="2419326"/>
            <a:ext cx="3962743" cy="3939881"/>
          </a:xfrm>
          <a:prstGeom prst="rect">
            <a:avLst/>
          </a:prstGeom>
        </p:spPr>
      </p:pic>
    </p:spTree>
    <p:extLst>
      <p:ext uri="{BB962C8B-B14F-4D97-AF65-F5344CB8AC3E}">
        <p14:creationId xmlns:p14="http://schemas.microsoft.com/office/powerpoint/2010/main" val="3257046293"/>
      </p:ext>
    </p:extLst>
  </p:cSld>
  <p:clrMapOvr>
    <a:masterClrMapping/>
  </p:clrMapOvr>
  <mc:AlternateContent xmlns:mc="http://schemas.openxmlformats.org/markup-compatibility/2006" xmlns:p159="http://schemas.microsoft.com/office/powerpoint/2015/09/main">
    <mc:Choice Requires="p159">
      <p:transition spd="slow" advTm="15811">
        <p159:morph option="byObject"/>
      </p:transition>
    </mc:Choice>
    <mc:Fallback xmlns="">
      <p:transition spd="slow" advTm="15811">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t>实验与测试</a:t>
            </a:r>
          </a:p>
        </p:txBody>
      </p:sp>
      <p:sp>
        <p:nvSpPr>
          <p:cNvPr id="11" name="TextBox 7">
            <a:extLst>
              <a:ext uri="{FF2B5EF4-FFF2-40B4-BE49-F238E27FC236}">
                <a16:creationId xmlns:a16="http://schemas.microsoft.com/office/drawing/2014/main" id="{87F5A0F4-16B1-E8BB-40F3-FD0DE64F2495}"/>
              </a:ext>
            </a:extLst>
          </p:cNvPr>
          <p:cNvSpPr txBox="1">
            <a:spLocks noChangeArrowheads="1"/>
          </p:cNvSpPr>
          <p:nvPr/>
        </p:nvSpPr>
        <p:spPr bwMode="auto">
          <a:xfrm>
            <a:off x="349053" y="1060932"/>
            <a:ext cx="5746947" cy="532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50000"/>
              </a:lnSpc>
              <a:spcBef>
                <a:spcPct val="0"/>
              </a:spcBef>
              <a:buFont typeface="Wingdings" panose="05000000000000000000" pitchFamily="2" charset="2"/>
              <a:buChar char="q"/>
              <a:defRPr/>
            </a:pPr>
            <a:r>
              <a:rPr lang="zh-CN" altLang="en-US" sz="2160" b="1" dirty="0">
                <a:solidFill>
                  <a:srgbClr val="4F81BD">
                    <a:lumMod val="75000"/>
                  </a:srgbClr>
                </a:solidFill>
                <a:latin typeface="微软雅黑" panose="020B0503020204020204" pitchFamily="34" charset="-122"/>
                <a:ea typeface="微软雅黑" panose="020B0503020204020204" pitchFamily="34" charset="-122"/>
              </a:rPr>
              <a:t>双机加速测试</a:t>
            </a:r>
          </a:p>
        </p:txBody>
      </p:sp>
      <p:pic>
        <p:nvPicPr>
          <p:cNvPr id="4" name="图片 3">
            <a:extLst>
              <a:ext uri="{FF2B5EF4-FFF2-40B4-BE49-F238E27FC236}">
                <a16:creationId xmlns:a16="http://schemas.microsoft.com/office/drawing/2014/main" id="{27472BFA-B531-8D2C-826B-740832F83C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426" y="2190464"/>
            <a:ext cx="3089672" cy="2778631"/>
          </a:xfrm>
          <a:prstGeom prst="rect">
            <a:avLst/>
          </a:prstGeom>
        </p:spPr>
      </p:pic>
      <p:sp>
        <p:nvSpPr>
          <p:cNvPr id="6" name="文本框 5">
            <a:extLst>
              <a:ext uri="{FF2B5EF4-FFF2-40B4-BE49-F238E27FC236}">
                <a16:creationId xmlns:a16="http://schemas.microsoft.com/office/drawing/2014/main" id="{BD1EAA81-FA70-FF5D-6B19-2E0DBCE0C95A}"/>
              </a:ext>
            </a:extLst>
          </p:cNvPr>
          <p:cNvSpPr txBox="1"/>
          <p:nvPr/>
        </p:nvSpPr>
        <p:spPr>
          <a:xfrm>
            <a:off x="5451100" y="1766864"/>
            <a:ext cx="1659657" cy="461665"/>
          </a:xfrm>
          <a:prstGeom prst="rect">
            <a:avLst/>
          </a:prstGeom>
          <a:noFill/>
        </p:spPr>
        <p:txBody>
          <a:bodyPr wrap="square">
            <a:spAutoFit/>
          </a:bodyPr>
          <a:lstStyle/>
          <a:p>
            <a:r>
              <a:rPr lang="zh-CN" altLang="en-US" sz="2400" b="1" dirty="0">
                <a:latin typeface="微软雅黑" panose="020B0503020204020204" pitchFamily="34" charset="-122"/>
                <a:ea typeface="微软雅黑" panose="020B0503020204020204" pitchFamily="34" charset="-122"/>
              </a:rPr>
              <a:t>网线连接</a:t>
            </a:r>
            <a:endParaRPr lang="zh-CN" altLang="en-US" sz="2400" dirty="0"/>
          </a:p>
        </p:txBody>
      </p:sp>
      <p:pic>
        <p:nvPicPr>
          <p:cNvPr id="9" name="图片 8" descr="文本&#10;&#10;描述已自动生成">
            <a:extLst>
              <a:ext uri="{FF2B5EF4-FFF2-40B4-BE49-F238E27FC236}">
                <a16:creationId xmlns:a16="http://schemas.microsoft.com/office/drawing/2014/main" id="{1FD6B503-4528-03D0-CB67-FEB792C3580E}"/>
              </a:ext>
            </a:extLst>
          </p:cNvPr>
          <p:cNvPicPr>
            <a:picLocks noChangeAspect="1"/>
          </p:cNvPicPr>
          <p:nvPr/>
        </p:nvPicPr>
        <p:blipFill rotWithShape="1">
          <a:blip r:embed="rId4">
            <a:extLst>
              <a:ext uri="{28A0092B-C50C-407E-A947-70E740481C1C}">
                <a14:useLocalDpi xmlns:a14="http://schemas.microsoft.com/office/drawing/2010/main" val="0"/>
              </a:ext>
            </a:extLst>
          </a:blip>
          <a:srcRect l="-3241" t="2059" r="35970" b="-2059"/>
          <a:stretch/>
        </p:blipFill>
        <p:spPr>
          <a:xfrm>
            <a:off x="4177836" y="2131835"/>
            <a:ext cx="3836328" cy="2778631"/>
          </a:xfrm>
          <a:prstGeom prst="rect">
            <a:avLst/>
          </a:prstGeom>
        </p:spPr>
      </p:pic>
      <p:sp>
        <p:nvSpPr>
          <p:cNvPr id="10" name="文本框 9">
            <a:extLst>
              <a:ext uri="{FF2B5EF4-FFF2-40B4-BE49-F238E27FC236}">
                <a16:creationId xmlns:a16="http://schemas.microsoft.com/office/drawing/2014/main" id="{2ADBE279-98C1-6880-2701-5F138F5BDB0E}"/>
              </a:ext>
            </a:extLst>
          </p:cNvPr>
          <p:cNvSpPr txBox="1"/>
          <p:nvPr/>
        </p:nvSpPr>
        <p:spPr>
          <a:xfrm>
            <a:off x="1129929" y="1766864"/>
            <a:ext cx="1952582" cy="461665"/>
          </a:xfrm>
          <a:prstGeom prst="rect">
            <a:avLst/>
          </a:prstGeom>
          <a:noFill/>
        </p:spPr>
        <p:txBody>
          <a:bodyPr wrap="square">
            <a:spAutoFit/>
          </a:bodyPr>
          <a:lstStyle/>
          <a:p>
            <a:r>
              <a:rPr lang="zh-CN" altLang="en-US" sz="2400" b="1" dirty="0">
                <a:latin typeface="微软雅黑" panose="020B0503020204020204" pitchFamily="34" charset="-122"/>
                <a:ea typeface="微软雅黑" panose="020B0503020204020204" pitchFamily="34" charset="-122"/>
              </a:rPr>
              <a:t>手机热点</a:t>
            </a:r>
            <a:endParaRPr lang="zh-CN" altLang="en-US" sz="2400" dirty="0"/>
          </a:p>
        </p:txBody>
      </p:sp>
      <p:sp>
        <p:nvSpPr>
          <p:cNvPr id="13" name="文本框 12">
            <a:extLst>
              <a:ext uri="{FF2B5EF4-FFF2-40B4-BE49-F238E27FC236}">
                <a16:creationId xmlns:a16="http://schemas.microsoft.com/office/drawing/2014/main" id="{E15610F4-D276-61A1-2F0C-5C634325EBF0}"/>
              </a:ext>
            </a:extLst>
          </p:cNvPr>
          <p:cNvSpPr txBox="1"/>
          <p:nvPr/>
        </p:nvSpPr>
        <p:spPr>
          <a:xfrm>
            <a:off x="708854" y="5007160"/>
            <a:ext cx="9420884" cy="1705403"/>
          </a:xfrm>
          <a:prstGeom prst="rect">
            <a:avLst/>
          </a:prstGeom>
          <a:noFill/>
        </p:spPr>
        <p:txBody>
          <a:bodyPr wrap="square">
            <a:spAutoFit/>
          </a:bodyPr>
          <a:lstStyle/>
          <a:p>
            <a:pPr algn="l">
              <a:lnSpc>
                <a:spcPct val="150000"/>
              </a:lnSpc>
            </a:pPr>
            <a:r>
              <a:rPr lang="zh-CN" altLang="en-US" b="0" i="0" dirty="0">
                <a:solidFill>
                  <a:srgbClr val="000000"/>
                </a:solidFill>
                <a:effectLst/>
                <a:latin typeface="微软雅黑" panose="020B0503020204020204" pitchFamily="34" charset="-122"/>
                <a:ea typeface="微软雅黑" panose="020B0503020204020204" pitchFamily="34" charset="-122"/>
              </a:rPr>
              <a:t>在多机多线程环境中进行求和和累加运算时</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会面临以下问题</a:t>
            </a:r>
            <a:r>
              <a:rPr lang="en-US" altLang="zh-CN" b="0" i="0" dirty="0">
                <a:solidFill>
                  <a:srgbClr val="000000"/>
                </a:solidFill>
                <a:effectLst/>
                <a:latin typeface="微软雅黑" panose="020B0503020204020204" pitchFamily="34" charset="-122"/>
                <a:ea typeface="微软雅黑" panose="020B0503020204020204" pitchFamily="34" charset="-122"/>
              </a:rPr>
              <a:t>:</a:t>
            </a:r>
          </a:p>
          <a:p>
            <a:pPr algn="l">
              <a:lnSpc>
                <a:spcPct val="150000"/>
              </a:lnSpc>
              <a:buFont typeface="Arial" panose="020B0604020202020204" pitchFamily="34" charset="0"/>
              <a:buChar char="•"/>
            </a:pPr>
            <a:r>
              <a:rPr lang="zh-CN" altLang="en-US" b="0" i="0" dirty="0">
                <a:solidFill>
                  <a:srgbClr val="000000"/>
                </a:solidFill>
                <a:effectLst/>
                <a:latin typeface="微软雅黑" panose="020B0503020204020204" pitchFamily="34" charset="-122"/>
                <a:ea typeface="微软雅黑" panose="020B0503020204020204" pitchFamily="34" charset="-122"/>
              </a:rPr>
              <a:t>多机之间需要通过网络进行数据传输。网络传输速度相对于内部计算会很慢。</a:t>
            </a:r>
          </a:p>
          <a:p>
            <a:pPr algn="l">
              <a:lnSpc>
                <a:spcPct val="150000"/>
              </a:lnSpc>
              <a:buFont typeface="Arial" panose="020B0604020202020204" pitchFamily="34" charset="0"/>
              <a:buChar char="•"/>
            </a:pPr>
            <a:r>
              <a:rPr lang="zh-CN" altLang="en-US" b="0" i="0" dirty="0">
                <a:solidFill>
                  <a:srgbClr val="000000"/>
                </a:solidFill>
                <a:effectLst/>
                <a:latin typeface="微软雅黑" panose="020B0503020204020204" pitchFamily="34" charset="-122"/>
                <a:ea typeface="微软雅黑" panose="020B0503020204020204" pitchFamily="34" charset="-122"/>
              </a:rPr>
              <a:t>多机之间传输和聚合部分结果就成为整体算法运行时间的瓶颈。</a:t>
            </a:r>
          </a:p>
          <a:p>
            <a:pPr algn="l">
              <a:lnSpc>
                <a:spcPct val="150000"/>
              </a:lnSpc>
              <a:buFont typeface="Arial" panose="020B0604020202020204" pitchFamily="34" charset="0"/>
              <a:buChar char="•"/>
            </a:pPr>
            <a:r>
              <a:rPr lang="zh-CN" altLang="en-US" b="0" i="0" dirty="0">
                <a:solidFill>
                  <a:srgbClr val="000000"/>
                </a:solidFill>
                <a:effectLst/>
                <a:latin typeface="微软雅黑" panose="020B0503020204020204" pitchFamily="34" charset="-122"/>
                <a:ea typeface="微软雅黑" panose="020B0503020204020204" pitchFamily="34" charset="-122"/>
              </a:rPr>
              <a:t>相比单机并行</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多机环境下利用网络带宽进行计算资源间的协调与数据交换就成为主要开销。</a:t>
            </a:r>
          </a:p>
        </p:txBody>
      </p:sp>
      <p:sp>
        <p:nvSpPr>
          <p:cNvPr id="14" name="文本框 13">
            <a:extLst>
              <a:ext uri="{FF2B5EF4-FFF2-40B4-BE49-F238E27FC236}">
                <a16:creationId xmlns:a16="http://schemas.microsoft.com/office/drawing/2014/main" id="{C36ED3B3-65D8-60A5-B4F0-946FE31A1E52}"/>
              </a:ext>
            </a:extLst>
          </p:cNvPr>
          <p:cNvSpPr txBox="1"/>
          <p:nvPr/>
        </p:nvSpPr>
        <p:spPr>
          <a:xfrm>
            <a:off x="9831935" y="1312475"/>
            <a:ext cx="991626" cy="461665"/>
          </a:xfrm>
          <a:prstGeom prst="rect">
            <a:avLst/>
          </a:prstGeom>
          <a:noFill/>
        </p:spPr>
        <p:txBody>
          <a:bodyPr wrap="square">
            <a:spAutoFit/>
          </a:bodyPr>
          <a:lstStyle/>
          <a:p>
            <a:r>
              <a:rPr lang="zh-CN" altLang="en-US" sz="2400" b="1" dirty="0">
                <a:latin typeface="微软雅黑" panose="020B0503020204020204" pitchFamily="34" charset="-122"/>
                <a:ea typeface="微软雅黑" panose="020B0503020204020204" pitchFamily="34" charset="-122"/>
              </a:rPr>
              <a:t>本地</a:t>
            </a:r>
            <a:endParaRPr lang="zh-CN" altLang="en-US" sz="2400" dirty="0"/>
          </a:p>
        </p:txBody>
      </p:sp>
      <p:pic>
        <p:nvPicPr>
          <p:cNvPr id="15" name="图片 14">
            <a:extLst>
              <a:ext uri="{FF2B5EF4-FFF2-40B4-BE49-F238E27FC236}">
                <a16:creationId xmlns:a16="http://schemas.microsoft.com/office/drawing/2014/main" id="{9E59159A-2D9C-5E73-202B-A93FD8687F1F}"/>
              </a:ext>
            </a:extLst>
          </p:cNvPr>
          <p:cNvPicPr>
            <a:picLocks noChangeAspect="1"/>
          </p:cNvPicPr>
          <p:nvPr/>
        </p:nvPicPr>
        <p:blipFill>
          <a:blip r:embed="rId5"/>
          <a:stretch>
            <a:fillRect/>
          </a:stretch>
        </p:blipFill>
        <p:spPr>
          <a:xfrm>
            <a:off x="8733104" y="1850840"/>
            <a:ext cx="2941470" cy="2132355"/>
          </a:xfrm>
          <a:prstGeom prst="rect">
            <a:avLst/>
          </a:prstGeom>
        </p:spPr>
      </p:pic>
      <p:pic>
        <p:nvPicPr>
          <p:cNvPr id="16" name="图片 15">
            <a:extLst>
              <a:ext uri="{FF2B5EF4-FFF2-40B4-BE49-F238E27FC236}">
                <a16:creationId xmlns:a16="http://schemas.microsoft.com/office/drawing/2014/main" id="{53F8185A-5A3D-068F-63F9-1D1022921AE1}"/>
              </a:ext>
            </a:extLst>
          </p:cNvPr>
          <p:cNvPicPr>
            <a:picLocks noChangeAspect="1"/>
          </p:cNvPicPr>
          <p:nvPr/>
        </p:nvPicPr>
        <p:blipFill>
          <a:blip r:embed="rId6"/>
          <a:stretch>
            <a:fillRect/>
          </a:stretch>
        </p:blipFill>
        <p:spPr>
          <a:xfrm>
            <a:off x="8745901" y="4059895"/>
            <a:ext cx="2928673" cy="2132356"/>
          </a:xfrm>
          <a:prstGeom prst="rect">
            <a:avLst/>
          </a:prstGeom>
        </p:spPr>
      </p:pic>
    </p:spTree>
    <p:extLst>
      <p:ext uri="{BB962C8B-B14F-4D97-AF65-F5344CB8AC3E}">
        <p14:creationId xmlns:p14="http://schemas.microsoft.com/office/powerpoint/2010/main" val="2890410696"/>
      </p:ext>
    </p:extLst>
  </p:cSld>
  <p:clrMapOvr>
    <a:masterClrMapping/>
  </p:clrMapOvr>
  <mc:AlternateContent xmlns:mc="http://schemas.openxmlformats.org/markup-compatibility/2006" xmlns:p159="http://schemas.microsoft.com/office/powerpoint/2015/09/main">
    <mc:Choice Requires="p159">
      <p:transition spd="slow" advTm="33899">
        <p159:morph option="byObject"/>
      </p:transition>
    </mc:Choice>
    <mc:Fallback xmlns="">
      <p:transition spd="slow" advTm="33899">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t>项目总结</a:t>
            </a:r>
          </a:p>
        </p:txBody>
      </p:sp>
      <p:sp>
        <p:nvSpPr>
          <p:cNvPr id="4" name="文本框 3">
            <a:extLst>
              <a:ext uri="{FF2B5EF4-FFF2-40B4-BE49-F238E27FC236}">
                <a16:creationId xmlns:a16="http://schemas.microsoft.com/office/drawing/2014/main" id="{FCADFDE7-6EB0-8AFC-2D69-FB415906793E}"/>
              </a:ext>
            </a:extLst>
          </p:cNvPr>
          <p:cNvSpPr txBox="1"/>
          <p:nvPr/>
        </p:nvSpPr>
        <p:spPr>
          <a:xfrm>
            <a:off x="84307" y="2039541"/>
            <a:ext cx="5898204" cy="4613892"/>
          </a:xfrm>
          <a:prstGeom prst="rect">
            <a:avLst/>
          </a:prstGeom>
          <a:noFill/>
        </p:spPr>
        <p:txBody>
          <a:bodyPr wrap="square">
            <a:spAutoFit/>
          </a:bodyPr>
          <a:lstStyle/>
          <a:p>
            <a:pPr algn="l">
              <a:lnSpc>
                <a:spcPct val="150000"/>
              </a:lnSpc>
              <a:buFont typeface="+mj-lt"/>
              <a:buAutoNum type="arabicPeriod"/>
            </a:pPr>
            <a:r>
              <a:rPr lang="zh-CN" altLang="en-US" b="0" i="0" dirty="0">
                <a:solidFill>
                  <a:srgbClr val="000000"/>
                </a:solidFill>
                <a:effectLst/>
                <a:latin typeface="微软雅黑" panose="020B0503020204020204" pitchFamily="34" charset="-122"/>
                <a:ea typeface="微软雅黑" panose="020B0503020204020204" pitchFamily="34" charset="-122"/>
              </a:rPr>
              <a:t>了解到算法并行化设计的基本流程</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包括单机单线程、单机多线程、多机多线程三个层级。这有助于设计并行算法时考虑问题的不同层面。</a:t>
            </a:r>
          </a:p>
          <a:p>
            <a:pPr algn="l">
              <a:lnSpc>
                <a:spcPct val="150000"/>
              </a:lnSpc>
              <a:buFont typeface="+mj-lt"/>
              <a:buAutoNum type="arabicPeriod"/>
            </a:pPr>
            <a:r>
              <a:rPr lang="zh-CN" altLang="en-US" b="0" i="0" dirty="0">
                <a:solidFill>
                  <a:srgbClr val="000000"/>
                </a:solidFill>
                <a:effectLst/>
                <a:latin typeface="微软雅黑" panose="020B0503020204020204" pitchFamily="34" charset="-122"/>
                <a:ea typeface="微软雅黑" panose="020B0503020204020204" pitchFamily="34" charset="-122"/>
              </a:rPr>
              <a:t>学习到常用的通信方式</a:t>
            </a:r>
            <a:r>
              <a:rPr lang="en-US" altLang="zh-CN" b="0" i="0" dirty="0">
                <a:solidFill>
                  <a:srgbClr val="000000"/>
                </a:solidFill>
                <a:effectLst/>
                <a:latin typeface="微软雅黑" panose="020B0503020204020204" pitchFamily="34" charset="-122"/>
                <a:ea typeface="微软雅黑" panose="020B0503020204020204" pitchFamily="34" charset="-122"/>
              </a:rPr>
              <a:t>TCP/IP</a:t>
            </a:r>
            <a:r>
              <a:rPr lang="zh-CN" altLang="en-US" b="0" i="0" dirty="0">
                <a:solidFill>
                  <a:srgbClr val="000000"/>
                </a:solidFill>
                <a:effectLst/>
                <a:latin typeface="微软雅黑" panose="020B0503020204020204" pitchFamily="34" charset="-122"/>
                <a:ea typeface="微软雅黑" panose="020B0503020204020204" pitchFamily="34" charset="-122"/>
              </a:rPr>
              <a:t>及套接字编程接口</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了解如何利用网络资源进行分布式计算。</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l">
              <a:lnSpc>
                <a:spcPct val="150000"/>
              </a:lnSpc>
              <a:buFont typeface="+mj-lt"/>
              <a:buAutoNum type="arabicPeriod"/>
            </a:pPr>
            <a:r>
              <a:rPr lang="zh-CN" altLang="en-US" b="0" i="0" dirty="0">
                <a:solidFill>
                  <a:srgbClr val="000000"/>
                </a:solidFill>
                <a:effectLst/>
                <a:latin typeface="微软雅黑" panose="020B0503020204020204" pitchFamily="34" charset="-122"/>
                <a:ea typeface="微软雅黑" panose="020B0503020204020204" pitchFamily="34" charset="-122"/>
              </a:rPr>
              <a:t>学习了三种典型算法</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累加、求最大值、排序</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的实现</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以及对应并行设计的方法</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如数据分解、任务分派等。这能帮助针对不同类型算法进行并行优化。</a:t>
            </a:r>
          </a:p>
          <a:p>
            <a:pPr algn="l">
              <a:lnSpc>
                <a:spcPct val="150000"/>
              </a:lnSpc>
              <a:buFont typeface="+mj-lt"/>
              <a:buAutoNum type="arabicPeriod"/>
            </a:pPr>
            <a:r>
              <a:rPr lang="zh-CN" altLang="en-US" b="0" i="0" dirty="0">
                <a:solidFill>
                  <a:srgbClr val="000000"/>
                </a:solidFill>
                <a:effectLst/>
                <a:latin typeface="微软雅黑" panose="020B0503020204020204" pitchFamily="34" charset="-122"/>
                <a:ea typeface="微软雅黑" panose="020B0503020204020204" pitchFamily="34" charset="-122"/>
              </a:rPr>
              <a:t>明白了利用多线程需要考虑的问题</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如线程安全、同步机制等。这是多线程程序设计的重要一环。</a:t>
            </a:r>
          </a:p>
          <a:p>
            <a:pPr algn="l">
              <a:lnSpc>
                <a:spcPct val="150000"/>
              </a:lnSpc>
              <a:buFont typeface="+mj-lt"/>
              <a:buAutoNum type="arabicPeriod"/>
            </a:pPr>
            <a:r>
              <a:rPr lang="zh-CN" altLang="en-US" b="0" i="0" dirty="0">
                <a:solidFill>
                  <a:srgbClr val="000000"/>
                </a:solidFill>
                <a:effectLst/>
                <a:latin typeface="微软雅黑" panose="020B0503020204020204" pitchFamily="34" charset="-122"/>
                <a:ea typeface="微软雅黑" panose="020B0503020204020204" pitchFamily="34" charset="-122"/>
              </a:rPr>
              <a:t>感受到了算法并行化后带来的加速效果。</a:t>
            </a:r>
          </a:p>
        </p:txBody>
      </p:sp>
      <p:sp>
        <p:nvSpPr>
          <p:cNvPr id="5" name="TextBox 7">
            <a:extLst>
              <a:ext uri="{FF2B5EF4-FFF2-40B4-BE49-F238E27FC236}">
                <a16:creationId xmlns:a16="http://schemas.microsoft.com/office/drawing/2014/main" id="{F3703102-3EAB-B373-3FF3-18D63ABBA1E3}"/>
              </a:ext>
            </a:extLst>
          </p:cNvPr>
          <p:cNvSpPr txBox="1">
            <a:spLocks noChangeArrowheads="1"/>
          </p:cNvSpPr>
          <p:nvPr/>
        </p:nvSpPr>
        <p:spPr bwMode="auto">
          <a:xfrm>
            <a:off x="1010534" y="1300438"/>
            <a:ext cx="3473918" cy="532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50000"/>
              </a:lnSpc>
              <a:spcBef>
                <a:spcPct val="0"/>
              </a:spcBef>
              <a:buFont typeface="Wingdings" panose="05000000000000000000" pitchFamily="2" charset="2"/>
              <a:buChar char="q"/>
              <a:defRPr/>
            </a:pPr>
            <a:r>
              <a:rPr lang="zh-CN" altLang="en-US" sz="2160" b="1" dirty="0">
                <a:solidFill>
                  <a:srgbClr val="4F81BD">
                    <a:lumMod val="75000"/>
                  </a:srgbClr>
                </a:solidFill>
                <a:latin typeface="微软雅黑" panose="020B0503020204020204" pitchFamily="34" charset="-122"/>
                <a:ea typeface="微软雅黑" panose="020B0503020204020204" pitchFamily="34" charset="-122"/>
              </a:rPr>
              <a:t>心得体会与收获</a:t>
            </a:r>
          </a:p>
        </p:txBody>
      </p:sp>
      <p:sp>
        <p:nvSpPr>
          <p:cNvPr id="7" name="TextBox 7">
            <a:extLst>
              <a:ext uri="{FF2B5EF4-FFF2-40B4-BE49-F238E27FC236}">
                <a16:creationId xmlns:a16="http://schemas.microsoft.com/office/drawing/2014/main" id="{4AC3B763-E070-C342-5B88-1F268F0B6F50}"/>
              </a:ext>
            </a:extLst>
          </p:cNvPr>
          <p:cNvSpPr txBox="1">
            <a:spLocks noChangeArrowheads="1"/>
          </p:cNvSpPr>
          <p:nvPr/>
        </p:nvSpPr>
        <p:spPr bwMode="auto">
          <a:xfrm>
            <a:off x="6552058" y="1507344"/>
            <a:ext cx="3473918" cy="532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50000"/>
              </a:lnSpc>
              <a:spcBef>
                <a:spcPct val="0"/>
              </a:spcBef>
              <a:buFont typeface="Wingdings" panose="05000000000000000000" pitchFamily="2" charset="2"/>
              <a:buChar char="q"/>
              <a:defRPr/>
            </a:pPr>
            <a:r>
              <a:rPr lang="zh-CN" altLang="en-US" sz="2160" b="1" dirty="0">
                <a:solidFill>
                  <a:srgbClr val="4F81BD">
                    <a:lumMod val="75000"/>
                  </a:srgbClr>
                </a:solidFill>
                <a:latin typeface="微软雅黑" panose="020B0503020204020204" pitchFamily="34" charset="-122"/>
                <a:ea typeface="微软雅黑" panose="020B0503020204020204" pitchFamily="34" charset="-122"/>
              </a:rPr>
              <a:t>小组分工</a:t>
            </a:r>
          </a:p>
        </p:txBody>
      </p:sp>
      <p:sp>
        <p:nvSpPr>
          <p:cNvPr id="8" name="任意多边形: 形状 20">
            <a:extLst>
              <a:ext uri="{FF2B5EF4-FFF2-40B4-BE49-F238E27FC236}">
                <a16:creationId xmlns:a16="http://schemas.microsoft.com/office/drawing/2014/main" id="{5D2C7E8D-0963-85E4-80A5-A1C6AF61DF6A}"/>
              </a:ext>
            </a:extLst>
          </p:cNvPr>
          <p:cNvSpPr/>
          <p:nvPr>
            <p:custDataLst>
              <p:tags r:id="rId1"/>
            </p:custDataLst>
          </p:nvPr>
        </p:nvSpPr>
        <p:spPr>
          <a:xfrm>
            <a:off x="6342433" y="2039541"/>
            <a:ext cx="5765260" cy="3651139"/>
          </a:xfrm>
          <a:custGeom>
            <a:avLst/>
            <a:gdLst>
              <a:gd name="connsiteX0" fmla="*/ 0 w 4399982"/>
              <a:gd name="connsiteY0" fmla="*/ 0 h 2217600"/>
              <a:gd name="connsiteX1" fmla="*/ 4399982 w 4399982"/>
              <a:gd name="connsiteY1" fmla="*/ 0 h 2217600"/>
              <a:gd name="connsiteX2" fmla="*/ 4399982 w 4399982"/>
              <a:gd name="connsiteY2" fmla="*/ 2217600 h 2217600"/>
              <a:gd name="connsiteX3" fmla="*/ 0 w 4399982"/>
              <a:gd name="connsiteY3" fmla="*/ 2217600 h 2217600"/>
              <a:gd name="connsiteX4" fmla="*/ 0 w 4399982"/>
              <a:gd name="connsiteY4" fmla="*/ 0 h 2217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99982" h="2217600">
                <a:moveTo>
                  <a:pt x="0" y="0"/>
                </a:moveTo>
                <a:lnTo>
                  <a:pt x="4399982" y="0"/>
                </a:lnTo>
                <a:lnTo>
                  <a:pt x="4399982" y="2217600"/>
                </a:lnTo>
                <a:lnTo>
                  <a:pt x="0" y="2217600"/>
                </a:lnTo>
                <a:lnTo>
                  <a:pt x="0" y="0"/>
                </a:lnTo>
                <a:close/>
              </a:path>
            </a:pathLst>
          </a:custGeom>
          <a:gradFill>
            <a:gsLst>
              <a:gs pos="50000">
                <a:schemeClr val="bg1">
                  <a:lumMod val="95000"/>
                </a:schemeClr>
              </a:gs>
              <a:gs pos="0">
                <a:schemeClr val="bg1"/>
              </a:gs>
              <a:gs pos="100000">
                <a:schemeClr val="bg2"/>
              </a:gs>
            </a:gsLst>
            <a:lin ang="5400000" scaled="1"/>
          </a:gradFill>
          <a:ln>
            <a:noFill/>
          </a:ln>
          <a:effectLst/>
        </p:spPr>
        <p:style>
          <a:lnRef idx="2">
            <a:schemeClr val="dk2">
              <a:hueOff val="0"/>
              <a:satOff val="0"/>
              <a:lumOff val="0"/>
              <a:alphaOff val="0"/>
            </a:schemeClr>
          </a:lnRef>
          <a:fillRef idx="1">
            <a:schemeClr val="lt2">
              <a:alpha val="90000"/>
              <a:hueOff val="0"/>
              <a:satOff val="0"/>
              <a:lumOff val="0"/>
              <a:alphaOff val="0"/>
            </a:schemeClr>
          </a:fillRef>
          <a:effectRef idx="0">
            <a:schemeClr val="lt2">
              <a:alpha val="90000"/>
              <a:hueOff val="0"/>
              <a:satOff val="0"/>
              <a:lumOff val="0"/>
              <a:alphaOff val="0"/>
            </a:schemeClr>
          </a:effectRef>
          <a:fontRef idx="minor">
            <a:schemeClr val="dk1">
              <a:hueOff val="0"/>
              <a:satOff val="0"/>
              <a:lumOff val="0"/>
              <a:alphaOff val="0"/>
            </a:schemeClr>
          </a:fontRef>
        </p:style>
        <p:txBody>
          <a:bodyPr spcFirstLastPara="0" vert="horz" wrap="square" lIns="341487" tIns="333248" rIns="341487" bIns="113792" numCol="1" spcCol="1270" anchor="t" anchorCtr="0">
            <a:noAutofit/>
          </a:bodyPr>
          <a:lstStyle/>
          <a:p>
            <a:pPr marL="0" marR="0" algn="just">
              <a:lnSpc>
                <a:spcPct val="150000"/>
              </a:lnSpc>
              <a:spcBef>
                <a:spcPts val="0"/>
              </a:spcBef>
              <a:spcAft>
                <a:spcPts val="0"/>
              </a:spcAft>
            </a:pPr>
            <a:r>
              <a:rPr lang="en-US" altLang="zh-CN" sz="2000" b="1" dirty="0">
                <a:solidFill>
                  <a:schemeClr val="tx2">
                    <a:lumMod val="50000"/>
                  </a:schemeClr>
                </a:solidFill>
                <a:latin typeface="Calibri" panose="020F0502020204030204" pitchFamily="34" charset="0"/>
                <a:cs typeface="Calibri" panose="020F0502020204030204" pitchFamily="34" charset="0"/>
                <a:sym typeface="+mn-ea"/>
              </a:rPr>
              <a:t>•</a:t>
            </a:r>
            <a:r>
              <a:rPr lang="zh-CN" altLang="en-US" sz="2000" b="1" dirty="0">
                <a:solidFill>
                  <a:schemeClr val="tx2">
                    <a:lumMod val="50000"/>
                  </a:schemeClr>
                </a:solidFill>
                <a:latin typeface="Calibri" panose="020F0502020204030204" pitchFamily="34" charset="0"/>
                <a:cs typeface="Calibri" panose="020F0502020204030204" pitchFamily="34" charset="0"/>
                <a:sym typeface="+mn-ea"/>
              </a:rPr>
              <a:t>姚天亮</a:t>
            </a:r>
            <a:r>
              <a:rPr lang="en-US" altLang="zh-CN" sz="2000" b="1" dirty="0">
                <a:solidFill>
                  <a:schemeClr val="tx2">
                    <a:lumMod val="50000"/>
                  </a:schemeClr>
                </a:solidFill>
                <a:latin typeface="Calibri" panose="020F0502020204030204" pitchFamily="34" charset="0"/>
                <a:cs typeface="Calibri" panose="020F0502020204030204" pitchFamily="34" charset="0"/>
              </a:rPr>
              <a:t>:</a:t>
            </a:r>
            <a:r>
              <a:rPr lang="zh-CN" altLang="en-US" sz="2000" b="1" dirty="0">
                <a:solidFill>
                  <a:schemeClr val="tx2">
                    <a:lumMod val="50000"/>
                  </a:schemeClr>
                </a:solidFill>
                <a:latin typeface="Calibri" panose="020F0502020204030204" pitchFamily="34" charset="0"/>
                <a:cs typeface="Calibri" panose="020F0502020204030204" pitchFamily="34" charset="0"/>
              </a:rPr>
              <a:t>负责完成基础求最大值算法， 排序算法与</a:t>
            </a:r>
            <a:r>
              <a:rPr lang="en-US" altLang="zh-CN" sz="2000" b="1" dirty="0">
                <a:solidFill>
                  <a:schemeClr val="tx2">
                    <a:lumMod val="50000"/>
                  </a:schemeClr>
                </a:solidFill>
                <a:latin typeface="Calibri" panose="020F0502020204030204" pitchFamily="34" charset="0"/>
                <a:cs typeface="Calibri" panose="020F0502020204030204" pitchFamily="34" charset="0"/>
              </a:rPr>
              <a:t>AVX</a:t>
            </a:r>
            <a:r>
              <a:rPr lang="zh-CN" altLang="en-US" sz="2000" b="1" dirty="0">
                <a:solidFill>
                  <a:schemeClr val="tx2">
                    <a:lumMod val="50000"/>
                  </a:schemeClr>
                </a:solidFill>
                <a:latin typeface="Calibri" panose="020F0502020204030204" pitchFamily="34" charset="0"/>
                <a:cs typeface="Calibri" panose="020F0502020204030204" pitchFamily="34" charset="0"/>
              </a:rPr>
              <a:t>加速，双机</a:t>
            </a:r>
            <a:r>
              <a:rPr lang="en-US" altLang="zh-CN" sz="2000" b="1" dirty="0">
                <a:solidFill>
                  <a:schemeClr val="tx2">
                    <a:lumMod val="50000"/>
                  </a:schemeClr>
                </a:solidFill>
                <a:latin typeface="Calibri" panose="020F0502020204030204" pitchFamily="34" charset="0"/>
                <a:cs typeface="Calibri" panose="020F0502020204030204" pitchFamily="34" charset="0"/>
              </a:rPr>
              <a:t>TCP</a:t>
            </a:r>
            <a:r>
              <a:rPr lang="zh-CN" altLang="en-US" sz="2000" b="1" dirty="0">
                <a:solidFill>
                  <a:schemeClr val="tx2">
                    <a:lumMod val="50000"/>
                  </a:schemeClr>
                </a:solidFill>
                <a:latin typeface="Calibri" panose="020F0502020204030204" pitchFamily="34" charset="0"/>
                <a:cs typeface="Calibri" panose="020F0502020204030204" pitchFamily="34" charset="0"/>
              </a:rPr>
              <a:t>数据收发实现，单机测试与分析。</a:t>
            </a:r>
            <a:endParaRPr lang="en-US" altLang="zh-CN" sz="2000" b="1" dirty="0">
              <a:solidFill>
                <a:schemeClr val="tx2">
                  <a:lumMod val="50000"/>
                </a:schemeClr>
              </a:solidFill>
              <a:latin typeface="Calibri" panose="020F0502020204030204" pitchFamily="34" charset="0"/>
              <a:cs typeface="Calibri" panose="020F0502020204030204" pitchFamily="34" charset="0"/>
            </a:endParaRPr>
          </a:p>
          <a:p>
            <a:pPr marL="0" marR="0" algn="just">
              <a:lnSpc>
                <a:spcPct val="150000"/>
              </a:lnSpc>
              <a:spcBef>
                <a:spcPts val="0"/>
              </a:spcBef>
              <a:spcAft>
                <a:spcPts val="0"/>
              </a:spcAft>
            </a:pPr>
            <a:endParaRPr lang="zh-CN" altLang="en-US" sz="2000" b="1" dirty="0">
              <a:solidFill>
                <a:schemeClr val="tx2">
                  <a:lumMod val="50000"/>
                </a:schemeClr>
              </a:solidFill>
              <a:latin typeface="Calibri" panose="020F0502020204030204" pitchFamily="34" charset="0"/>
              <a:cs typeface="Calibri" panose="020F0502020204030204" pitchFamily="34" charset="0"/>
            </a:endParaRPr>
          </a:p>
          <a:p>
            <a:pPr algn="l">
              <a:lnSpc>
                <a:spcPct val="150000"/>
              </a:lnSpc>
            </a:pPr>
            <a:r>
              <a:rPr lang="en-US" altLang="zh-CN" sz="2000" b="1" dirty="0">
                <a:solidFill>
                  <a:schemeClr val="tx2">
                    <a:lumMod val="50000"/>
                  </a:schemeClr>
                </a:solidFill>
                <a:latin typeface="Calibri" panose="020F0502020204030204" pitchFamily="34" charset="0"/>
                <a:cs typeface="Calibri" panose="020F0502020204030204" pitchFamily="34" charset="0"/>
                <a:sym typeface="+mn-ea"/>
              </a:rPr>
              <a:t>•</a:t>
            </a:r>
            <a:r>
              <a:rPr lang="zh-CN" altLang="en-US" sz="2000" b="1" dirty="0">
                <a:solidFill>
                  <a:schemeClr val="tx2">
                    <a:lumMod val="50000"/>
                  </a:schemeClr>
                </a:solidFill>
                <a:latin typeface="Calibri" panose="020F0502020204030204" pitchFamily="34" charset="0"/>
                <a:cs typeface="Calibri" panose="020F0502020204030204" pitchFamily="34" charset="0"/>
                <a:sym typeface="+mn-ea"/>
              </a:rPr>
              <a:t>吕泓泰</a:t>
            </a:r>
            <a:r>
              <a:rPr lang="en-US" altLang="zh-CN" sz="2000" b="1" dirty="0">
                <a:solidFill>
                  <a:schemeClr val="tx2">
                    <a:lumMod val="50000"/>
                  </a:schemeClr>
                </a:solidFill>
                <a:latin typeface="Calibri" panose="020F0502020204030204" pitchFamily="34" charset="0"/>
                <a:cs typeface="Calibri" panose="020F0502020204030204" pitchFamily="34" charset="0"/>
              </a:rPr>
              <a:t>:</a:t>
            </a:r>
            <a:r>
              <a:rPr lang="zh-CN" altLang="en-US" sz="2000" b="1" dirty="0">
                <a:solidFill>
                  <a:schemeClr val="tx2">
                    <a:lumMod val="50000"/>
                  </a:schemeClr>
                </a:solidFill>
                <a:latin typeface="Calibri" panose="020F0502020204030204" pitchFamily="34" charset="0"/>
                <a:cs typeface="Calibri" panose="020F0502020204030204" pitchFamily="34" charset="0"/>
              </a:rPr>
              <a:t>负责完成求和算法与</a:t>
            </a:r>
            <a:r>
              <a:rPr lang="en-US" altLang="zh-CN" sz="2000" b="1" dirty="0">
                <a:solidFill>
                  <a:schemeClr val="tx2">
                    <a:lumMod val="50000"/>
                  </a:schemeClr>
                </a:solidFill>
                <a:latin typeface="Calibri" panose="020F0502020204030204" pitchFamily="34" charset="0"/>
                <a:cs typeface="Calibri" panose="020F0502020204030204" pitchFamily="34" charset="0"/>
              </a:rPr>
              <a:t>SSE</a:t>
            </a:r>
            <a:r>
              <a:rPr lang="zh-CN" altLang="en-US" sz="2000" b="1" dirty="0">
                <a:solidFill>
                  <a:schemeClr val="tx2">
                    <a:lumMod val="50000"/>
                  </a:schemeClr>
                </a:solidFill>
                <a:latin typeface="Calibri" panose="020F0502020204030204" pitchFamily="34" charset="0"/>
                <a:cs typeface="Calibri" panose="020F0502020204030204" pitchFamily="34" charset="0"/>
              </a:rPr>
              <a:t>加速， 最大值算法</a:t>
            </a:r>
            <a:r>
              <a:rPr lang="en-US" altLang="zh-CN" sz="2000" b="1" dirty="0">
                <a:solidFill>
                  <a:schemeClr val="tx2">
                    <a:lumMod val="50000"/>
                  </a:schemeClr>
                </a:solidFill>
                <a:latin typeface="Calibri" panose="020F0502020204030204" pitchFamily="34" charset="0"/>
                <a:cs typeface="Calibri" panose="020F0502020204030204" pitchFamily="34" charset="0"/>
              </a:rPr>
              <a:t>SSE</a:t>
            </a:r>
            <a:r>
              <a:rPr lang="zh-CN" altLang="en-US" sz="2000" b="1" dirty="0">
                <a:solidFill>
                  <a:schemeClr val="tx2">
                    <a:lumMod val="50000"/>
                  </a:schemeClr>
                </a:solidFill>
                <a:latin typeface="Calibri" panose="020F0502020204030204" pitchFamily="34" charset="0"/>
                <a:cs typeface="Calibri" panose="020F0502020204030204" pitchFamily="34" charset="0"/>
              </a:rPr>
              <a:t>加速，</a:t>
            </a:r>
            <a:r>
              <a:rPr lang="en-US" altLang="zh-CN" sz="2000" b="1" dirty="0">
                <a:solidFill>
                  <a:schemeClr val="tx2">
                    <a:lumMod val="50000"/>
                  </a:schemeClr>
                </a:solidFill>
                <a:latin typeface="Calibri" panose="020F0502020204030204" pitchFamily="34" charset="0"/>
                <a:cs typeface="Calibri" panose="020F0502020204030204" pitchFamily="34" charset="0"/>
              </a:rPr>
              <a:t>socket</a:t>
            </a:r>
            <a:r>
              <a:rPr lang="zh-CN" altLang="en-US" sz="2000" b="1" dirty="0">
                <a:solidFill>
                  <a:schemeClr val="tx2">
                    <a:lumMod val="50000"/>
                  </a:schemeClr>
                </a:solidFill>
                <a:latin typeface="Calibri" panose="020F0502020204030204" pitchFamily="34" charset="0"/>
                <a:cs typeface="Calibri" panose="020F0502020204030204" pitchFamily="34" charset="0"/>
              </a:rPr>
              <a:t>通信算法，双机结果测试与分析。 </a:t>
            </a:r>
          </a:p>
        </p:txBody>
      </p:sp>
    </p:spTree>
  </p:cSld>
  <p:clrMapOvr>
    <a:masterClrMapping/>
  </p:clrMapOvr>
  <mc:AlternateContent xmlns:mc="http://schemas.openxmlformats.org/markup-compatibility/2006" xmlns:p159="http://schemas.microsoft.com/office/powerpoint/2015/09/main">
    <mc:Choice Requires="p159">
      <p:transition spd="slow" advTm="17160">
        <p159:morph option="byObject"/>
      </p:transition>
    </mc:Choice>
    <mc:Fallback xmlns="">
      <p:transition spd="slow" advTm="1716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705432" y="3049009"/>
            <a:ext cx="3283564" cy="996446"/>
          </a:xfrm>
        </p:spPr>
        <p:txBody>
          <a:bodyPr/>
          <a:lstStyle/>
          <a:p>
            <a:r>
              <a:rPr lang="zh-CN" altLang="en-US" sz="5400" dirty="0"/>
              <a:t>谢谢！</a:t>
            </a:r>
          </a:p>
        </p:txBody>
      </p:sp>
      <p:sp>
        <p:nvSpPr>
          <p:cNvPr id="3" name="文本占位符 3">
            <a:extLst>
              <a:ext uri="{FF2B5EF4-FFF2-40B4-BE49-F238E27FC236}">
                <a16:creationId xmlns:a16="http://schemas.microsoft.com/office/drawing/2014/main" id="{FCE8B417-1E28-815B-429C-7CFF50CD1BF4}"/>
              </a:ext>
            </a:extLst>
          </p:cNvPr>
          <p:cNvSpPr txBox="1">
            <a:spLocks/>
          </p:cNvSpPr>
          <p:nvPr/>
        </p:nvSpPr>
        <p:spPr>
          <a:xfrm>
            <a:off x="982560" y="5097295"/>
            <a:ext cx="4579709" cy="996446"/>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1560" kern="1200" baseline="0">
                <a:solidFill>
                  <a:schemeClr val="tx1">
                    <a:lumMod val="85000"/>
                    <a:lumOff val="15000"/>
                  </a:schemeClr>
                </a:solidFill>
                <a:latin typeface="微软雅黑" panose="020B0503020204020204" pitchFamily="34" charset="-122"/>
                <a:ea typeface="微软雅黑" panose="020B0503020204020204" pitchFamily="34" charset="-122"/>
                <a:cs typeface="+mn-cs"/>
              </a:defRPr>
            </a:lvl1pPr>
            <a:lvl2pPr marL="548640" indent="0" algn="l" defTabSz="914400" rtl="0" eaLnBrk="1" latinLnBrk="0" hangingPunct="1">
              <a:lnSpc>
                <a:spcPct val="90000"/>
              </a:lnSpc>
              <a:spcBef>
                <a:spcPts val="500"/>
              </a:spcBef>
              <a:buFont typeface="Arial" panose="020B0604020202020204" pitchFamily="34" charset="0"/>
              <a:buNone/>
              <a:defRPr sz="2160" kern="1200">
                <a:solidFill>
                  <a:schemeClr val="tx1">
                    <a:tint val="75000"/>
                  </a:schemeClr>
                </a:solidFill>
                <a:latin typeface="+mn-lt"/>
                <a:ea typeface="+mn-ea"/>
                <a:cs typeface="+mn-cs"/>
              </a:defRPr>
            </a:lvl2pPr>
            <a:lvl3pPr marL="1097280" indent="0" algn="l" defTabSz="914400" rtl="0" eaLnBrk="1" latinLnBrk="0" hangingPunct="1">
              <a:lnSpc>
                <a:spcPct val="90000"/>
              </a:lnSpc>
              <a:spcBef>
                <a:spcPts val="500"/>
              </a:spcBef>
              <a:buFont typeface="Arial" panose="020B0604020202020204" pitchFamily="34" charset="0"/>
              <a:buNone/>
              <a:defRPr sz="1920" kern="1200">
                <a:solidFill>
                  <a:schemeClr val="tx1">
                    <a:tint val="75000"/>
                  </a:schemeClr>
                </a:solidFill>
                <a:latin typeface="+mn-lt"/>
                <a:ea typeface="+mn-ea"/>
                <a:cs typeface="+mn-cs"/>
              </a:defRPr>
            </a:lvl3pPr>
            <a:lvl4pPr marL="1645920" indent="0" algn="l" defTabSz="914400" rtl="0" eaLnBrk="1" latinLnBrk="0" hangingPunct="1">
              <a:lnSpc>
                <a:spcPct val="90000"/>
              </a:lnSpc>
              <a:spcBef>
                <a:spcPts val="500"/>
              </a:spcBef>
              <a:buFont typeface="Arial" panose="020B0604020202020204" pitchFamily="34" charset="0"/>
              <a:buNone/>
              <a:defRPr sz="1680" kern="1200">
                <a:solidFill>
                  <a:schemeClr val="tx1">
                    <a:tint val="75000"/>
                  </a:schemeClr>
                </a:solidFill>
                <a:latin typeface="+mn-lt"/>
                <a:ea typeface="+mn-ea"/>
                <a:cs typeface="+mn-cs"/>
              </a:defRPr>
            </a:lvl4pPr>
            <a:lvl5pPr marL="2194560" indent="0" algn="l" defTabSz="914400" rtl="0" eaLnBrk="1" latinLnBrk="0" hangingPunct="1">
              <a:lnSpc>
                <a:spcPct val="90000"/>
              </a:lnSpc>
              <a:spcBef>
                <a:spcPts val="500"/>
              </a:spcBef>
              <a:buFont typeface="Arial" panose="020B0604020202020204" pitchFamily="34" charset="0"/>
              <a:buNone/>
              <a:defRPr sz="1680" kern="1200">
                <a:solidFill>
                  <a:schemeClr val="tx1">
                    <a:tint val="75000"/>
                  </a:schemeClr>
                </a:solidFill>
                <a:latin typeface="+mn-lt"/>
                <a:ea typeface="+mn-ea"/>
                <a:cs typeface="+mn-cs"/>
              </a:defRPr>
            </a:lvl5pPr>
            <a:lvl6pPr marL="2743200" indent="0" algn="l" defTabSz="914400" rtl="0" eaLnBrk="1" latinLnBrk="0" hangingPunct="1">
              <a:lnSpc>
                <a:spcPct val="90000"/>
              </a:lnSpc>
              <a:spcBef>
                <a:spcPts val="500"/>
              </a:spcBef>
              <a:buFont typeface="Arial" panose="020B0604020202020204" pitchFamily="34" charset="0"/>
              <a:buNone/>
              <a:defRPr sz="1680" kern="1200">
                <a:solidFill>
                  <a:schemeClr val="tx1">
                    <a:tint val="75000"/>
                  </a:schemeClr>
                </a:solidFill>
                <a:latin typeface="+mn-lt"/>
                <a:ea typeface="+mn-ea"/>
                <a:cs typeface="+mn-cs"/>
              </a:defRPr>
            </a:lvl6pPr>
            <a:lvl7pPr marL="3291840" indent="0" algn="l" defTabSz="914400" rtl="0" eaLnBrk="1" latinLnBrk="0" hangingPunct="1">
              <a:lnSpc>
                <a:spcPct val="90000"/>
              </a:lnSpc>
              <a:spcBef>
                <a:spcPts val="500"/>
              </a:spcBef>
              <a:buFont typeface="Arial" panose="020B0604020202020204" pitchFamily="34" charset="0"/>
              <a:buNone/>
              <a:defRPr sz="1680" kern="1200">
                <a:solidFill>
                  <a:schemeClr val="tx1">
                    <a:tint val="75000"/>
                  </a:schemeClr>
                </a:solidFill>
                <a:latin typeface="+mn-lt"/>
                <a:ea typeface="+mn-ea"/>
                <a:cs typeface="+mn-cs"/>
              </a:defRPr>
            </a:lvl7pPr>
            <a:lvl8pPr marL="3840480" indent="0" algn="l" defTabSz="914400" rtl="0" eaLnBrk="1" latinLnBrk="0" hangingPunct="1">
              <a:lnSpc>
                <a:spcPct val="90000"/>
              </a:lnSpc>
              <a:spcBef>
                <a:spcPts val="500"/>
              </a:spcBef>
              <a:buFont typeface="Arial" panose="020B0604020202020204" pitchFamily="34" charset="0"/>
              <a:buNone/>
              <a:defRPr sz="1680" kern="1200">
                <a:solidFill>
                  <a:schemeClr val="tx1">
                    <a:tint val="75000"/>
                  </a:schemeClr>
                </a:solidFill>
                <a:latin typeface="+mn-lt"/>
                <a:ea typeface="+mn-ea"/>
                <a:cs typeface="+mn-cs"/>
              </a:defRPr>
            </a:lvl8pPr>
            <a:lvl9pPr marL="4389120" indent="0" algn="l" defTabSz="914400" rtl="0" eaLnBrk="1" latinLnBrk="0" hangingPunct="1">
              <a:lnSpc>
                <a:spcPct val="90000"/>
              </a:lnSpc>
              <a:spcBef>
                <a:spcPts val="500"/>
              </a:spcBef>
              <a:buFont typeface="Arial" panose="020B0604020202020204" pitchFamily="34" charset="0"/>
              <a:buNone/>
              <a:defRPr sz="1680" kern="1200">
                <a:solidFill>
                  <a:schemeClr val="tx1">
                    <a:tint val="75000"/>
                  </a:schemeClr>
                </a:solidFill>
                <a:latin typeface="+mn-lt"/>
                <a:ea typeface="+mn-ea"/>
                <a:cs typeface="+mn-cs"/>
              </a:defRPr>
            </a:lvl9pPr>
          </a:lstStyle>
          <a:p>
            <a:endParaRPr lang="en-US" altLang="zh-CN" sz="2000" b="1"/>
          </a:p>
          <a:p>
            <a:endParaRPr lang="en-US" altLang="zh-CN" sz="2000" b="1"/>
          </a:p>
          <a:p>
            <a:pPr>
              <a:lnSpc>
                <a:spcPct val="125000"/>
              </a:lnSpc>
            </a:pPr>
            <a:r>
              <a:rPr lang="zh-CN" altLang="en-US" sz="2000" b="1"/>
              <a:t>汇报人：姚天亮、吕泓泰</a:t>
            </a:r>
          </a:p>
          <a:p>
            <a:pPr>
              <a:lnSpc>
                <a:spcPct val="125000"/>
              </a:lnSpc>
            </a:pPr>
            <a:r>
              <a:rPr lang="zh-CN" altLang="en-US" sz="2000" b="1"/>
              <a:t>时间：</a:t>
            </a:r>
            <a:r>
              <a:rPr lang="en-US" altLang="zh-CN" sz="2000" b="1"/>
              <a:t>2024</a:t>
            </a:r>
            <a:r>
              <a:rPr lang="zh-CN" altLang="en-US" sz="2000" b="1"/>
              <a:t>年</a:t>
            </a:r>
            <a:r>
              <a:rPr lang="en-US" altLang="zh-CN" sz="2000" b="1"/>
              <a:t>01</a:t>
            </a:r>
            <a:r>
              <a:rPr lang="zh-CN" altLang="en-US" sz="2000" b="1"/>
              <a:t>月</a:t>
            </a:r>
            <a:endParaRPr lang="zh-CN" altLang="en-US" sz="2000" b="1" dirty="0"/>
          </a:p>
        </p:txBody>
      </p:sp>
    </p:spTree>
  </p:cSld>
  <p:clrMapOvr>
    <a:masterClrMapping/>
  </p:clrMapOvr>
  <mc:AlternateContent xmlns:mc="http://schemas.openxmlformats.org/markup-compatibility/2006" xmlns:p159="http://schemas.microsoft.com/office/powerpoint/2015/09/main">
    <mc:Choice Requires="p159">
      <p:transition spd="slow" advTm="119">
        <p159:morph option="byObject"/>
      </p:transition>
    </mc:Choice>
    <mc:Fallback xmlns="">
      <p:transition spd="slow" advTm="119">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t>作业要求</a:t>
            </a:r>
          </a:p>
        </p:txBody>
      </p:sp>
      <p:grpSp>
        <p:nvGrpSpPr>
          <p:cNvPr id="29" name="组合 28"/>
          <p:cNvGrpSpPr/>
          <p:nvPr/>
        </p:nvGrpSpPr>
        <p:grpSpPr>
          <a:xfrm>
            <a:off x="0" y="1420241"/>
            <a:ext cx="12072026" cy="4981888"/>
            <a:chOff x="-239655" y="1803537"/>
            <a:chExt cx="9385420" cy="5535426"/>
          </a:xfrm>
        </p:grpSpPr>
        <p:sp>
          <p:nvSpPr>
            <p:cNvPr id="30" name="矩形 29"/>
            <p:cNvSpPr/>
            <p:nvPr/>
          </p:nvSpPr>
          <p:spPr>
            <a:xfrm>
              <a:off x="-146380" y="1803537"/>
              <a:ext cx="9292145" cy="553542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620">
                <a:solidFill>
                  <a:prstClr val="white"/>
                </a:solidFill>
                <a:latin typeface="Calibri"/>
                <a:ea typeface="宋体" pitchFamily="2" charset="-122"/>
              </a:endParaRPr>
            </a:p>
          </p:txBody>
        </p:sp>
        <p:grpSp>
          <p:nvGrpSpPr>
            <p:cNvPr id="31" name="组合 30"/>
            <p:cNvGrpSpPr/>
            <p:nvPr/>
          </p:nvGrpSpPr>
          <p:grpSpPr>
            <a:xfrm>
              <a:off x="-239655" y="1999042"/>
              <a:ext cx="9385419" cy="5088568"/>
              <a:chOff x="-928153" y="2165461"/>
              <a:chExt cx="9385419" cy="5088568"/>
            </a:xfrm>
          </p:grpSpPr>
          <p:sp>
            <p:nvSpPr>
              <p:cNvPr id="37" name="矩形 36"/>
              <p:cNvSpPr/>
              <p:nvPr/>
            </p:nvSpPr>
            <p:spPr>
              <a:xfrm>
                <a:off x="110015" y="2345952"/>
                <a:ext cx="3813913" cy="469145"/>
              </a:xfrm>
              <a:prstGeom prst="rect">
                <a:avLst/>
              </a:prstGeom>
            </p:spPr>
            <p:txBody>
              <a:bodyPr wrap="square">
                <a:spAutoFit/>
              </a:bodyPr>
              <a:lstStyle/>
              <a:p>
                <a:pPr marL="565404" lvl="1" indent="-325374">
                  <a:lnSpc>
                    <a:spcPct val="150000"/>
                  </a:lnSpc>
                  <a:buFont typeface="Arial" panose="020B0604020202020204" pitchFamily="34" charset="0"/>
                  <a:buChar char="•"/>
                  <a:defRPr/>
                </a:pPr>
                <a:endParaRPr lang="en-US" altLang="zh-CN" sz="1620" b="1" dirty="0">
                  <a:solidFill>
                    <a:srgbClr val="C00000"/>
                  </a:solidFill>
                  <a:latin typeface="微软雅黑" panose="020B0503020204020204" pitchFamily="34" charset="-122"/>
                  <a:ea typeface="微软雅黑" panose="020B0503020204020204" pitchFamily="34" charset="-122"/>
                </a:endParaRPr>
              </a:p>
            </p:txBody>
          </p:sp>
          <p:sp>
            <p:nvSpPr>
              <p:cNvPr id="35" name="矩形 34"/>
              <p:cNvSpPr/>
              <p:nvPr/>
            </p:nvSpPr>
            <p:spPr>
              <a:xfrm>
                <a:off x="-928153" y="2165461"/>
                <a:ext cx="9385419" cy="5088568"/>
              </a:xfrm>
              <a:prstGeom prst="rect">
                <a:avLst/>
              </a:prstGeom>
            </p:spPr>
            <p:txBody>
              <a:bodyPr wrap="square">
                <a:spAutoFit/>
              </a:bodyPr>
              <a:lstStyle/>
              <a:p>
                <a:pPr marL="285750" indent="-285750">
                  <a:buFont typeface="Arial" panose="020B0604020202020204" pitchFamily="34" charset="0"/>
                  <a:buChar char="•"/>
                </a:pPr>
                <a:r>
                  <a:rPr lang="zh-CN" altLang="en-US" sz="1620" b="1" dirty="0">
                    <a:solidFill>
                      <a:prstClr val="black"/>
                    </a:solidFill>
                    <a:latin typeface="微软雅黑" panose="020B0503020204020204" pitchFamily="34" charset="-122"/>
                    <a:ea typeface="微软雅黑" panose="020B0503020204020204" pitchFamily="34" charset="-122"/>
                  </a:rPr>
                  <a:t>内容：两人一组，利用相关</a:t>
                </a:r>
                <a:r>
                  <a:rPr lang="en-US" altLang="zh-CN" sz="1620" b="1" dirty="0">
                    <a:solidFill>
                      <a:prstClr val="black"/>
                    </a:solidFill>
                    <a:latin typeface="微软雅黑" panose="020B0503020204020204" pitchFamily="34" charset="-122"/>
                    <a:ea typeface="微软雅黑" panose="020B0503020204020204" pitchFamily="34" charset="-122"/>
                  </a:rPr>
                  <a:t>C++</a:t>
                </a:r>
                <a:r>
                  <a:rPr lang="zh-CN" altLang="en-US" sz="1620" b="1" dirty="0">
                    <a:solidFill>
                      <a:prstClr val="black"/>
                    </a:solidFill>
                    <a:latin typeface="微软雅黑" panose="020B0503020204020204" pitchFamily="34" charset="-122"/>
                    <a:ea typeface="微软雅黑" panose="020B0503020204020204" pitchFamily="34" charset="-122"/>
                  </a:rPr>
                  <a:t>需要和加速</a:t>
                </a:r>
                <a:r>
                  <a:rPr lang="en-US" altLang="zh-CN" sz="1620" b="1" dirty="0">
                    <a:solidFill>
                      <a:prstClr val="black"/>
                    </a:solidFill>
                    <a:latin typeface="微软雅黑" panose="020B0503020204020204" pitchFamily="34" charset="-122"/>
                    <a:ea typeface="微软雅黑" panose="020B0503020204020204" pitchFamily="34" charset="-122"/>
                  </a:rPr>
                  <a:t>(</a:t>
                </a:r>
                <a:r>
                  <a:rPr lang="en-US" altLang="zh-CN" sz="1620" b="1" dirty="0" err="1">
                    <a:solidFill>
                      <a:prstClr val="black"/>
                    </a:solidFill>
                    <a:latin typeface="微软雅黑" panose="020B0503020204020204" pitchFamily="34" charset="-122"/>
                    <a:ea typeface="微软雅黑" panose="020B0503020204020204" pitchFamily="34" charset="-122"/>
                  </a:rPr>
                  <a:t>sse</a:t>
                </a:r>
                <a:r>
                  <a:rPr lang="zh-CN" altLang="en-US" sz="1620" b="1" dirty="0">
                    <a:solidFill>
                      <a:prstClr val="black"/>
                    </a:solidFill>
                    <a:latin typeface="微软雅黑" panose="020B0503020204020204" pitchFamily="34" charset="-122"/>
                    <a:ea typeface="微软雅黑" panose="020B0503020204020204" pitchFamily="34" charset="-122"/>
                  </a:rPr>
                  <a:t>，多线程</a:t>
                </a:r>
                <a:r>
                  <a:rPr lang="en-US" altLang="zh-CN" sz="1620" b="1" dirty="0">
                    <a:solidFill>
                      <a:prstClr val="black"/>
                    </a:solidFill>
                    <a:latin typeface="微软雅黑" panose="020B0503020204020204" pitchFamily="34" charset="-122"/>
                    <a:ea typeface="微软雅黑" panose="020B0503020204020204" pitchFamily="34" charset="-122"/>
                  </a:rPr>
                  <a:t>)</a:t>
                </a:r>
                <a:r>
                  <a:rPr lang="zh-CN" altLang="en-US" sz="1620" b="1" dirty="0">
                    <a:solidFill>
                      <a:prstClr val="black"/>
                    </a:solidFill>
                    <a:latin typeface="微软雅黑" panose="020B0503020204020204" pitchFamily="34" charset="-122"/>
                    <a:ea typeface="微软雅黑" panose="020B0503020204020204" pitchFamily="34" charset="-122"/>
                  </a:rPr>
                  <a:t>手段，以及通讯技术</a:t>
                </a:r>
                <a:r>
                  <a:rPr lang="en-US" altLang="zh-CN" sz="1620" b="1" dirty="0">
                    <a:solidFill>
                      <a:prstClr val="black"/>
                    </a:solidFill>
                    <a:latin typeface="微软雅黑" panose="020B0503020204020204" pitchFamily="34" charset="-122"/>
                    <a:ea typeface="微软雅黑" panose="020B0503020204020204" pitchFamily="34" charset="-122"/>
                  </a:rPr>
                  <a:t>(1.rpc</a:t>
                </a:r>
                <a:r>
                  <a:rPr lang="zh-CN" altLang="en-US" sz="1620" b="1" dirty="0">
                    <a:solidFill>
                      <a:prstClr val="black"/>
                    </a:solidFill>
                    <a:latin typeface="微软雅黑" panose="020B0503020204020204" pitchFamily="34" charset="-122"/>
                    <a:ea typeface="微软雅黑" panose="020B0503020204020204" pitchFamily="34" charset="-122"/>
                  </a:rPr>
                  <a:t>，命名管道，</a:t>
                </a:r>
                <a:r>
                  <a:rPr lang="en-US" altLang="zh-CN" sz="1620" b="1" dirty="0">
                    <a:solidFill>
                      <a:prstClr val="black"/>
                    </a:solidFill>
                    <a:latin typeface="微软雅黑" panose="020B0503020204020204" pitchFamily="34" charset="-122"/>
                    <a:ea typeface="微软雅黑" panose="020B0503020204020204" pitchFamily="34" charset="-122"/>
                  </a:rPr>
                  <a:t>2.http</a:t>
                </a:r>
                <a:r>
                  <a:rPr lang="zh-CN" altLang="en-US" sz="1620" b="1" dirty="0">
                    <a:solidFill>
                      <a:prstClr val="black"/>
                    </a:solidFill>
                    <a:latin typeface="微软雅黑" panose="020B0503020204020204" pitchFamily="34" charset="-122"/>
                    <a:ea typeface="微软雅黑" panose="020B0503020204020204" pitchFamily="34" charset="-122"/>
                  </a:rPr>
                  <a:t>，</a:t>
                </a:r>
                <a:r>
                  <a:rPr lang="en-US" altLang="zh-CN" sz="1620" b="1" dirty="0">
                    <a:solidFill>
                      <a:prstClr val="black"/>
                    </a:solidFill>
                    <a:latin typeface="微软雅黑" panose="020B0503020204020204" pitchFamily="34" charset="-122"/>
                    <a:ea typeface="微软雅黑" panose="020B0503020204020204" pitchFamily="34" charset="-122"/>
                  </a:rPr>
                  <a:t>socket)</a:t>
                </a:r>
                <a:r>
                  <a:rPr lang="zh-CN" altLang="en-US" sz="1620" b="1" dirty="0">
                    <a:solidFill>
                      <a:prstClr val="black"/>
                    </a:solidFill>
                    <a:latin typeface="微软雅黑" panose="020B0503020204020204" pitchFamily="34" charset="-122"/>
                    <a:ea typeface="微软雅黑" panose="020B0503020204020204" pitchFamily="34" charset="-122"/>
                  </a:rPr>
                  <a:t>等实现函数（浮点数数组求和，求最大值，排序）。所有处理在两台计算机协作执行，尽可能挖掘两个计算机的潜在算力。</a:t>
                </a:r>
              </a:p>
              <a:p>
                <a:pPr marL="285750" indent="-285750">
                  <a:buFont typeface="Arial" panose="020B0604020202020204" pitchFamily="34" charset="0"/>
                  <a:buChar char="•"/>
                </a:pPr>
                <a:endParaRPr lang="zh-CN" altLang="en-US" sz="1620" b="1" dirty="0">
                  <a:solidFill>
                    <a:prstClr val="black"/>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20" b="1" dirty="0">
                    <a:solidFill>
                      <a:prstClr val="black"/>
                    </a:solidFill>
                    <a:latin typeface="微软雅黑" panose="020B0503020204020204" pitchFamily="34" charset="-122"/>
                    <a:ea typeface="微软雅黑" panose="020B0503020204020204" pitchFamily="34" charset="-122"/>
                  </a:rPr>
                  <a:t>要求：书写完整报告，给出设计思路和结果。特别备注当我重现你们代码时，需要修改的位置和含义，精确到文件的具体行。</a:t>
                </a:r>
              </a:p>
              <a:p>
                <a:endParaRPr lang="zh-CN" altLang="en-US" sz="1620" b="1" dirty="0">
                  <a:solidFill>
                    <a:prstClr val="black"/>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20" b="1" dirty="0">
                    <a:solidFill>
                      <a:prstClr val="black"/>
                    </a:solidFill>
                    <a:latin typeface="微软雅黑" panose="020B0503020204020204" pitchFamily="34" charset="-122"/>
                    <a:ea typeface="微软雅黑" panose="020B0503020204020204" pitchFamily="34" charset="-122"/>
                  </a:rPr>
                  <a:t>给分细则：加速比越大分数越高；多人组队的，分数低于同加速比的两人组分数；非</a:t>
                </a:r>
                <a:r>
                  <a:rPr lang="en-US" altLang="zh-CN" sz="1620" b="1" dirty="0">
                    <a:solidFill>
                      <a:prstClr val="black"/>
                    </a:solidFill>
                    <a:latin typeface="微软雅黑" panose="020B0503020204020204" pitchFamily="34" charset="-122"/>
                    <a:ea typeface="微软雅黑" panose="020B0503020204020204" pitchFamily="34" charset="-122"/>
                  </a:rPr>
                  <a:t>windows</a:t>
                </a:r>
                <a:r>
                  <a:rPr lang="zh-CN" altLang="en-US" sz="1620" b="1" dirty="0">
                    <a:solidFill>
                      <a:prstClr val="black"/>
                    </a:solidFill>
                    <a:latin typeface="微软雅黑" panose="020B0503020204020204" pitchFamily="34" charset="-122"/>
                    <a:ea typeface="微软雅黑" panose="020B0503020204020204" pitchFamily="34" charset="-122"/>
                  </a:rPr>
                  <a:t>上实现加</a:t>
                </a:r>
                <a:r>
                  <a:rPr lang="en-US" altLang="zh-CN" sz="1620" b="1" dirty="0">
                    <a:solidFill>
                      <a:prstClr val="black"/>
                    </a:solidFill>
                    <a:latin typeface="微软雅黑" panose="020B0503020204020204" pitchFamily="34" charset="-122"/>
                    <a:ea typeface="微软雅黑" panose="020B0503020204020204" pitchFamily="34" charset="-122"/>
                  </a:rPr>
                  <a:t>5</a:t>
                </a:r>
                <a:r>
                  <a:rPr lang="zh-CN" altLang="en-US" sz="1620" b="1" dirty="0">
                    <a:solidFill>
                      <a:prstClr val="black"/>
                    </a:solidFill>
                    <a:latin typeface="微软雅黑" panose="020B0503020204020204" pitchFamily="34" charset="-122"/>
                    <a:ea typeface="微软雅黑" panose="020B0503020204020204" pitchFamily="34" charset="-122"/>
                  </a:rPr>
                  <a:t>分（操作系统限于</a:t>
                </a:r>
                <a:r>
                  <a:rPr lang="en-US" altLang="zh-CN" sz="1620" b="1" dirty="0" err="1">
                    <a:solidFill>
                      <a:prstClr val="black"/>
                    </a:solidFill>
                    <a:latin typeface="微软雅黑" panose="020B0503020204020204" pitchFamily="34" charset="-122"/>
                    <a:ea typeface="微软雅黑" panose="020B0503020204020204" pitchFamily="34" charset="-122"/>
                  </a:rPr>
                  <a:t>ubuntu,android</a:t>
                </a:r>
                <a:r>
                  <a:rPr lang="zh-CN" altLang="en-US" sz="1620" b="1" dirty="0">
                    <a:solidFill>
                      <a:prstClr val="black"/>
                    </a:solidFill>
                    <a:latin typeface="微软雅黑" panose="020B0503020204020204" pitchFamily="34" charset="-122"/>
                    <a:ea typeface="微软雅黑" panose="020B0503020204020204" pitchFamily="34" charset="-122"/>
                  </a:rPr>
                  <a:t>）；</a:t>
                </a:r>
              </a:p>
              <a:p>
                <a:pPr marL="285750" indent="-285750">
                  <a:buFont typeface="Arial" panose="020B0604020202020204" pitchFamily="34" charset="0"/>
                  <a:buChar char="•"/>
                </a:pPr>
                <a:endParaRPr lang="zh-CN" altLang="en-US" sz="1620" b="1" dirty="0">
                  <a:solidFill>
                    <a:prstClr val="black"/>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20" b="1" dirty="0">
                    <a:solidFill>
                      <a:prstClr val="black"/>
                    </a:solidFill>
                    <a:latin typeface="微软雅黑" panose="020B0503020204020204" pitchFamily="34" charset="-122"/>
                    <a:ea typeface="微软雅黑" panose="020B0503020204020204" pitchFamily="34" charset="-122"/>
                  </a:rPr>
                  <a:t>备注：报告中列出执行</a:t>
                </a:r>
                <a:r>
                  <a:rPr lang="en-US" altLang="zh-CN" sz="1620" b="1" dirty="0">
                    <a:solidFill>
                      <a:prstClr val="black"/>
                    </a:solidFill>
                    <a:latin typeface="微软雅黑" panose="020B0503020204020204" pitchFamily="34" charset="-122"/>
                    <a:ea typeface="微软雅黑" panose="020B0503020204020204" pitchFamily="34" charset="-122"/>
                  </a:rPr>
                  <a:t>5</a:t>
                </a:r>
                <a:r>
                  <a:rPr lang="zh-CN" altLang="en-US" sz="1620" b="1" dirty="0">
                    <a:solidFill>
                      <a:prstClr val="black"/>
                    </a:solidFill>
                    <a:latin typeface="微软雅黑" panose="020B0503020204020204" pitchFamily="34" charset="-122"/>
                    <a:ea typeface="微软雅黑" panose="020B0503020204020204" pitchFamily="34" charset="-122"/>
                  </a:rPr>
                  <a:t>次任务，并求时间的平均值。需要附上两台单机原始算法执行时间，以及利用双机并行执行同样任务的时间。</a:t>
                </a:r>
              </a:p>
              <a:p>
                <a:pPr marL="285750" indent="-285750">
                  <a:buFont typeface="Arial" panose="020B0604020202020204" pitchFamily="34" charset="0"/>
                  <a:buChar char="•"/>
                </a:pPr>
                <a:endParaRPr lang="zh-CN" altLang="en-US" sz="1620" b="1" dirty="0">
                  <a:solidFill>
                    <a:prstClr val="black"/>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20" b="1" dirty="0">
                    <a:solidFill>
                      <a:prstClr val="black"/>
                    </a:solidFill>
                    <a:latin typeface="微软雅黑" panose="020B0503020204020204" pitchFamily="34" charset="-122"/>
                    <a:ea typeface="微软雅黑" panose="020B0503020204020204" pitchFamily="34" charset="-122"/>
                  </a:rPr>
                  <a:t>特别说明：最后加速比以我测试为准。报告中的时间统计必须真实有效，发现舞弊者扣分。如果利用超出我列举的技术和平台，先和我商议。</a:t>
                </a:r>
              </a:p>
              <a:p>
                <a:pPr marL="285750" indent="-285750">
                  <a:buFont typeface="Arial" panose="020B0604020202020204" pitchFamily="34" charset="0"/>
                  <a:buChar char="•"/>
                </a:pPr>
                <a:endParaRPr lang="zh-CN" altLang="en-US" sz="1620" b="1" dirty="0">
                  <a:solidFill>
                    <a:prstClr val="black"/>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20" b="1" dirty="0">
                    <a:solidFill>
                      <a:prstClr val="black"/>
                    </a:solidFill>
                    <a:latin typeface="微软雅黑" panose="020B0503020204020204" pitchFamily="34" charset="-122"/>
                    <a:ea typeface="微软雅黑" panose="020B0503020204020204" pitchFamily="34" charset="-122"/>
                  </a:rPr>
                  <a:t>追加：三个功能自己代码实现，不得调用第三方库函数（比如，</a:t>
                </a:r>
                <a:r>
                  <a:rPr lang="en-US" altLang="zh-CN" sz="1620" b="1" dirty="0" err="1">
                    <a:solidFill>
                      <a:prstClr val="black"/>
                    </a:solidFill>
                    <a:latin typeface="微软雅黑" panose="020B0503020204020204" pitchFamily="34" charset="-122"/>
                    <a:ea typeface="微软雅黑" panose="020B0503020204020204" pitchFamily="34" charset="-122"/>
                  </a:rPr>
                  <a:t>sd</a:t>
                </a:r>
                <a:r>
                  <a:rPr lang="en-US" altLang="zh-CN" sz="1620" b="1" dirty="0">
                    <a:solidFill>
                      <a:prstClr val="black"/>
                    </a:solidFill>
                    <a:latin typeface="微软雅黑" panose="020B0503020204020204" pitchFamily="34" charset="-122"/>
                    <a:ea typeface="微软雅黑" panose="020B0503020204020204" pitchFamily="34" charset="-122"/>
                  </a:rPr>
                  <a:t>::</a:t>
                </a:r>
                <a:r>
                  <a:rPr lang="en-US" altLang="zh-CN" sz="1620" b="1" dirty="0" err="1">
                    <a:solidFill>
                      <a:prstClr val="black"/>
                    </a:solidFill>
                    <a:latin typeface="微软雅黑" panose="020B0503020204020204" pitchFamily="34" charset="-122"/>
                    <a:ea typeface="微软雅黑" panose="020B0503020204020204" pitchFamily="34" charset="-122"/>
                  </a:rPr>
                  <a:t>max,std</a:t>
                </a:r>
                <a:r>
                  <a:rPr lang="en-US" altLang="zh-CN" sz="1620" b="1" dirty="0">
                    <a:solidFill>
                      <a:prstClr val="black"/>
                    </a:solidFill>
                    <a:latin typeface="微软雅黑" panose="020B0503020204020204" pitchFamily="34" charset="-122"/>
                    <a:ea typeface="微软雅黑" panose="020B0503020204020204" pitchFamily="34" charset="-122"/>
                  </a:rPr>
                  <a:t>::sort</a:t>
                </a:r>
                <a:r>
                  <a:rPr lang="zh-CN" altLang="en-US" sz="1620" b="1" dirty="0">
                    <a:solidFill>
                      <a:prstClr val="black"/>
                    </a:solidFill>
                    <a:latin typeface="微软雅黑" panose="020B0503020204020204" pitchFamily="34" charset="-122"/>
                    <a:ea typeface="微软雅黑" panose="020B0503020204020204" pitchFamily="34" charset="-122"/>
                  </a:rPr>
                  <a:t>）</a:t>
                </a:r>
                <a:r>
                  <a:rPr lang="en-US" altLang="zh-CN" sz="1620" b="1" dirty="0">
                    <a:solidFill>
                      <a:prstClr val="black"/>
                    </a:solidFill>
                    <a:latin typeface="微软雅黑" panose="020B0503020204020204" pitchFamily="34" charset="-122"/>
                    <a:ea typeface="微软雅黑" panose="020B0503020204020204" pitchFamily="34" charset="-122"/>
                  </a:rPr>
                  <a:t>,</a:t>
                </a:r>
                <a:r>
                  <a:rPr lang="zh-CN" altLang="en-US" sz="1620" b="1" dirty="0">
                    <a:solidFill>
                      <a:prstClr val="black"/>
                    </a:solidFill>
                    <a:latin typeface="微软雅黑" panose="020B0503020204020204" pitchFamily="34" charset="-122"/>
                    <a:ea typeface="微软雅黑" panose="020B0503020204020204" pitchFamily="34" charset="-122"/>
                  </a:rPr>
                  <a:t>违反者每函数扣</a:t>
                </a:r>
                <a:r>
                  <a:rPr lang="en-US" altLang="zh-CN" sz="1620" b="1" dirty="0">
                    <a:solidFill>
                      <a:prstClr val="black"/>
                    </a:solidFill>
                    <a:latin typeface="微软雅黑" panose="020B0503020204020204" pitchFamily="34" charset="-122"/>
                    <a:ea typeface="微软雅黑" panose="020B0503020204020204" pitchFamily="34" charset="-122"/>
                  </a:rPr>
                  <a:t>10</a:t>
                </a:r>
                <a:r>
                  <a:rPr lang="zh-CN" altLang="en-US" sz="1620" b="1" dirty="0">
                    <a:solidFill>
                      <a:prstClr val="black"/>
                    </a:solidFill>
                    <a:latin typeface="微软雅黑" panose="020B0503020204020204" pitchFamily="34" charset="-122"/>
                    <a:ea typeface="微软雅黑" panose="020B0503020204020204" pitchFamily="34" charset="-122"/>
                  </a:rPr>
                  <a:t>分。多线程，多进程，</a:t>
                </a:r>
                <a:r>
                  <a:rPr lang="en-US" altLang="zh-CN" sz="1620" b="1" dirty="0">
                    <a:solidFill>
                      <a:prstClr val="black"/>
                    </a:solidFill>
                    <a:latin typeface="微软雅黑" panose="020B0503020204020204" pitchFamily="34" charset="-122"/>
                    <a:ea typeface="微软雅黑" panose="020B0503020204020204" pitchFamily="34" charset="-122"/>
                  </a:rPr>
                  <a:t>OPENMP</a:t>
                </a:r>
                <a:r>
                  <a:rPr lang="zh-CN" altLang="en-US" sz="1620" b="1" dirty="0">
                    <a:solidFill>
                      <a:prstClr val="black"/>
                    </a:solidFill>
                    <a:latin typeface="微软雅黑" panose="020B0503020204020204" pitchFamily="34" charset="-122"/>
                    <a:ea typeface="微软雅黑" panose="020B0503020204020204" pitchFamily="34" charset="-122"/>
                  </a:rPr>
                  <a:t>可以使用。</a:t>
                </a:r>
              </a:p>
              <a:p>
                <a:pPr marL="285750" indent="-285750">
                  <a:buFont typeface="Arial" panose="020B0604020202020204" pitchFamily="34" charset="0"/>
                  <a:buChar char="•"/>
                </a:pPr>
                <a:endParaRPr lang="zh-CN" altLang="en-US" sz="1620" b="1" dirty="0">
                  <a:solidFill>
                    <a:prstClr val="black"/>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20" b="1" dirty="0">
                    <a:solidFill>
                      <a:prstClr val="black"/>
                    </a:solidFill>
                    <a:latin typeface="微软雅黑" panose="020B0503020204020204" pitchFamily="34" charset="-122"/>
                    <a:ea typeface="微软雅黑" panose="020B0503020204020204" pitchFamily="34" charset="-122"/>
                  </a:rPr>
                  <a:t>数据：自己生成。</a:t>
                </a:r>
              </a:p>
            </p:txBody>
          </p:sp>
        </p:grpSp>
      </p:grpSp>
    </p:spTree>
  </p:cSld>
  <p:clrMapOvr>
    <a:masterClrMapping/>
  </p:clrMapOvr>
  <mc:AlternateContent xmlns:mc="http://schemas.openxmlformats.org/markup-compatibility/2006" xmlns:p159="http://schemas.microsoft.com/office/powerpoint/2015/09/main">
    <mc:Choice Requires="p159">
      <p:transition spd="slow" advTm="445">
        <p159:morph option="byObject"/>
      </p:transition>
    </mc:Choice>
    <mc:Fallback xmlns="">
      <p:transition spd="slow" advTm="445">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t>总体思路</a:t>
            </a:r>
          </a:p>
        </p:txBody>
      </p:sp>
      <p:sp>
        <p:nvSpPr>
          <p:cNvPr id="8" name="TextBox 7">
            <a:extLst>
              <a:ext uri="{FF2B5EF4-FFF2-40B4-BE49-F238E27FC236}">
                <a16:creationId xmlns:a16="http://schemas.microsoft.com/office/drawing/2014/main" id="{42AB1FB5-480F-682A-BCF2-888C2CC781A3}"/>
              </a:ext>
            </a:extLst>
          </p:cNvPr>
          <p:cNvSpPr txBox="1">
            <a:spLocks noChangeArrowheads="1"/>
          </p:cNvSpPr>
          <p:nvPr/>
        </p:nvSpPr>
        <p:spPr bwMode="auto">
          <a:xfrm>
            <a:off x="1050587" y="1193434"/>
            <a:ext cx="10446171" cy="2892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23495" marR="0" algn="l" eaLnBrk="0" fontAlgn="base">
              <a:spcBef>
                <a:spcPts val="445"/>
              </a:spcBef>
              <a:spcAft>
                <a:spcPts val="0"/>
              </a:spcAft>
            </a:pPr>
            <a:r>
              <a:rPr lang="zh-CN" altLang="en-US" b="1" dirty="0">
                <a:solidFill>
                  <a:srgbClr val="4F81BD">
                    <a:lumMod val="75000"/>
                  </a:srgbClr>
                </a:solidFill>
                <a:latin typeface="微软雅黑" panose="020B0503020204020204" pitchFamily="34" charset="-122"/>
                <a:ea typeface="微软雅黑" panose="020B0503020204020204" pitchFamily="34" charset="-122"/>
              </a:rPr>
              <a:t>单机架构设计</a:t>
            </a:r>
          </a:p>
          <a:p>
            <a:pPr>
              <a:lnSpc>
                <a:spcPct val="150000"/>
              </a:lnSpc>
              <a:spcBef>
                <a:spcPct val="0"/>
              </a:spcBef>
              <a:buFont typeface="Wingdings" panose="05000000000000000000" pitchFamily="2" charset="2"/>
              <a:buChar char="q"/>
              <a:defRPr/>
            </a:pPr>
            <a:endParaRPr lang="en-US" altLang="zh-CN" sz="2160" b="1" dirty="0">
              <a:solidFill>
                <a:srgbClr val="4F81BD">
                  <a:lumMod val="75000"/>
                </a:srgbClr>
              </a:solidFill>
              <a:latin typeface="微软雅黑" panose="020B0503020204020204" pitchFamily="34" charset="-122"/>
              <a:ea typeface="微软雅黑" panose="020B0503020204020204" pitchFamily="34" charset="-122"/>
            </a:endParaRPr>
          </a:p>
          <a:p>
            <a:pPr marL="23495" marR="71755" indent="268605" algn="just" eaLnBrk="0" fontAlgn="base">
              <a:lnSpc>
                <a:spcPct val="145000"/>
              </a:lnSpc>
              <a:spcBef>
                <a:spcPts val="665"/>
              </a:spcBef>
              <a:spcAft>
                <a:spcPts val="0"/>
              </a:spcAft>
            </a:pPr>
            <a:r>
              <a:rPr lang="zh-CN" altLang="en-US" sz="2000" b="1" kern="0" dirty="0">
                <a:solidFill>
                  <a:srgbClr val="000000"/>
                </a:solidFill>
                <a:effectLst/>
                <a:latin typeface="微软雅黑" panose="020B0503020204020204" pitchFamily="34" charset="-122"/>
                <a:ea typeface="微软雅黑" panose="020B0503020204020204" pitchFamily="34" charset="-122"/>
              </a:rPr>
              <a:t>单机运算架构比较简单，首先按照给定要求生成数组，然后通过不同的方</a:t>
            </a:r>
            <a:r>
              <a:rPr lang="zh-CN" altLang="en-US" sz="2000" b="1" kern="0" spc="-5" dirty="0">
                <a:solidFill>
                  <a:srgbClr val="000000"/>
                </a:solidFill>
                <a:effectLst/>
                <a:latin typeface="微软雅黑" panose="020B0503020204020204" pitchFamily="34" charset="-122"/>
                <a:ea typeface="微软雅黑" panose="020B0503020204020204" pitchFamily="34" charset="-122"/>
              </a:rPr>
              <a:t>式计算所需值，对求</a:t>
            </a:r>
            <a:r>
              <a:rPr lang="zh-CN" altLang="en-US" sz="2000" b="1" kern="0" spc="-15" dirty="0">
                <a:solidFill>
                  <a:srgbClr val="000000"/>
                </a:solidFill>
                <a:effectLst/>
                <a:latin typeface="微软雅黑" panose="020B0503020204020204" pitchFamily="34" charset="-122"/>
                <a:ea typeface="微软雅黑" panose="020B0503020204020204" pitchFamily="34" charset="-122"/>
              </a:rPr>
              <a:t>和、取最大值和排序进行运算。</a:t>
            </a:r>
            <a:endParaRPr lang="en-US" altLang="zh-CN" sz="2000" b="1" kern="0" spc="-15" dirty="0">
              <a:solidFill>
                <a:srgbClr val="000000"/>
              </a:solidFill>
              <a:effectLst/>
              <a:latin typeface="微软雅黑" panose="020B0503020204020204" pitchFamily="34" charset="-122"/>
              <a:ea typeface="微软雅黑" panose="020B0503020204020204" pitchFamily="34" charset="-122"/>
            </a:endParaRPr>
          </a:p>
          <a:p>
            <a:pPr marL="23495" marR="71755" indent="268605" algn="just" eaLnBrk="0" fontAlgn="base">
              <a:lnSpc>
                <a:spcPct val="145000"/>
              </a:lnSpc>
              <a:spcBef>
                <a:spcPts val="665"/>
              </a:spcBef>
              <a:spcAft>
                <a:spcPts val="0"/>
              </a:spcAft>
            </a:pPr>
            <a:r>
              <a:rPr lang="zh-CN" altLang="en-US" sz="2000" b="1" kern="0" spc="-15" dirty="0">
                <a:solidFill>
                  <a:srgbClr val="000000"/>
                </a:solidFill>
                <a:effectLst/>
                <a:latin typeface="微软雅黑" panose="020B0503020204020204" pitchFamily="34" charset="-122"/>
                <a:ea typeface="微软雅黑" panose="020B0503020204020204" pitchFamily="34" charset="-122"/>
              </a:rPr>
              <a:t>加速的方式分别测试了普通多线程加速、</a:t>
            </a:r>
            <a:r>
              <a:rPr lang="en-US" altLang="zh-CN" sz="2000" b="1" kern="0" spc="-15" dirty="0">
                <a:solidFill>
                  <a:srgbClr val="000000"/>
                </a:solidFill>
                <a:effectLst/>
                <a:latin typeface="微软雅黑" panose="020B0503020204020204" pitchFamily="34" charset="-122"/>
                <a:ea typeface="微软雅黑" panose="020B0503020204020204" pitchFamily="34" charset="-122"/>
              </a:rPr>
              <a:t>SSE</a:t>
            </a:r>
            <a:r>
              <a:rPr lang="zh-CN" altLang="en-US" sz="2000" b="1" kern="0" spc="-15" dirty="0">
                <a:solidFill>
                  <a:srgbClr val="000000"/>
                </a:solidFill>
                <a:effectLst/>
                <a:latin typeface="微软雅黑" panose="020B0503020204020204" pitchFamily="34" charset="-122"/>
                <a:ea typeface="微软雅黑" panose="020B0503020204020204" pitchFamily="34" charset="-122"/>
              </a:rPr>
              <a:t>加速、</a:t>
            </a:r>
            <a:r>
              <a:rPr lang="en-US" altLang="zh-CN" sz="2000" b="1" kern="0" spc="-15" dirty="0">
                <a:solidFill>
                  <a:srgbClr val="000000"/>
                </a:solidFill>
                <a:effectLst/>
                <a:latin typeface="微软雅黑" panose="020B0503020204020204" pitchFamily="34" charset="-122"/>
                <a:ea typeface="微软雅黑" panose="020B0503020204020204" pitchFamily="34" charset="-122"/>
              </a:rPr>
              <a:t>AVX</a:t>
            </a:r>
            <a:r>
              <a:rPr lang="zh-CN" altLang="en-US" sz="2000" b="1" kern="0" spc="-15" dirty="0">
                <a:solidFill>
                  <a:srgbClr val="000000"/>
                </a:solidFill>
                <a:latin typeface="微软雅黑" panose="020B0503020204020204" pitchFamily="34" charset="-122"/>
                <a:ea typeface="微软雅黑" panose="020B0503020204020204" pitchFamily="34" charset="-122"/>
              </a:rPr>
              <a:t>加速；</a:t>
            </a:r>
            <a:r>
              <a:rPr lang="zh-CN" altLang="en-US" sz="2000" b="1" kern="0" spc="-15" dirty="0">
                <a:solidFill>
                  <a:srgbClr val="000000"/>
                </a:solidFill>
                <a:effectLst/>
                <a:latin typeface="微软雅黑" panose="020B0503020204020204" pitchFamily="34" charset="-122"/>
                <a:ea typeface="微软雅黑" panose="020B0503020204020204" pitchFamily="34" charset="-122"/>
              </a:rPr>
              <a:t>最后计算了从任</a:t>
            </a:r>
            <a:r>
              <a:rPr lang="zh-CN" altLang="en-US" sz="2000" b="1" kern="0" spc="-5" dirty="0">
                <a:solidFill>
                  <a:srgbClr val="000000"/>
                </a:solidFill>
                <a:effectLst/>
                <a:latin typeface="微软雅黑" panose="020B0503020204020204" pitchFamily="34" charset="-122"/>
                <a:ea typeface="微软雅黑" panose="020B0503020204020204" pitchFamily="34" charset="-122"/>
              </a:rPr>
              <a:t>务启动到收集和综合的总时间。</a:t>
            </a:r>
            <a:endParaRPr lang="zh-CN" altLang="en-US" sz="2000" b="1" dirty="0">
              <a:solidFill>
                <a:srgbClr val="000000"/>
              </a:solidFill>
              <a:effectLst/>
              <a:latin typeface="微软雅黑" panose="020B0503020204020204" pitchFamily="34" charset="-122"/>
              <a:ea typeface="微软雅黑" panose="020B0503020204020204" pitchFamily="34" charset="-122"/>
            </a:endParaRPr>
          </a:p>
        </p:txBody>
      </p:sp>
      <p:pic>
        <p:nvPicPr>
          <p:cNvPr id="9" name="IM 4">
            <a:extLst>
              <a:ext uri="{FF2B5EF4-FFF2-40B4-BE49-F238E27FC236}">
                <a16:creationId xmlns:a16="http://schemas.microsoft.com/office/drawing/2014/main" id="{3945761C-6257-7938-8FA2-7A262C0FEDE4}"/>
              </a:ext>
            </a:extLst>
          </p:cNvPr>
          <p:cNvPicPr/>
          <p:nvPr/>
        </p:nvPicPr>
        <p:blipFill>
          <a:blip r:embed="rId3"/>
          <a:stretch>
            <a:fillRect/>
          </a:stretch>
        </p:blipFill>
        <p:spPr>
          <a:xfrm>
            <a:off x="4220479" y="3871358"/>
            <a:ext cx="3289273" cy="2461348"/>
          </a:xfrm>
          <a:prstGeom prst="rect">
            <a:avLst/>
          </a:prstGeom>
        </p:spPr>
      </p:pic>
    </p:spTree>
    <p:extLst>
      <p:ext uri="{BB962C8B-B14F-4D97-AF65-F5344CB8AC3E}">
        <p14:creationId xmlns:p14="http://schemas.microsoft.com/office/powerpoint/2010/main" val="2927829302"/>
      </p:ext>
    </p:extLst>
  </p:cSld>
  <p:clrMapOvr>
    <a:masterClrMapping/>
  </p:clrMapOvr>
  <mc:AlternateContent xmlns:mc="http://schemas.openxmlformats.org/markup-compatibility/2006" xmlns:p159="http://schemas.microsoft.com/office/powerpoint/2015/09/main">
    <mc:Choice Requires="p159">
      <p:transition spd="slow" advTm="24788">
        <p159:morph option="byObject"/>
      </p:transition>
    </mc:Choice>
    <mc:Fallback xmlns="">
      <p:transition spd="slow" advTm="24788">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t>总体思路</a:t>
            </a:r>
          </a:p>
        </p:txBody>
      </p:sp>
      <p:sp>
        <p:nvSpPr>
          <p:cNvPr id="8" name="TextBox 7">
            <a:extLst>
              <a:ext uri="{FF2B5EF4-FFF2-40B4-BE49-F238E27FC236}">
                <a16:creationId xmlns:a16="http://schemas.microsoft.com/office/drawing/2014/main" id="{42AB1FB5-480F-682A-BCF2-888C2CC781A3}"/>
              </a:ext>
            </a:extLst>
          </p:cNvPr>
          <p:cNvSpPr txBox="1">
            <a:spLocks noChangeArrowheads="1"/>
          </p:cNvSpPr>
          <p:nvPr/>
        </p:nvSpPr>
        <p:spPr bwMode="auto">
          <a:xfrm>
            <a:off x="525293" y="1063737"/>
            <a:ext cx="11666707" cy="23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23495" marR="0" algn="l" eaLnBrk="0" fontAlgn="base">
              <a:spcBef>
                <a:spcPts val="445"/>
              </a:spcBef>
              <a:spcAft>
                <a:spcPts val="0"/>
              </a:spcAft>
            </a:pPr>
            <a:r>
              <a:rPr lang="zh-CN" altLang="en-US" b="1" dirty="0">
                <a:solidFill>
                  <a:srgbClr val="4F81BD">
                    <a:lumMod val="75000"/>
                  </a:srgbClr>
                </a:solidFill>
                <a:latin typeface="微软雅黑" panose="020B0503020204020204" pitchFamily="34" charset="-122"/>
                <a:ea typeface="微软雅黑" panose="020B0503020204020204" pitchFamily="34" charset="-122"/>
              </a:rPr>
              <a:t>双机架构设计</a:t>
            </a:r>
          </a:p>
          <a:p>
            <a:pPr>
              <a:lnSpc>
                <a:spcPct val="150000"/>
              </a:lnSpc>
              <a:spcBef>
                <a:spcPct val="0"/>
              </a:spcBef>
              <a:buFont typeface="Wingdings" panose="05000000000000000000" pitchFamily="2" charset="2"/>
              <a:buChar char="q"/>
              <a:defRPr/>
            </a:pPr>
            <a:endParaRPr lang="en-US" altLang="zh-CN" sz="2160" b="1" dirty="0">
              <a:solidFill>
                <a:srgbClr val="4F81BD">
                  <a:lumMod val="75000"/>
                </a:srgbClr>
              </a:solidFill>
              <a:latin typeface="微软雅黑" panose="020B0503020204020204" pitchFamily="34" charset="-122"/>
              <a:ea typeface="微软雅黑" panose="020B0503020204020204" pitchFamily="34" charset="-122"/>
            </a:endParaRPr>
          </a:p>
          <a:p>
            <a:pPr marL="23495" marR="24765" indent="267970" algn="l" eaLnBrk="0" fontAlgn="base">
              <a:lnSpc>
                <a:spcPct val="146000"/>
              </a:lnSpc>
              <a:spcBef>
                <a:spcPts val="655"/>
              </a:spcBef>
              <a:spcAft>
                <a:spcPts val="0"/>
              </a:spcAft>
            </a:pPr>
            <a:r>
              <a:rPr lang="zh-CN" altLang="en-US" sz="2000" b="1" kern="0" dirty="0">
                <a:solidFill>
                  <a:srgbClr val="000000"/>
                </a:solidFill>
                <a:latin typeface="微软雅黑" panose="020B0503020204020204" pitchFamily="34" charset="-122"/>
                <a:ea typeface="微软雅黑" panose="020B0503020204020204" pitchFamily="34" charset="-122"/>
              </a:rPr>
              <a:t>双机运算分为 </a:t>
            </a:r>
            <a:r>
              <a:rPr lang="en-US" altLang="zh-CN" sz="2000" b="1" kern="0" dirty="0">
                <a:solidFill>
                  <a:srgbClr val="000000"/>
                </a:solidFill>
                <a:latin typeface="微软雅黑" panose="020B0503020204020204" pitchFamily="34" charset="-122"/>
                <a:ea typeface="微软雅黑" panose="020B0503020204020204" pitchFamily="34" charset="-122"/>
              </a:rPr>
              <a:t>Sever</a:t>
            </a:r>
            <a:r>
              <a:rPr lang="zh-CN" altLang="en-US" sz="2000" b="1" kern="0" dirty="0">
                <a:solidFill>
                  <a:srgbClr val="000000"/>
                </a:solidFill>
                <a:latin typeface="微软雅黑" panose="020B0503020204020204" pitchFamily="34" charset="-122"/>
                <a:ea typeface="微软雅黑" panose="020B0503020204020204" pitchFamily="34" charset="-122"/>
              </a:rPr>
              <a:t> 与 </a:t>
            </a:r>
            <a:r>
              <a:rPr lang="en-US" altLang="zh-CN" sz="2000" b="1" kern="0" dirty="0">
                <a:solidFill>
                  <a:srgbClr val="000000"/>
                </a:solidFill>
                <a:latin typeface="微软雅黑" panose="020B0503020204020204" pitchFamily="34" charset="-122"/>
                <a:ea typeface="微软雅黑" panose="020B0503020204020204" pitchFamily="34" charset="-122"/>
              </a:rPr>
              <a:t>Client</a:t>
            </a:r>
            <a:r>
              <a:rPr lang="zh-CN" altLang="en-US" sz="2000" b="1" kern="0" dirty="0">
                <a:solidFill>
                  <a:srgbClr val="000000"/>
                </a:solidFill>
                <a:latin typeface="微软雅黑" panose="020B0503020204020204" pitchFamily="34" charset="-122"/>
                <a:ea typeface="微软雅黑" panose="020B0503020204020204" pitchFamily="34" charset="-122"/>
              </a:rPr>
              <a:t>。首先</a:t>
            </a:r>
            <a:r>
              <a:rPr lang="en-US" altLang="zh-CN" sz="2000" b="1" kern="0" dirty="0">
                <a:solidFill>
                  <a:srgbClr val="000000"/>
                </a:solidFill>
                <a:latin typeface="微软雅黑" panose="020B0503020204020204" pitchFamily="34" charset="-122"/>
                <a:ea typeface="微软雅黑" panose="020B0503020204020204" pitchFamily="34" charset="-122"/>
              </a:rPr>
              <a:t>Server</a:t>
            </a:r>
            <a:r>
              <a:rPr lang="zh-CN" altLang="en-US" sz="2000" b="1" kern="0" dirty="0">
                <a:solidFill>
                  <a:srgbClr val="000000"/>
                </a:solidFill>
                <a:latin typeface="微软雅黑" panose="020B0503020204020204" pitchFamily="34" charset="-122"/>
                <a:ea typeface="微软雅黑" panose="020B0503020204020204" pitchFamily="34" charset="-122"/>
              </a:rPr>
              <a:t>端先对二分之一的数据进行运算，并将计算出的最大值、求和结果、排序结果发送至 </a:t>
            </a:r>
            <a:r>
              <a:rPr lang="en-US" altLang="zh-CN" sz="2000" b="1" kern="0" dirty="0">
                <a:solidFill>
                  <a:srgbClr val="000000"/>
                </a:solidFill>
                <a:latin typeface="微软雅黑" panose="020B0503020204020204" pitchFamily="34" charset="-122"/>
                <a:ea typeface="微软雅黑" panose="020B0503020204020204" pitchFamily="34" charset="-122"/>
              </a:rPr>
              <a:t>Client </a:t>
            </a:r>
            <a:r>
              <a:rPr lang="zh-CN" altLang="en-US" sz="2000" b="1" kern="0" dirty="0">
                <a:solidFill>
                  <a:srgbClr val="000000"/>
                </a:solidFill>
                <a:latin typeface="微软雅黑" panose="020B0503020204020204" pitchFamily="34" charset="-122"/>
                <a:ea typeface="微软雅黑" panose="020B0503020204020204" pitchFamily="34" charset="-122"/>
              </a:rPr>
              <a:t>端，然后 </a:t>
            </a:r>
            <a:r>
              <a:rPr lang="en-US" altLang="zh-CN" sz="2000" b="1" kern="0" dirty="0">
                <a:solidFill>
                  <a:srgbClr val="000000"/>
                </a:solidFill>
                <a:latin typeface="微软雅黑" panose="020B0503020204020204" pitchFamily="34" charset="-122"/>
                <a:ea typeface="微软雅黑" panose="020B0503020204020204" pitchFamily="34" charset="-122"/>
              </a:rPr>
              <a:t>Client </a:t>
            </a:r>
            <a:r>
              <a:rPr lang="zh-CN" altLang="en-US" sz="2000" b="1" kern="0" dirty="0">
                <a:solidFill>
                  <a:srgbClr val="000000"/>
                </a:solidFill>
                <a:latin typeface="微软雅黑" panose="020B0503020204020204" pitchFamily="34" charset="-122"/>
                <a:ea typeface="微软雅黑" panose="020B0503020204020204" pitchFamily="34" charset="-122"/>
              </a:rPr>
              <a:t>将自己算出的最大值 与 </a:t>
            </a:r>
            <a:r>
              <a:rPr lang="en-US" altLang="zh-CN" sz="2000" b="1" kern="0" dirty="0">
                <a:solidFill>
                  <a:srgbClr val="000000"/>
                </a:solidFill>
                <a:latin typeface="微软雅黑" panose="020B0503020204020204" pitchFamily="34" charset="-122"/>
                <a:ea typeface="微软雅黑" panose="020B0503020204020204" pitchFamily="34" charset="-122"/>
              </a:rPr>
              <a:t>Server </a:t>
            </a:r>
            <a:r>
              <a:rPr lang="zh-CN" altLang="en-US" sz="2000" b="1" kern="0" dirty="0">
                <a:solidFill>
                  <a:srgbClr val="000000"/>
                </a:solidFill>
                <a:latin typeface="微软雅黑" panose="020B0503020204020204" pitchFamily="34" charset="-122"/>
                <a:ea typeface="微软雅黑" panose="020B0503020204020204" pitchFamily="34" charset="-122"/>
              </a:rPr>
              <a:t>对比并取大者， 两方求和结果相加，再将两个数组进行归并排序，并检查最终的排序结果是否正确。</a:t>
            </a:r>
          </a:p>
        </p:txBody>
      </p:sp>
      <p:pic>
        <p:nvPicPr>
          <p:cNvPr id="3" name="图片 2">
            <a:extLst>
              <a:ext uri="{FF2B5EF4-FFF2-40B4-BE49-F238E27FC236}">
                <a16:creationId xmlns:a16="http://schemas.microsoft.com/office/drawing/2014/main" id="{0C40C840-6574-27B0-B0B0-3A3FD23FBFCC}"/>
              </a:ext>
            </a:extLst>
          </p:cNvPr>
          <p:cNvPicPr>
            <a:picLocks noChangeAspect="1"/>
          </p:cNvPicPr>
          <p:nvPr/>
        </p:nvPicPr>
        <p:blipFill>
          <a:blip r:embed="rId3"/>
          <a:stretch>
            <a:fillRect/>
          </a:stretch>
        </p:blipFill>
        <p:spPr>
          <a:xfrm>
            <a:off x="3530441" y="3580279"/>
            <a:ext cx="4877521" cy="3165169"/>
          </a:xfrm>
          <a:prstGeom prst="rect">
            <a:avLst/>
          </a:prstGeom>
          <a:noFill/>
          <a:ln>
            <a:noFill/>
          </a:ln>
        </p:spPr>
      </p:pic>
    </p:spTree>
    <p:extLst>
      <p:ext uri="{BB962C8B-B14F-4D97-AF65-F5344CB8AC3E}">
        <p14:creationId xmlns:p14="http://schemas.microsoft.com/office/powerpoint/2010/main" val="552349547"/>
      </p:ext>
    </p:extLst>
  </p:cSld>
  <p:clrMapOvr>
    <a:masterClrMapping/>
  </p:clrMapOvr>
  <mc:AlternateContent xmlns:mc="http://schemas.openxmlformats.org/markup-compatibility/2006" xmlns:p159="http://schemas.microsoft.com/office/powerpoint/2015/09/main">
    <mc:Choice Requires="p159">
      <p:transition spd="slow" advTm="30219">
        <p159:morph option="byObject"/>
      </p:transition>
    </mc:Choice>
    <mc:Fallback xmlns="">
      <p:transition spd="slow" advTm="30219">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t>具 体 流 程</a:t>
            </a:r>
          </a:p>
        </p:txBody>
      </p:sp>
      <p:sp>
        <p:nvSpPr>
          <p:cNvPr id="4" name="TextBox 7"/>
          <p:cNvSpPr txBox="1">
            <a:spLocks noChangeArrowheads="1"/>
          </p:cNvSpPr>
          <p:nvPr/>
        </p:nvSpPr>
        <p:spPr bwMode="auto">
          <a:xfrm>
            <a:off x="884073" y="1008608"/>
            <a:ext cx="10643203" cy="2010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50000"/>
              </a:lnSpc>
              <a:spcBef>
                <a:spcPct val="0"/>
              </a:spcBef>
              <a:buFont typeface="Wingdings" panose="05000000000000000000" pitchFamily="2" charset="2"/>
              <a:buChar char="q"/>
              <a:defRPr/>
            </a:pPr>
            <a:r>
              <a:rPr lang="zh-CN" altLang="en-US" sz="2160" b="1" dirty="0">
                <a:solidFill>
                  <a:srgbClr val="4F81BD">
                    <a:lumMod val="75000"/>
                  </a:srgbClr>
                </a:solidFill>
                <a:latin typeface="微软雅黑" panose="020B0503020204020204" pitchFamily="34" charset="-122"/>
                <a:ea typeface="微软雅黑" panose="020B0503020204020204" pitchFamily="34" charset="-122"/>
              </a:rPr>
              <a:t>测试数据生成（默认给的）</a:t>
            </a:r>
            <a:endParaRPr lang="en-US" altLang="zh-CN" sz="2160" b="1" dirty="0">
              <a:solidFill>
                <a:srgbClr val="4F81BD">
                  <a:lumMod val="75000"/>
                </a:srgbClr>
              </a:solidFill>
              <a:latin typeface="微软雅黑" panose="020B0503020204020204" pitchFamily="34" charset="-122"/>
              <a:ea typeface="微软雅黑" panose="020B0503020204020204" pitchFamily="34" charset="-122"/>
            </a:endParaRPr>
          </a:p>
          <a:p>
            <a:pPr>
              <a:lnSpc>
                <a:spcPct val="150000"/>
              </a:lnSpc>
              <a:spcBef>
                <a:spcPct val="0"/>
              </a:spcBef>
              <a:buFont typeface="Wingdings" panose="05000000000000000000" pitchFamily="2" charset="2"/>
              <a:buChar char="q"/>
              <a:defRPr/>
            </a:pPr>
            <a:endParaRPr lang="en-US" altLang="zh-CN" sz="2160" b="1" dirty="0">
              <a:solidFill>
                <a:srgbClr val="4F81BD">
                  <a:lumMod val="75000"/>
                </a:srgbClr>
              </a:solidFill>
              <a:latin typeface="微软雅黑" panose="020B0503020204020204" pitchFamily="34" charset="-122"/>
              <a:ea typeface="微软雅黑" panose="020B0503020204020204" pitchFamily="34" charset="-122"/>
            </a:endParaRPr>
          </a:p>
          <a:p>
            <a:r>
              <a:rPr lang="zh-CN" altLang="en-US" sz="2400" b="1" dirty="0">
                <a:solidFill>
                  <a:srgbClr val="000000"/>
                </a:solidFill>
                <a:effectLst/>
                <a:latin typeface="微软雅黑" panose="020B0503020204020204" pitchFamily="34" charset="-122"/>
                <a:ea typeface="微软雅黑" panose="020B0503020204020204" pitchFamily="34" charset="-122"/>
              </a:rPr>
              <a:t>分别生成了用于求和及求最大值的大体量数据及用于排序的小体量数据。 </a:t>
            </a:r>
            <a:endParaRPr lang="zh-CN" altLang="en-US" sz="1600" b="1" dirty="0">
              <a:latin typeface="微软雅黑" panose="020B0503020204020204" pitchFamily="34" charset="-122"/>
              <a:ea typeface="微软雅黑" panose="020B0503020204020204" pitchFamily="34" charset="-122"/>
            </a:endParaRPr>
          </a:p>
          <a:p>
            <a:r>
              <a:rPr lang="zh-CN" altLang="en-US" sz="2400" b="1" dirty="0">
                <a:solidFill>
                  <a:srgbClr val="000000"/>
                </a:solidFill>
                <a:effectLst/>
                <a:latin typeface="微软雅黑" panose="020B0503020204020204" pitchFamily="34" charset="-122"/>
                <a:ea typeface="微软雅黑" panose="020B0503020204020204" pitchFamily="34" charset="-122"/>
              </a:rPr>
              <a:t>之后分别进行不同功能函数的调用及计时</a:t>
            </a:r>
            <a:endParaRPr lang="zh-CN" altLang="en-US" sz="2160" b="1" dirty="0">
              <a:solidFill>
                <a:srgbClr val="4F81BD">
                  <a:lumMod val="75000"/>
                </a:srgbClr>
              </a:solidFill>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1C174D7F-5F5D-BFD4-7D6C-EDBF4BE5B1B3}"/>
              </a:ext>
            </a:extLst>
          </p:cNvPr>
          <p:cNvPicPr>
            <a:picLocks noChangeAspect="1"/>
          </p:cNvPicPr>
          <p:nvPr/>
        </p:nvPicPr>
        <p:blipFill>
          <a:blip r:embed="rId3"/>
          <a:stretch>
            <a:fillRect/>
          </a:stretch>
        </p:blipFill>
        <p:spPr>
          <a:xfrm>
            <a:off x="1840600" y="3429000"/>
            <a:ext cx="7982021" cy="1901757"/>
          </a:xfrm>
          <a:prstGeom prst="rect">
            <a:avLst/>
          </a:prstGeom>
        </p:spPr>
      </p:pic>
    </p:spTree>
    <p:extLst>
      <p:ext uri="{BB962C8B-B14F-4D97-AF65-F5344CB8AC3E}">
        <p14:creationId xmlns:p14="http://schemas.microsoft.com/office/powerpoint/2010/main" val="3441876135"/>
      </p:ext>
    </p:extLst>
  </p:cSld>
  <p:clrMapOvr>
    <a:masterClrMapping/>
  </p:clrMapOvr>
  <mc:AlternateContent xmlns:mc="http://schemas.openxmlformats.org/markup-compatibility/2006" xmlns:p159="http://schemas.microsoft.com/office/powerpoint/2015/09/main">
    <mc:Choice Requires="p159">
      <p:transition spd="slow" advTm="7246">
        <p159:morph option="byObject"/>
      </p:transition>
    </mc:Choice>
    <mc:Fallback xmlns="">
      <p:transition spd="slow" advTm="7246">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t>加速设计</a:t>
            </a:r>
          </a:p>
        </p:txBody>
      </p:sp>
      <p:sp>
        <p:nvSpPr>
          <p:cNvPr id="5" name="文本框 4">
            <a:extLst>
              <a:ext uri="{FF2B5EF4-FFF2-40B4-BE49-F238E27FC236}">
                <a16:creationId xmlns:a16="http://schemas.microsoft.com/office/drawing/2014/main" id="{5F5B9DD1-6293-2155-CFC1-DDEBB93A3C9C}"/>
              </a:ext>
            </a:extLst>
          </p:cNvPr>
          <p:cNvSpPr txBox="1"/>
          <p:nvPr/>
        </p:nvSpPr>
        <p:spPr>
          <a:xfrm>
            <a:off x="288587" y="992804"/>
            <a:ext cx="11614825" cy="5794984"/>
          </a:xfrm>
          <a:prstGeom prst="rect">
            <a:avLst/>
          </a:prstGeom>
          <a:noFill/>
        </p:spPr>
        <p:txBody>
          <a:bodyPr wrap="square">
            <a:spAutoFit/>
          </a:bodyPr>
          <a:lstStyle/>
          <a:p>
            <a:pPr algn="l">
              <a:lnSpc>
                <a:spcPct val="200000"/>
              </a:lnSpc>
              <a:buFont typeface="+mj-lt"/>
              <a:buAutoNum type="arabicPeriod"/>
            </a:pPr>
            <a:r>
              <a:rPr lang="zh-CN" altLang="en-US" sz="2000" b="1" i="0" dirty="0">
                <a:solidFill>
                  <a:srgbClr val="000000"/>
                </a:solidFill>
                <a:effectLst/>
                <a:latin typeface="微软雅黑" panose="020B0503020204020204" pitchFamily="34" charset="-122"/>
                <a:ea typeface="微软雅黑" panose="020B0503020204020204" pitchFamily="34" charset="-122"/>
              </a:rPr>
              <a:t>使用了</a:t>
            </a:r>
            <a:r>
              <a:rPr lang="en-US" altLang="zh-CN" sz="2000" b="1" i="0" dirty="0">
                <a:solidFill>
                  <a:srgbClr val="000000"/>
                </a:solidFill>
                <a:effectLst/>
                <a:latin typeface="微软雅黑" panose="020B0503020204020204" pitchFamily="34" charset="-122"/>
                <a:ea typeface="微软雅黑" panose="020B0503020204020204" pitchFamily="34" charset="-122"/>
              </a:rPr>
              <a:t>64</a:t>
            </a:r>
            <a:r>
              <a:rPr lang="zh-CN" altLang="en-US" sz="2000" b="1" i="0" dirty="0">
                <a:solidFill>
                  <a:srgbClr val="000000"/>
                </a:solidFill>
                <a:effectLst/>
                <a:latin typeface="微软雅黑" panose="020B0503020204020204" pitchFamily="34" charset="-122"/>
                <a:ea typeface="微软雅黑" panose="020B0503020204020204" pitchFamily="34" charset="-122"/>
              </a:rPr>
              <a:t>个线程来并行操作数据。每个线程负责排序一个长度为</a:t>
            </a:r>
            <a:r>
              <a:rPr lang="en-US" altLang="zh-CN" sz="2000" b="1" i="0" dirty="0">
                <a:solidFill>
                  <a:srgbClr val="000000"/>
                </a:solidFill>
                <a:effectLst/>
                <a:latin typeface="微软雅黑" panose="020B0503020204020204" pitchFamily="34" charset="-122"/>
                <a:ea typeface="微软雅黑" panose="020B0503020204020204" pitchFamily="34" charset="-122"/>
              </a:rPr>
              <a:t>1000000</a:t>
            </a:r>
            <a:r>
              <a:rPr lang="zh-CN" altLang="en-US" sz="2000" b="1" i="0" dirty="0">
                <a:solidFill>
                  <a:srgbClr val="000000"/>
                </a:solidFill>
                <a:effectLst/>
                <a:latin typeface="微软雅黑" panose="020B0503020204020204" pitchFamily="34" charset="-122"/>
                <a:ea typeface="微软雅黑" panose="020B0503020204020204" pitchFamily="34" charset="-122"/>
              </a:rPr>
              <a:t>的子数组。</a:t>
            </a:r>
            <a:endParaRPr lang="en-US" altLang="zh-CN" sz="2000" b="1" i="0" dirty="0">
              <a:solidFill>
                <a:srgbClr val="000000"/>
              </a:solidFill>
              <a:effectLst/>
              <a:latin typeface="微软雅黑" panose="020B0503020204020204" pitchFamily="34" charset="-122"/>
              <a:ea typeface="微软雅黑" panose="020B0503020204020204" pitchFamily="34" charset="-122"/>
            </a:endParaRPr>
          </a:p>
          <a:p>
            <a:pPr algn="l">
              <a:lnSpc>
                <a:spcPct val="200000"/>
              </a:lnSpc>
              <a:buFont typeface="+mj-lt"/>
              <a:buAutoNum type="arabicPeriod"/>
            </a:pPr>
            <a:endParaRPr lang="en-US" altLang="zh-CN" sz="2000" b="1" dirty="0">
              <a:solidFill>
                <a:srgbClr val="000000"/>
              </a:solidFill>
              <a:latin typeface="微软雅黑" panose="020B0503020204020204" pitchFamily="34" charset="-122"/>
              <a:ea typeface="微软雅黑" panose="020B0503020204020204" pitchFamily="34" charset="-122"/>
            </a:endParaRPr>
          </a:p>
          <a:p>
            <a:pPr algn="l">
              <a:lnSpc>
                <a:spcPct val="200000"/>
              </a:lnSpc>
              <a:buFont typeface="+mj-lt"/>
              <a:buAutoNum type="arabicPeriod"/>
            </a:pPr>
            <a:endParaRPr lang="zh-CN" altLang="en-US" sz="2000" b="1" i="0" dirty="0">
              <a:solidFill>
                <a:srgbClr val="000000"/>
              </a:solidFill>
              <a:effectLst/>
              <a:latin typeface="微软雅黑" panose="020B0503020204020204" pitchFamily="34" charset="-122"/>
              <a:ea typeface="微软雅黑" panose="020B0503020204020204" pitchFamily="34" charset="-122"/>
            </a:endParaRPr>
          </a:p>
          <a:p>
            <a:pPr algn="l">
              <a:lnSpc>
                <a:spcPct val="200000"/>
              </a:lnSpc>
              <a:buFont typeface="+mj-lt"/>
              <a:buAutoNum type="arabicPeriod"/>
            </a:pPr>
            <a:r>
              <a:rPr lang="zh-CN" altLang="en-US" sz="2000" b="1" i="0" dirty="0">
                <a:solidFill>
                  <a:srgbClr val="000000"/>
                </a:solidFill>
                <a:effectLst/>
                <a:latin typeface="微软雅黑" panose="020B0503020204020204" pitchFamily="34" charset="-122"/>
                <a:ea typeface="微软雅黑" panose="020B0503020204020204" pitchFamily="34" charset="-122"/>
              </a:rPr>
              <a:t>分别使用了线程和互斥锁来实现多个线程并发但安全地计算求和</a:t>
            </a:r>
            <a:r>
              <a:rPr lang="zh-CN" altLang="en-US" sz="2000" b="1" dirty="0">
                <a:solidFill>
                  <a:srgbClr val="000000"/>
                </a:solidFill>
                <a:latin typeface="微软雅黑" panose="020B0503020204020204" pitchFamily="34" charset="-122"/>
                <a:ea typeface="微软雅黑" panose="020B0503020204020204" pitchFamily="34" charset="-122"/>
              </a:rPr>
              <a:t>、排序与</a:t>
            </a:r>
            <a:r>
              <a:rPr lang="zh-CN" altLang="en-US" sz="2000" b="1" i="0" dirty="0">
                <a:solidFill>
                  <a:srgbClr val="000000"/>
                </a:solidFill>
                <a:effectLst/>
                <a:latin typeface="微软雅黑" panose="020B0503020204020204" pitchFamily="34" charset="-122"/>
                <a:ea typeface="微软雅黑" panose="020B0503020204020204" pitchFamily="34" charset="-122"/>
              </a:rPr>
              <a:t>求最大值。</a:t>
            </a:r>
            <a:endParaRPr lang="en-US" altLang="zh-CN" sz="2000" b="1" i="0" dirty="0">
              <a:solidFill>
                <a:srgbClr val="000000"/>
              </a:solidFill>
              <a:effectLst/>
              <a:latin typeface="微软雅黑" panose="020B0503020204020204" pitchFamily="34" charset="-122"/>
              <a:ea typeface="微软雅黑" panose="020B0503020204020204" pitchFamily="34" charset="-122"/>
            </a:endParaRPr>
          </a:p>
          <a:p>
            <a:pPr algn="l">
              <a:lnSpc>
                <a:spcPct val="200000"/>
              </a:lnSpc>
            </a:pPr>
            <a:r>
              <a:rPr lang="zh-CN" altLang="en-US" b="0" i="0" dirty="0">
                <a:solidFill>
                  <a:srgbClr val="000000"/>
                </a:solidFill>
                <a:effectLst/>
                <a:latin typeface="微软雅黑" panose="020B0503020204020204" pitchFamily="34" charset="-122"/>
                <a:ea typeface="微软雅黑" panose="020B0503020204020204" pitchFamily="34" charset="-122"/>
              </a:rPr>
              <a:t>为了解决多线程并发访问</a:t>
            </a:r>
            <a:r>
              <a:rPr lang="en-US" altLang="zh-CN" b="0" i="0" dirty="0" err="1">
                <a:solidFill>
                  <a:srgbClr val="000000"/>
                </a:solidFill>
                <a:effectLst/>
                <a:latin typeface="微软雅黑" panose="020B0503020204020204" pitchFamily="34" charset="-122"/>
                <a:ea typeface="微软雅黑" panose="020B0503020204020204" pitchFamily="34" charset="-122"/>
              </a:rPr>
              <a:t>maxmid</a:t>
            </a:r>
            <a:r>
              <a:rPr lang="zh-CN" altLang="en-US" b="0" i="0" dirty="0">
                <a:solidFill>
                  <a:srgbClr val="000000"/>
                </a:solidFill>
                <a:effectLst/>
                <a:latin typeface="微软雅黑" panose="020B0503020204020204" pitchFamily="34" charset="-122"/>
                <a:ea typeface="微软雅黑" panose="020B0503020204020204" pitchFamily="34" charset="-122"/>
              </a:rPr>
              <a:t>数组可能出现的资源争用问题，在线程函数开始和结束位置使用</a:t>
            </a:r>
            <a:r>
              <a:rPr lang="en-US" altLang="zh-CN" b="0" i="0" dirty="0" err="1">
                <a:solidFill>
                  <a:srgbClr val="000000"/>
                </a:solidFill>
                <a:effectLst/>
                <a:latin typeface="微软雅黑" panose="020B0503020204020204" pitchFamily="34" charset="-122"/>
                <a:ea typeface="微软雅黑" panose="020B0503020204020204" pitchFamily="34" charset="-122"/>
              </a:rPr>
              <a:t>g_hHandle</a:t>
            </a:r>
            <a:r>
              <a:rPr lang="zh-CN" altLang="en-US" b="0" i="0" dirty="0">
                <a:solidFill>
                  <a:srgbClr val="000000"/>
                </a:solidFill>
                <a:effectLst/>
                <a:latin typeface="微软雅黑" panose="020B0503020204020204" pitchFamily="34" charset="-122"/>
                <a:ea typeface="微软雅黑" panose="020B0503020204020204" pitchFamily="34" charset="-122"/>
              </a:rPr>
              <a:t>互斥锁进行同步控制。</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l">
              <a:lnSpc>
                <a:spcPct val="200000"/>
              </a:lnSpc>
            </a:pPr>
            <a:endParaRPr lang="en-US" altLang="zh-CN" dirty="0">
              <a:solidFill>
                <a:srgbClr val="000000"/>
              </a:solidFill>
              <a:latin typeface="-apple-system"/>
              <a:ea typeface="微软雅黑" panose="020B0503020204020204" pitchFamily="34" charset="-122"/>
            </a:endParaRPr>
          </a:p>
          <a:p>
            <a:pPr algn="l">
              <a:lnSpc>
                <a:spcPct val="200000"/>
              </a:lnSpc>
            </a:pPr>
            <a:endParaRPr lang="en-US" altLang="zh-CN" b="1" i="0" dirty="0">
              <a:solidFill>
                <a:srgbClr val="000000"/>
              </a:solidFill>
              <a:effectLst/>
              <a:latin typeface="-apple-system"/>
              <a:ea typeface="微软雅黑" panose="020B0503020204020204" pitchFamily="34" charset="-122"/>
            </a:endParaRPr>
          </a:p>
          <a:p>
            <a:pPr algn="l">
              <a:lnSpc>
                <a:spcPct val="200000"/>
              </a:lnSpc>
            </a:pPr>
            <a:endParaRPr lang="en-US" altLang="zh-CN" b="1" dirty="0">
              <a:solidFill>
                <a:srgbClr val="000000"/>
              </a:solidFill>
              <a:latin typeface="-apple-system"/>
              <a:ea typeface="微软雅黑" panose="020B0503020204020204" pitchFamily="34" charset="-122"/>
            </a:endParaRPr>
          </a:p>
          <a:p>
            <a:pPr algn="l">
              <a:lnSpc>
                <a:spcPct val="200000"/>
              </a:lnSpc>
            </a:pPr>
            <a:endParaRPr lang="en-US" altLang="zh-CN" b="1" i="0" dirty="0">
              <a:solidFill>
                <a:srgbClr val="000000"/>
              </a:solidFill>
              <a:effectLst/>
              <a:latin typeface="微软雅黑" panose="020B0503020204020204" pitchFamily="34" charset="-122"/>
              <a:ea typeface="微软雅黑" panose="020B0503020204020204" pitchFamily="34" charset="-122"/>
            </a:endParaRPr>
          </a:p>
        </p:txBody>
      </p:sp>
      <p:pic>
        <p:nvPicPr>
          <p:cNvPr id="8" name="图片 7">
            <a:extLst>
              <a:ext uri="{FF2B5EF4-FFF2-40B4-BE49-F238E27FC236}">
                <a16:creationId xmlns:a16="http://schemas.microsoft.com/office/drawing/2014/main" id="{0D5646F5-0C41-DB3B-DF96-4C496265F2CF}"/>
              </a:ext>
            </a:extLst>
          </p:cNvPr>
          <p:cNvPicPr>
            <a:picLocks noChangeAspect="1"/>
          </p:cNvPicPr>
          <p:nvPr/>
        </p:nvPicPr>
        <p:blipFill>
          <a:blip r:embed="rId3"/>
          <a:stretch>
            <a:fillRect/>
          </a:stretch>
        </p:blipFill>
        <p:spPr>
          <a:xfrm>
            <a:off x="762662" y="1898398"/>
            <a:ext cx="4965867" cy="1136632"/>
          </a:xfrm>
          <a:prstGeom prst="rect">
            <a:avLst/>
          </a:prstGeom>
        </p:spPr>
      </p:pic>
      <p:pic>
        <p:nvPicPr>
          <p:cNvPr id="12" name="图片 11">
            <a:extLst>
              <a:ext uri="{FF2B5EF4-FFF2-40B4-BE49-F238E27FC236}">
                <a16:creationId xmlns:a16="http://schemas.microsoft.com/office/drawing/2014/main" id="{B0BEFC3C-DD99-12A8-02E1-AC2402A5205A}"/>
              </a:ext>
            </a:extLst>
          </p:cNvPr>
          <p:cNvPicPr>
            <a:picLocks noChangeAspect="1"/>
          </p:cNvPicPr>
          <p:nvPr/>
        </p:nvPicPr>
        <p:blipFill rotWithShape="1">
          <a:blip r:embed="rId4"/>
          <a:srcRect r="40338"/>
          <a:stretch/>
        </p:blipFill>
        <p:spPr>
          <a:xfrm>
            <a:off x="3386684" y="4388098"/>
            <a:ext cx="3685325" cy="2292686"/>
          </a:xfrm>
          <a:prstGeom prst="rect">
            <a:avLst/>
          </a:prstGeom>
        </p:spPr>
      </p:pic>
    </p:spTree>
    <p:extLst>
      <p:ext uri="{BB962C8B-B14F-4D97-AF65-F5344CB8AC3E}">
        <p14:creationId xmlns:p14="http://schemas.microsoft.com/office/powerpoint/2010/main" val="3614100974"/>
      </p:ext>
    </p:extLst>
  </p:cSld>
  <p:clrMapOvr>
    <a:masterClrMapping/>
  </p:clrMapOvr>
  <mc:AlternateContent xmlns:mc="http://schemas.openxmlformats.org/markup-compatibility/2006" xmlns:p159="http://schemas.microsoft.com/office/powerpoint/2015/09/main">
    <mc:Choice Requires="p159">
      <p:transition spd="slow" advTm="28148">
        <p159:morph option="byObject"/>
      </p:transition>
    </mc:Choice>
    <mc:Fallback xmlns="">
      <p:transition spd="slow" advTm="28148">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t>加速设计</a:t>
            </a:r>
          </a:p>
        </p:txBody>
      </p:sp>
      <p:sp>
        <p:nvSpPr>
          <p:cNvPr id="5" name="文本框 4">
            <a:extLst>
              <a:ext uri="{FF2B5EF4-FFF2-40B4-BE49-F238E27FC236}">
                <a16:creationId xmlns:a16="http://schemas.microsoft.com/office/drawing/2014/main" id="{5F5B9DD1-6293-2155-CFC1-DDEBB93A3C9C}"/>
              </a:ext>
            </a:extLst>
          </p:cNvPr>
          <p:cNvSpPr txBox="1"/>
          <p:nvPr/>
        </p:nvSpPr>
        <p:spPr>
          <a:xfrm>
            <a:off x="288587" y="735210"/>
            <a:ext cx="11614825" cy="615040"/>
          </a:xfrm>
          <a:prstGeom prst="rect">
            <a:avLst/>
          </a:prstGeom>
          <a:noFill/>
        </p:spPr>
        <p:txBody>
          <a:bodyPr wrap="square">
            <a:spAutoFit/>
          </a:bodyPr>
          <a:lstStyle/>
          <a:p>
            <a:pPr algn="l">
              <a:lnSpc>
                <a:spcPct val="200000"/>
              </a:lnSpc>
            </a:pPr>
            <a:r>
              <a:rPr lang="en-US" altLang="zh-CN" sz="2000" b="1" i="0" dirty="0">
                <a:solidFill>
                  <a:srgbClr val="000000"/>
                </a:solidFill>
                <a:effectLst/>
                <a:latin typeface="微软雅黑" panose="020B0503020204020204" pitchFamily="34" charset="-122"/>
                <a:ea typeface="微软雅黑" panose="020B0503020204020204" pitchFamily="34" charset="-122"/>
              </a:rPr>
              <a:t>3.</a:t>
            </a:r>
            <a:r>
              <a:rPr lang="zh-CN" altLang="en-US" sz="2000" b="1" i="0" dirty="0">
                <a:solidFill>
                  <a:srgbClr val="000000"/>
                </a:solidFill>
                <a:effectLst/>
                <a:latin typeface="微软雅黑" panose="020B0503020204020204" pitchFamily="34" charset="-122"/>
                <a:ea typeface="微软雅黑" panose="020B0503020204020204" pitchFamily="34" charset="-122"/>
              </a:rPr>
              <a:t> 采用</a:t>
            </a:r>
            <a:r>
              <a:rPr lang="en-US" altLang="zh-CN" sz="2000" b="1" i="0" dirty="0">
                <a:solidFill>
                  <a:srgbClr val="000000"/>
                </a:solidFill>
                <a:effectLst/>
                <a:latin typeface="微软雅黑" panose="020B0503020204020204" pitchFamily="34" charset="-122"/>
                <a:ea typeface="微软雅黑" panose="020B0503020204020204" pitchFamily="34" charset="-122"/>
              </a:rPr>
              <a:t>AVX</a:t>
            </a:r>
            <a:r>
              <a:rPr lang="zh-CN" altLang="en-US" sz="2000" b="1" i="0" dirty="0">
                <a:solidFill>
                  <a:srgbClr val="000000"/>
                </a:solidFill>
                <a:effectLst/>
                <a:latin typeface="微软雅黑" panose="020B0503020204020204" pitchFamily="34" charset="-122"/>
                <a:ea typeface="微软雅黑" panose="020B0503020204020204" pitchFamily="34" charset="-122"/>
              </a:rPr>
              <a:t>指令集实现并行排序加速</a:t>
            </a:r>
          </a:p>
        </p:txBody>
      </p:sp>
      <p:pic>
        <p:nvPicPr>
          <p:cNvPr id="4" name="图片 3">
            <a:extLst>
              <a:ext uri="{FF2B5EF4-FFF2-40B4-BE49-F238E27FC236}">
                <a16:creationId xmlns:a16="http://schemas.microsoft.com/office/drawing/2014/main" id="{11458FCD-BF66-1523-581E-DB77EB4DB147}"/>
              </a:ext>
            </a:extLst>
          </p:cNvPr>
          <p:cNvPicPr>
            <a:picLocks noChangeAspect="1"/>
          </p:cNvPicPr>
          <p:nvPr/>
        </p:nvPicPr>
        <p:blipFill rotWithShape="1">
          <a:blip r:embed="rId3"/>
          <a:srcRect r="44947"/>
          <a:stretch/>
        </p:blipFill>
        <p:spPr>
          <a:xfrm>
            <a:off x="288587" y="1960664"/>
            <a:ext cx="3651115" cy="2651605"/>
          </a:xfrm>
          <a:prstGeom prst="rect">
            <a:avLst/>
          </a:prstGeom>
        </p:spPr>
      </p:pic>
      <p:pic>
        <p:nvPicPr>
          <p:cNvPr id="9" name="图片 8">
            <a:extLst>
              <a:ext uri="{FF2B5EF4-FFF2-40B4-BE49-F238E27FC236}">
                <a16:creationId xmlns:a16="http://schemas.microsoft.com/office/drawing/2014/main" id="{12934790-574C-1D19-1CE1-F0AD3DD3979C}"/>
              </a:ext>
            </a:extLst>
          </p:cNvPr>
          <p:cNvPicPr>
            <a:picLocks noChangeAspect="1"/>
          </p:cNvPicPr>
          <p:nvPr/>
        </p:nvPicPr>
        <p:blipFill>
          <a:blip r:embed="rId4"/>
          <a:stretch>
            <a:fillRect/>
          </a:stretch>
        </p:blipFill>
        <p:spPr>
          <a:xfrm>
            <a:off x="288587" y="4751081"/>
            <a:ext cx="3983458" cy="1746269"/>
          </a:xfrm>
          <a:prstGeom prst="rect">
            <a:avLst/>
          </a:prstGeom>
        </p:spPr>
      </p:pic>
      <p:pic>
        <p:nvPicPr>
          <p:cNvPr id="13" name="图片 12">
            <a:extLst>
              <a:ext uri="{FF2B5EF4-FFF2-40B4-BE49-F238E27FC236}">
                <a16:creationId xmlns:a16="http://schemas.microsoft.com/office/drawing/2014/main" id="{13A4A4FE-C672-C5E9-0CB1-F60F0E5C385A}"/>
              </a:ext>
            </a:extLst>
          </p:cNvPr>
          <p:cNvPicPr>
            <a:picLocks noChangeAspect="1"/>
          </p:cNvPicPr>
          <p:nvPr/>
        </p:nvPicPr>
        <p:blipFill>
          <a:blip r:embed="rId5"/>
          <a:stretch>
            <a:fillRect/>
          </a:stretch>
        </p:blipFill>
        <p:spPr>
          <a:xfrm>
            <a:off x="5408578" y="4088567"/>
            <a:ext cx="5418307" cy="2678464"/>
          </a:xfrm>
          <a:prstGeom prst="rect">
            <a:avLst/>
          </a:prstGeom>
        </p:spPr>
      </p:pic>
      <p:sp>
        <p:nvSpPr>
          <p:cNvPr id="15" name="文本框 14">
            <a:extLst>
              <a:ext uri="{FF2B5EF4-FFF2-40B4-BE49-F238E27FC236}">
                <a16:creationId xmlns:a16="http://schemas.microsoft.com/office/drawing/2014/main" id="{EA80F638-85BF-CF98-4528-1577D1808BD6}"/>
              </a:ext>
            </a:extLst>
          </p:cNvPr>
          <p:cNvSpPr txBox="1"/>
          <p:nvPr/>
        </p:nvSpPr>
        <p:spPr>
          <a:xfrm>
            <a:off x="4272045" y="1350250"/>
            <a:ext cx="7973446" cy="2634183"/>
          </a:xfrm>
          <a:prstGeom prst="rect">
            <a:avLst/>
          </a:prstGeom>
          <a:noFill/>
        </p:spPr>
        <p:txBody>
          <a:bodyPr wrap="square">
            <a:spAutoFit/>
          </a:bodyPr>
          <a:lstStyle/>
          <a:p>
            <a:pPr algn="l">
              <a:lnSpc>
                <a:spcPct val="150000"/>
              </a:lnSpc>
            </a:pPr>
            <a:r>
              <a:rPr lang="zh-CN" altLang="en-US" sz="1600" b="0" i="0" dirty="0">
                <a:solidFill>
                  <a:srgbClr val="000000"/>
                </a:solidFill>
                <a:effectLst/>
                <a:latin typeface="微软雅黑" panose="020B0503020204020204" pitchFamily="34" charset="-122"/>
                <a:ea typeface="微软雅黑" panose="020B0503020204020204" pitchFamily="34" charset="-122"/>
              </a:rPr>
              <a:t>在</a:t>
            </a:r>
            <a:r>
              <a:rPr lang="en-US" altLang="zh-CN" sz="1600" b="0" i="0" dirty="0">
                <a:solidFill>
                  <a:srgbClr val="000000"/>
                </a:solidFill>
                <a:effectLst/>
                <a:latin typeface="微软雅黑" panose="020B0503020204020204" pitchFamily="34" charset="-122"/>
                <a:ea typeface="微软雅黑" panose="020B0503020204020204" pitchFamily="34" charset="-122"/>
              </a:rPr>
              <a:t>AVX</a:t>
            </a:r>
            <a:r>
              <a:rPr lang="zh-CN" altLang="en-US" sz="1600" b="0" i="0" dirty="0">
                <a:solidFill>
                  <a:srgbClr val="000000"/>
                </a:solidFill>
                <a:effectLst/>
                <a:latin typeface="微软雅黑" panose="020B0503020204020204" pitchFamily="34" charset="-122"/>
                <a:ea typeface="微软雅黑" panose="020B0503020204020204" pitchFamily="34" charset="-122"/>
              </a:rPr>
              <a:t>中实现向量化的排序算法。</a:t>
            </a:r>
          </a:p>
          <a:p>
            <a:pPr algn="l">
              <a:lnSpc>
                <a:spcPct val="150000"/>
              </a:lnSpc>
            </a:pPr>
            <a:r>
              <a:rPr lang="zh-CN" altLang="en-US" sz="1600" b="0" i="0" dirty="0">
                <a:solidFill>
                  <a:srgbClr val="000000"/>
                </a:solidFill>
                <a:effectLst/>
                <a:latin typeface="微软雅黑" panose="020B0503020204020204" pitchFamily="34" charset="-122"/>
                <a:ea typeface="微软雅黑" panose="020B0503020204020204" pitchFamily="34" charset="-122"/>
              </a:rPr>
              <a:t>具体来说</a:t>
            </a:r>
            <a:r>
              <a:rPr lang="en-US" altLang="zh-CN" sz="1600" b="0" i="0" dirty="0">
                <a:solidFill>
                  <a:srgbClr val="000000"/>
                </a:solidFill>
                <a:effectLst/>
                <a:latin typeface="微软雅黑" panose="020B0503020204020204" pitchFamily="34" charset="-122"/>
                <a:ea typeface="微软雅黑" panose="020B0503020204020204" pitchFamily="34" charset="-122"/>
              </a:rPr>
              <a:t>:</a:t>
            </a:r>
          </a:p>
          <a:p>
            <a:pPr algn="l">
              <a:lnSpc>
                <a:spcPct val="150000"/>
              </a:lnSpc>
              <a:buFont typeface="+mj-lt"/>
              <a:buAutoNum type="arabicPeriod"/>
            </a:pPr>
            <a:r>
              <a:rPr lang="zh-CN" altLang="en-US" sz="1600" b="0" i="0" dirty="0">
                <a:solidFill>
                  <a:srgbClr val="000000"/>
                </a:solidFill>
                <a:effectLst/>
                <a:latin typeface="微软雅黑" panose="020B0503020204020204" pitchFamily="34" charset="-122"/>
                <a:ea typeface="微软雅黑" panose="020B0503020204020204" pitchFamily="34" charset="-122"/>
              </a:rPr>
              <a:t>排序算法中需要将每个字节的位置进行交换</a:t>
            </a:r>
            <a:r>
              <a:rPr lang="en-US" altLang="zh-CN" sz="1600" b="0" i="0" dirty="0">
                <a:solidFill>
                  <a:srgbClr val="000000"/>
                </a:solidFill>
                <a:effectLst/>
                <a:latin typeface="微软雅黑" panose="020B0503020204020204" pitchFamily="34" charset="-122"/>
                <a:ea typeface="微软雅黑" panose="020B0503020204020204" pitchFamily="34" charset="-122"/>
              </a:rPr>
              <a:t>,</a:t>
            </a:r>
            <a:r>
              <a:rPr lang="zh-CN" altLang="en-US" sz="1600" b="0" i="0" dirty="0">
                <a:solidFill>
                  <a:srgbClr val="000000"/>
                </a:solidFill>
                <a:effectLst/>
                <a:latin typeface="微软雅黑" panose="020B0503020204020204" pitchFamily="34" charset="-122"/>
                <a:ea typeface="微软雅黑" panose="020B0503020204020204" pitchFamily="34" charset="-122"/>
              </a:rPr>
              <a:t>实现元素的重新排列。</a:t>
            </a:r>
          </a:p>
          <a:p>
            <a:pPr algn="l">
              <a:lnSpc>
                <a:spcPct val="150000"/>
              </a:lnSpc>
              <a:buFont typeface="+mj-lt"/>
              <a:buAutoNum type="arabicPeriod"/>
            </a:pPr>
            <a:r>
              <a:rPr lang="zh-CN" altLang="en-US" sz="1600" b="0" i="0" dirty="0">
                <a:solidFill>
                  <a:srgbClr val="000000"/>
                </a:solidFill>
                <a:effectLst/>
                <a:latin typeface="微软雅黑" panose="020B0503020204020204" pitchFamily="34" charset="-122"/>
                <a:ea typeface="微软雅黑" panose="020B0503020204020204" pitchFamily="34" charset="-122"/>
              </a:rPr>
              <a:t>这个类预先计算出了每个字节根据其二进制位表征的模式</a:t>
            </a:r>
            <a:r>
              <a:rPr lang="en-US" altLang="zh-CN" sz="1600" b="0" i="0" dirty="0">
                <a:solidFill>
                  <a:srgbClr val="000000"/>
                </a:solidFill>
                <a:effectLst/>
                <a:latin typeface="微软雅黑" panose="020B0503020204020204" pitchFamily="34" charset="-122"/>
                <a:ea typeface="微软雅黑" panose="020B0503020204020204" pitchFamily="34" charset="-122"/>
              </a:rPr>
              <a:t>,</a:t>
            </a:r>
            <a:r>
              <a:rPr lang="zh-CN" altLang="en-US" sz="1600" b="0" i="0" dirty="0">
                <a:solidFill>
                  <a:srgbClr val="000000"/>
                </a:solidFill>
                <a:effectLst/>
                <a:latin typeface="微软雅黑" panose="020B0503020204020204" pitchFamily="34" charset="-122"/>
                <a:ea typeface="微软雅黑" panose="020B0503020204020204" pitchFamily="34" charset="-122"/>
              </a:rPr>
              <a:t>应移动到的新位置。</a:t>
            </a:r>
          </a:p>
          <a:p>
            <a:pPr algn="l">
              <a:lnSpc>
                <a:spcPct val="150000"/>
              </a:lnSpc>
              <a:buFont typeface="+mj-lt"/>
              <a:buAutoNum type="arabicPeriod"/>
            </a:pPr>
            <a:r>
              <a:rPr lang="zh-CN" altLang="en-US" sz="1600" b="0" i="0" dirty="0">
                <a:solidFill>
                  <a:srgbClr val="000000"/>
                </a:solidFill>
                <a:effectLst/>
                <a:latin typeface="微软雅黑" panose="020B0503020204020204" pitchFamily="34" charset="-122"/>
                <a:ea typeface="微软雅黑" panose="020B0503020204020204" pitchFamily="34" charset="-122"/>
              </a:rPr>
              <a:t>在实际排序过程中</a:t>
            </a:r>
            <a:r>
              <a:rPr lang="en-US" altLang="zh-CN" sz="1600" b="0" i="0" dirty="0">
                <a:solidFill>
                  <a:srgbClr val="000000"/>
                </a:solidFill>
                <a:effectLst/>
                <a:latin typeface="微软雅黑" panose="020B0503020204020204" pitchFamily="34" charset="-122"/>
                <a:ea typeface="微软雅黑" panose="020B0503020204020204" pitchFamily="34" charset="-122"/>
              </a:rPr>
              <a:t>,</a:t>
            </a:r>
            <a:r>
              <a:rPr lang="zh-CN" altLang="en-US" sz="1600" b="0" i="0" dirty="0">
                <a:solidFill>
                  <a:srgbClr val="000000"/>
                </a:solidFill>
                <a:effectLst/>
                <a:latin typeface="微软雅黑" panose="020B0503020204020204" pitchFamily="34" charset="-122"/>
                <a:ea typeface="微软雅黑" panose="020B0503020204020204" pitchFamily="34" charset="-122"/>
              </a:rPr>
              <a:t>可以利用这个表</a:t>
            </a:r>
            <a:r>
              <a:rPr lang="en-US" altLang="zh-CN" sz="1600" b="0" i="0" dirty="0">
                <a:solidFill>
                  <a:srgbClr val="000000"/>
                </a:solidFill>
                <a:effectLst/>
                <a:latin typeface="微软雅黑" panose="020B0503020204020204" pitchFamily="34" charset="-122"/>
                <a:ea typeface="微软雅黑" panose="020B0503020204020204" pitchFamily="34" charset="-122"/>
              </a:rPr>
              <a:t>lookup(</a:t>
            </a:r>
            <a:r>
              <a:rPr lang="zh-CN" altLang="en-US" sz="1600" b="0" i="0" dirty="0">
                <a:solidFill>
                  <a:srgbClr val="000000"/>
                </a:solidFill>
                <a:effectLst/>
                <a:latin typeface="微软雅黑" panose="020B0503020204020204" pitchFamily="34" charset="-122"/>
                <a:ea typeface="微软雅黑" panose="020B0503020204020204" pitchFamily="34" charset="-122"/>
              </a:rPr>
              <a:t>查表</a:t>
            </a:r>
            <a:r>
              <a:rPr lang="en-US" altLang="zh-CN" sz="1600" b="0" i="0" dirty="0">
                <a:solidFill>
                  <a:srgbClr val="000000"/>
                </a:solidFill>
                <a:effectLst/>
                <a:latin typeface="微软雅黑" panose="020B0503020204020204" pitchFamily="34" charset="-122"/>
                <a:ea typeface="微软雅黑" panose="020B0503020204020204" pitchFamily="34" charset="-122"/>
              </a:rPr>
              <a:t>)</a:t>
            </a:r>
            <a:r>
              <a:rPr lang="zh-CN" altLang="en-US" sz="1600" b="0" i="0" dirty="0">
                <a:solidFill>
                  <a:srgbClr val="000000"/>
                </a:solidFill>
                <a:effectLst/>
                <a:latin typeface="微软雅黑" panose="020B0503020204020204" pitchFamily="34" charset="-122"/>
                <a:ea typeface="微软雅黑" panose="020B0503020204020204" pitchFamily="34" charset="-122"/>
              </a:rPr>
              <a:t>得知每个字节的新位置</a:t>
            </a:r>
            <a:r>
              <a:rPr lang="en-US" altLang="zh-CN" sz="1600" b="0" i="0" dirty="0">
                <a:solidFill>
                  <a:srgbClr val="000000"/>
                </a:solidFill>
                <a:effectLst/>
                <a:latin typeface="微软雅黑" panose="020B0503020204020204" pitchFamily="34" charset="-122"/>
                <a:ea typeface="微软雅黑" panose="020B0503020204020204" pitchFamily="34" charset="-122"/>
              </a:rPr>
              <a:t>,</a:t>
            </a:r>
            <a:r>
              <a:rPr lang="zh-CN" altLang="en-US" sz="1600" b="0" i="0" dirty="0">
                <a:solidFill>
                  <a:srgbClr val="000000"/>
                </a:solidFill>
                <a:effectLst/>
                <a:latin typeface="微软雅黑" panose="020B0503020204020204" pitchFamily="34" charset="-122"/>
                <a:ea typeface="微软雅黑" panose="020B0503020204020204" pitchFamily="34" charset="-122"/>
              </a:rPr>
              <a:t>而无需每个元素单独计算。</a:t>
            </a:r>
          </a:p>
          <a:p>
            <a:pPr algn="l">
              <a:lnSpc>
                <a:spcPct val="150000"/>
              </a:lnSpc>
              <a:buFont typeface="+mj-lt"/>
              <a:buAutoNum type="arabicPeriod"/>
            </a:pPr>
            <a:r>
              <a:rPr lang="zh-CN" altLang="en-US" sz="1600" b="0" i="0" dirty="0">
                <a:solidFill>
                  <a:srgbClr val="000000"/>
                </a:solidFill>
                <a:effectLst/>
                <a:latin typeface="微软雅黑" panose="020B0503020204020204" pitchFamily="34" charset="-122"/>
                <a:ea typeface="微软雅黑" panose="020B0503020204020204" pitchFamily="34" charset="-122"/>
              </a:rPr>
              <a:t>这样就可以使用</a:t>
            </a:r>
            <a:r>
              <a:rPr lang="en-US" altLang="zh-CN" sz="1600" b="0" i="0" dirty="0">
                <a:solidFill>
                  <a:srgbClr val="000000"/>
                </a:solidFill>
                <a:effectLst/>
                <a:latin typeface="微软雅黑" panose="020B0503020204020204" pitchFamily="34" charset="-122"/>
                <a:ea typeface="微软雅黑" panose="020B0503020204020204" pitchFamily="34" charset="-122"/>
              </a:rPr>
              <a:t>SIMD</a:t>
            </a:r>
            <a:r>
              <a:rPr lang="zh-CN" altLang="en-US" sz="1600" b="0" i="0" dirty="0">
                <a:solidFill>
                  <a:srgbClr val="000000"/>
                </a:solidFill>
                <a:effectLst/>
                <a:latin typeface="微软雅黑" panose="020B0503020204020204" pitchFamily="34" charset="-122"/>
                <a:ea typeface="微软雅黑" panose="020B0503020204020204" pitchFamily="34" charset="-122"/>
              </a:rPr>
              <a:t>指令</a:t>
            </a:r>
            <a:r>
              <a:rPr lang="en-US" altLang="zh-CN" sz="1600" b="0" i="0" dirty="0">
                <a:solidFill>
                  <a:srgbClr val="000000"/>
                </a:solidFill>
                <a:effectLst/>
                <a:latin typeface="微软雅黑" panose="020B0503020204020204" pitchFamily="34" charset="-122"/>
                <a:ea typeface="微软雅黑" panose="020B0503020204020204" pitchFamily="34" charset="-122"/>
              </a:rPr>
              <a:t>(</a:t>
            </a:r>
            <a:r>
              <a:rPr lang="zh-CN" altLang="en-US" sz="1600" b="0" i="0" dirty="0">
                <a:solidFill>
                  <a:srgbClr val="000000"/>
                </a:solidFill>
                <a:effectLst/>
                <a:latin typeface="微软雅黑" panose="020B0503020204020204" pitchFamily="34" charset="-122"/>
                <a:ea typeface="微软雅黑" panose="020B0503020204020204" pitchFamily="34" charset="-122"/>
              </a:rPr>
              <a:t>如</a:t>
            </a:r>
            <a:r>
              <a:rPr lang="en-US" altLang="zh-CN" sz="1600" b="0" i="0" dirty="0">
                <a:solidFill>
                  <a:srgbClr val="000000"/>
                </a:solidFill>
                <a:effectLst/>
                <a:latin typeface="微软雅黑" panose="020B0503020204020204" pitchFamily="34" charset="-122"/>
                <a:ea typeface="微软雅黑" panose="020B0503020204020204" pitchFamily="34" charset="-122"/>
              </a:rPr>
              <a:t>AVX)</a:t>
            </a:r>
            <a:r>
              <a:rPr lang="zh-CN" altLang="en-US" sz="1600" b="0" i="0" dirty="0">
                <a:solidFill>
                  <a:srgbClr val="000000"/>
                </a:solidFill>
                <a:effectLst/>
                <a:latin typeface="微软雅黑" panose="020B0503020204020204" pitchFamily="34" charset="-122"/>
                <a:ea typeface="微软雅黑" panose="020B0503020204020204" pitchFamily="34" charset="-122"/>
              </a:rPr>
              <a:t>高效地批量处理多个元素</a:t>
            </a:r>
            <a:r>
              <a:rPr lang="en-US" altLang="zh-CN" sz="1600" b="0" i="0" dirty="0">
                <a:solidFill>
                  <a:srgbClr val="000000"/>
                </a:solidFill>
                <a:effectLst/>
                <a:latin typeface="微软雅黑" panose="020B0503020204020204" pitchFamily="34" charset="-122"/>
                <a:ea typeface="微软雅黑" panose="020B0503020204020204" pitchFamily="34" charset="-122"/>
              </a:rPr>
              <a:t>,</a:t>
            </a:r>
            <a:r>
              <a:rPr lang="zh-CN" altLang="en-US" sz="1600" b="0" i="0" dirty="0">
                <a:solidFill>
                  <a:srgbClr val="000000"/>
                </a:solidFill>
                <a:effectLst/>
                <a:latin typeface="微软雅黑" panose="020B0503020204020204" pitchFamily="34" charset="-122"/>
                <a:ea typeface="微软雅黑" panose="020B0503020204020204" pitchFamily="34" charset="-122"/>
              </a:rPr>
              <a:t>实现向量化排序。</a:t>
            </a:r>
          </a:p>
        </p:txBody>
      </p:sp>
    </p:spTree>
    <p:extLst>
      <p:ext uri="{BB962C8B-B14F-4D97-AF65-F5344CB8AC3E}">
        <p14:creationId xmlns:p14="http://schemas.microsoft.com/office/powerpoint/2010/main" val="519137477"/>
      </p:ext>
    </p:extLst>
  </p:cSld>
  <p:clrMapOvr>
    <a:masterClrMapping/>
  </p:clrMapOvr>
  <mc:AlternateContent xmlns:mc="http://schemas.openxmlformats.org/markup-compatibility/2006" xmlns:p159="http://schemas.microsoft.com/office/powerpoint/2015/09/main">
    <mc:Choice Requires="p159">
      <p:transition spd="slow" advTm="23843">
        <p159:morph option="byObject"/>
      </p:transition>
    </mc:Choice>
    <mc:Fallback xmlns="">
      <p:transition spd="slow" advTm="23843">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t>加速设计</a:t>
            </a:r>
          </a:p>
        </p:txBody>
      </p:sp>
      <p:sp>
        <p:nvSpPr>
          <p:cNvPr id="5" name="文本框 4">
            <a:extLst>
              <a:ext uri="{FF2B5EF4-FFF2-40B4-BE49-F238E27FC236}">
                <a16:creationId xmlns:a16="http://schemas.microsoft.com/office/drawing/2014/main" id="{5F5B9DD1-6293-2155-CFC1-DDEBB93A3C9C}"/>
              </a:ext>
            </a:extLst>
          </p:cNvPr>
          <p:cNvSpPr txBox="1"/>
          <p:nvPr/>
        </p:nvSpPr>
        <p:spPr>
          <a:xfrm>
            <a:off x="288587" y="1206812"/>
            <a:ext cx="11614825" cy="615040"/>
          </a:xfrm>
          <a:prstGeom prst="rect">
            <a:avLst/>
          </a:prstGeom>
          <a:noFill/>
        </p:spPr>
        <p:txBody>
          <a:bodyPr wrap="square">
            <a:spAutoFit/>
          </a:bodyPr>
          <a:lstStyle/>
          <a:p>
            <a:pPr algn="l">
              <a:lnSpc>
                <a:spcPct val="200000"/>
              </a:lnSpc>
            </a:pPr>
            <a:r>
              <a:rPr lang="en-US" altLang="zh-CN" sz="2000" b="1" i="0" dirty="0">
                <a:solidFill>
                  <a:srgbClr val="000000"/>
                </a:solidFill>
                <a:effectLst/>
                <a:latin typeface="微软雅黑" panose="020B0503020204020204" pitchFamily="34" charset="-122"/>
                <a:ea typeface="微软雅黑" panose="020B0503020204020204" pitchFamily="34" charset="-122"/>
              </a:rPr>
              <a:t>4.</a:t>
            </a:r>
            <a:r>
              <a:rPr lang="zh-CN" altLang="en-US" sz="2000" b="1" i="0" dirty="0">
                <a:solidFill>
                  <a:srgbClr val="000000"/>
                </a:solidFill>
                <a:effectLst/>
                <a:latin typeface="微软雅黑" panose="020B0503020204020204" pitchFamily="34" charset="-122"/>
                <a:ea typeface="微软雅黑" panose="020B0503020204020204" pitchFamily="34" charset="-122"/>
              </a:rPr>
              <a:t> 采用</a:t>
            </a:r>
            <a:r>
              <a:rPr lang="en-US" altLang="zh-CN" sz="2000" b="1" i="0" dirty="0">
                <a:solidFill>
                  <a:srgbClr val="000000"/>
                </a:solidFill>
                <a:effectLst/>
                <a:latin typeface="微软雅黑" panose="020B0503020204020204" pitchFamily="34" charset="-122"/>
                <a:ea typeface="微软雅黑" panose="020B0503020204020204" pitchFamily="34" charset="-122"/>
              </a:rPr>
              <a:t>SSE</a:t>
            </a:r>
            <a:r>
              <a:rPr lang="zh-CN" altLang="en-US" sz="2000" b="1" i="0" dirty="0">
                <a:solidFill>
                  <a:srgbClr val="000000"/>
                </a:solidFill>
                <a:effectLst/>
                <a:latin typeface="微软雅黑" panose="020B0503020204020204" pitchFamily="34" charset="-122"/>
                <a:ea typeface="微软雅黑" panose="020B0503020204020204" pitchFamily="34" charset="-122"/>
              </a:rPr>
              <a:t>指令集实现求和加速</a:t>
            </a:r>
          </a:p>
        </p:txBody>
      </p:sp>
      <p:sp>
        <p:nvSpPr>
          <p:cNvPr id="15" name="文本框 14">
            <a:extLst>
              <a:ext uri="{FF2B5EF4-FFF2-40B4-BE49-F238E27FC236}">
                <a16:creationId xmlns:a16="http://schemas.microsoft.com/office/drawing/2014/main" id="{EA80F638-85BF-CF98-4528-1577D1808BD6}"/>
              </a:ext>
            </a:extLst>
          </p:cNvPr>
          <p:cNvSpPr txBox="1"/>
          <p:nvPr/>
        </p:nvSpPr>
        <p:spPr>
          <a:xfrm>
            <a:off x="5698777" y="1909010"/>
            <a:ext cx="6297038" cy="3742178"/>
          </a:xfrm>
          <a:prstGeom prst="rect">
            <a:avLst/>
          </a:prstGeom>
          <a:noFill/>
        </p:spPr>
        <p:txBody>
          <a:bodyPr wrap="square">
            <a:spAutoFit/>
          </a:bodyPr>
          <a:lstStyle/>
          <a:p>
            <a:pPr algn="l">
              <a:lnSpc>
                <a:spcPct val="150000"/>
              </a:lnSpc>
            </a:pPr>
            <a:r>
              <a:rPr lang="zh-CN" altLang="en-US" sz="1600" dirty="0">
                <a:solidFill>
                  <a:srgbClr val="000000"/>
                </a:solidFill>
                <a:latin typeface="微软雅黑" panose="020B0503020204020204" pitchFamily="34" charset="-122"/>
                <a:ea typeface="微软雅黑" panose="020B0503020204020204" pitchFamily="34" charset="-122"/>
              </a:rPr>
              <a:t>使用</a:t>
            </a:r>
            <a:r>
              <a:rPr lang="en-US" altLang="zh-CN" sz="1600" i="0" dirty="0">
                <a:solidFill>
                  <a:srgbClr val="000000"/>
                </a:solidFill>
                <a:effectLst/>
                <a:latin typeface="微软雅黑" panose="020B0503020204020204" pitchFamily="34" charset="-122"/>
                <a:ea typeface="微软雅黑" panose="020B0503020204020204" pitchFamily="34" charset="-122"/>
              </a:rPr>
              <a:t>SSE</a:t>
            </a:r>
            <a:r>
              <a:rPr lang="zh-CN" altLang="en-US" sz="1600" i="0" dirty="0">
                <a:solidFill>
                  <a:srgbClr val="000000"/>
                </a:solidFill>
                <a:effectLst/>
                <a:latin typeface="微软雅黑" panose="020B0503020204020204" pitchFamily="34" charset="-122"/>
                <a:ea typeface="微软雅黑" panose="020B0503020204020204" pitchFamily="34" charset="-122"/>
              </a:rPr>
              <a:t>指令来加速</a:t>
            </a:r>
            <a:r>
              <a:rPr lang="en-US" altLang="zh-CN" sz="1600" i="0" dirty="0">
                <a:solidFill>
                  <a:srgbClr val="000000"/>
                </a:solidFill>
                <a:effectLst/>
                <a:latin typeface="微软雅黑" panose="020B0503020204020204" pitchFamily="34" charset="-122"/>
                <a:ea typeface="微软雅黑" panose="020B0503020204020204" pitchFamily="34" charset="-122"/>
              </a:rPr>
              <a:t>float</a:t>
            </a:r>
            <a:r>
              <a:rPr lang="zh-CN" altLang="en-US" sz="1600" i="0" dirty="0">
                <a:solidFill>
                  <a:srgbClr val="000000"/>
                </a:solidFill>
                <a:effectLst/>
                <a:latin typeface="微软雅黑" panose="020B0503020204020204" pitchFamily="34" charset="-122"/>
                <a:ea typeface="微软雅黑" panose="020B0503020204020204" pitchFamily="34" charset="-122"/>
              </a:rPr>
              <a:t>数据的平方根和求和操作。主要使用</a:t>
            </a:r>
            <a:r>
              <a:rPr lang="en-US" altLang="zh-CN" sz="1600" i="0" dirty="0">
                <a:solidFill>
                  <a:srgbClr val="000000"/>
                </a:solidFill>
                <a:effectLst/>
                <a:latin typeface="微软雅黑" panose="020B0503020204020204" pitchFamily="34" charset="-122"/>
                <a:ea typeface="微软雅黑" panose="020B0503020204020204" pitchFamily="34" charset="-122"/>
              </a:rPr>
              <a:t>SSE</a:t>
            </a:r>
            <a:r>
              <a:rPr lang="zh-CN" altLang="en-US" sz="1600" i="0" dirty="0">
                <a:solidFill>
                  <a:srgbClr val="000000"/>
                </a:solidFill>
                <a:effectLst/>
                <a:latin typeface="微软雅黑" panose="020B0503020204020204" pitchFamily="34" charset="-122"/>
                <a:ea typeface="微软雅黑" panose="020B0503020204020204" pitchFamily="34" charset="-122"/>
              </a:rPr>
              <a:t>的优化点包括</a:t>
            </a:r>
            <a:r>
              <a:rPr lang="en-US" altLang="zh-CN" sz="1600" i="0" dirty="0">
                <a:solidFill>
                  <a:srgbClr val="000000"/>
                </a:solidFill>
                <a:effectLst/>
                <a:latin typeface="微软雅黑" panose="020B0503020204020204" pitchFamily="34" charset="-122"/>
                <a:ea typeface="微软雅黑" panose="020B0503020204020204" pitchFamily="34" charset="-122"/>
              </a:rPr>
              <a:t>:</a:t>
            </a:r>
          </a:p>
          <a:p>
            <a:pPr algn="l">
              <a:lnSpc>
                <a:spcPct val="150000"/>
              </a:lnSpc>
              <a:buFont typeface="+mj-lt"/>
              <a:buAutoNum type="arabicPeriod"/>
            </a:pPr>
            <a:r>
              <a:rPr lang="zh-CN" altLang="en-US" sz="1600" i="0" dirty="0">
                <a:solidFill>
                  <a:srgbClr val="000000"/>
                </a:solidFill>
                <a:effectLst/>
                <a:latin typeface="微软雅黑" panose="020B0503020204020204" pitchFamily="34" charset="-122"/>
                <a:ea typeface="微软雅黑" panose="020B0503020204020204" pitchFamily="34" charset="-122"/>
              </a:rPr>
              <a:t>使用</a:t>
            </a:r>
            <a:r>
              <a:rPr lang="en-US" altLang="zh-CN" sz="1600" i="0" dirty="0">
                <a:solidFill>
                  <a:srgbClr val="000000"/>
                </a:solidFill>
                <a:effectLst/>
                <a:latin typeface="微软雅黑" panose="020B0503020204020204" pitchFamily="34" charset="-122"/>
                <a:ea typeface="微软雅黑" panose="020B0503020204020204" pitchFamily="34" charset="-122"/>
              </a:rPr>
              <a:t>_</a:t>
            </a:r>
            <a:r>
              <a:rPr lang="en-US" altLang="zh-CN" sz="1600" i="0" dirty="0" err="1">
                <a:solidFill>
                  <a:srgbClr val="000000"/>
                </a:solidFill>
                <a:effectLst/>
                <a:latin typeface="微软雅黑" panose="020B0503020204020204" pitchFamily="34" charset="-122"/>
                <a:ea typeface="微软雅黑" panose="020B0503020204020204" pitchFamily="34" charset="-122"/>
              </a:rPr>
              <a:t>mm_loadu_ps</a:t>
            </a:r>
            <a:r>
              <a:rPr lang="zh-CN" altLang="en-US" sz="1600" i="0" dirty="0">
                <a:solidFill>
                  <a:srgbClr val="000000"/>
                </a:solidFill>
                <a:effectLst/>
                <a:latin typeface="微软雅黑" panose="020B0503020204020204" pitchFamily="34" charset="-122"/>
                <a:ea typeface="微软雅黑" panose="020B0503020204020204" pitchFamily="34" charset="-122"/>
              </a:rPr>
              <a:t>加载</a:t>
            </a:r>
            <a:r>
              <a:rPr lang="en-US" altLang="zh-CN" sz="1600" i="0" dirty="0">
                <a:solidFill>
                  <a:srgbClr val="000000"/>
                </a:solidFill>
                <a:effectLst/>
                <a:latin typeface="微软雅黑" panose="020B0503020204020204" pitchFamily="34" charset="-122"/>
                <a:ea typeface="微软雅黑" panose="020B0503020204020204" pitchFamily="34" charset="-122"/>
              </a:rPr>
              <a:t>4</a:t>
            </a:r>
            <a:r>
              <a:rPr lang="zh-CN" altLang="en-US" sz="1600" i="0" dirty="0">
                <a:solidFill>
                  <a:srgbClr val="000000"/>
                </a:solidFill>
                <a:effectLst/>
                <a:latin typeface="微软雅黑" panose="020B0503020204020204" pitchFamily="34" charset="-122"/>
                <a:ea typeface="微软雅黑" panose="020B0503020204020204" pitchFamily="34" charset="-122"/>
              </a:rPr>
              <a:t>个</a:t>
            </a:r>
            <a:r>
              <a:rPr lang="en-US" altLang="zh-CN" sz="1600" i="0" dirty="0">
                <a:solidFill>
                  <a:srgbClr val="000000"/>
                </a:solidFill>
                <a:effectLst/>
                <a:latin typeface="微软雅黑" panose="020B0503020204020204" pitchFamily="34" charset="-122"/>
                <a:ea typeface="微软雅黑" panose="020B0503020204020204" pitchFamily="34" charset="-122"/>
              </a:rPr>
              <a:t>float</a:t>
            </a:r>
            <a:r>
              <a:rPr lang="zh-CN" altLang="en-US" sz="1600" i="0" dirty="0">
                <a:solidFill>
                  <a:srgbClr val="000000"/>
                </a:solidFill>
                <a:effectLst/>
                <a:latin typeface="微软雅黑" panose="020B0503020204020204" pitchFamily="34" charset="-122"/>
                <a:ea typeface="微软雅黑" panose="020B0503020204020204" pitchFamily="34" charset="-122"/>
              </a:rPr>
              <a:t>数据到</a:t>
            </a:r>
            <a:r>
              <a:rPr lang="en-US" altLang="zh-CN" sz="1600" i="0" dirty="0">
                <a:solidFill>
                  <a:srgbClr val="000000"/>
                </a:solidFill>
                <a:effectLst/>
                <a:latin typeface="微软雅黑" panose="020B0503020204020204" pitchFamily="34" charset="-122"/>
                <a:ea typeface="微软雅黑" panose="020B0503020204020204" pitchFamily="34" charset="-122"/>
              </a:rPr>
              <a:t>SSE</a:t>
            </a:r>
            <a:r>
              <a:rPr lang="zh-CN" altLang="en-US" sz="1600" i="0" dirty="0">
                <a:solidFill>
                  <a:srgbClr val="000000"/>
                </a:solidFill>
                <a:effectLst/>
                <a:latin typeface="微软雅黑" panose="020B0503020204020204" pitchFamily="34" charset="-122"/>
                <a:ea typeface="微软雅黑" panose="020B0503020204020204" pitchFamily="34" charset="-122"/>
              </a:rPr>
              <a:t>寄存器</a:t>
            </a:r>
            <a:r>
              <a:rPr lang="en-US" altLang="zh-CN" sz="1600" i="0" dirty="0">
                <a:solidFill>
                  <a:srgbClr val="000000"/>
                </a:solidFill>
                <a:effectLst/>
                <a:latin typeface="微软雅黑" panose="020B0503020204020204" pitchFamily="34" charset="-122"/>
                <a:ea typeface="微软雅黑" panose="020B0503020204020204" pitchFamily="34" charset="-122"/>
              </a:rPr>
              <a:t>,</a:t>
            </a:r>
            <a:r>
              <a:rPr lang="zh-CN" altLang="en-US" sz="1600" i="0" dirty="0">
                <a:solidFill>
                  <a:srgbClr val="000000"/>
                </a:solidFill>
                <a:effectLst/>
                <a:latin typeface="微软雅黑" panose="020B0503020204020204" pitchFamily="34" charset="-122"/>
                <a:ea typeface="微软雅黑" panose="020B0503020204020204" pitchFamily="34" charset="-122"/>
              </a:rPr>
              <a:t>实现批量操作。</a:t>
            </a:r>
          </a:p>
          <a:p>
            <a:pPr algn="l">
              <a:lnSpc>
                <a:spcPct val="150000"/>
              </a:lnSpc>
              <a:buFont typeface="+mj-lt"/>
              <a:buAutoNum type="arabicPeriod"/>
            </a:pPr>
            <a:r>
              <a:rPr lang="zh-CN" altLang="en-US" sz="1600" i="0" dirty="0">
                <a:solidFill>
                  <a:srgbClr val="000000"/>
                </a:solidFill>
                <a:effectLst/>
                <a:latin typeface="微软雅黑" panose="020B0503020204020204" pitchFamily="34" charset="-122"/>
                <a:ea typeface="微软雅黑" panose="020B0503020204020204" pitchFamily="34" charset="-122"/>
              </a:rPr>
              <a:t>使用</a:t>
            </a:r>
            <a:r>
              <a:rPr lang="en-US" altLang="zh-CN" sz="1600" i="0" dirty="0">
                <a:solidFill>
                  <a:srgbClr val="000000"/>
                </a:solidFill>
                <a:effectLst/>
                <a:latin typeface="微软雅黑" panose="020B0503020204020204" pitchFamily="34" charset="-122"/>
                <a:ea typeface="微软雅黑" panose="020B0503020204020204" pitchFamily="34" charset="-122"/>
              </a:rPr>
              <a:t>_</a:t>
            </a:r>
            <a:r>
              <a:rPr lang="en-US" altLang="zh-CN" sz="1600" i="0" dirty="0" err="1">
                <a:solidFill>
                  <a:srgbClr val="000000"/>
                </a:solidFill>
                <a:effectLst/>
                <a:latin typeface="微软雅黑" panose="020B0503020204020204" pitchFamily="34" charset="-122"/>
                <a:ea typeface="微软雅黑" panose="020B0503020204020204" pitchFamily="34" charset="-122"/>
              </a:rPr>
              <a:t>mm_sqrt_ps</a:t>
            </a:r>
            <a:r>
              <a:rPr lang="zh-CN" altLang="en-US" sz="1600" i="0" dirty="0">
                <a:solidFill>
                  <a:srgbClr val="000000"/>
                </a:solidFill>
                <a:effectLst/>
                <a:latin typeface="微软雅黑" panose="020B0503020204020204" pitchFamily="34" charset="-122"/>
                <a:ea typeface="微软雅黑" panose="020B0503020204020204" pitchFamily="34" charset="-122"/>
              </a:rPr>
              <a:t>进行平方根平方的运算</a:t>
            </a:r>
            <a:r>
              <a:rPr lang="en-US" altLang="zh-CN" sz="1600" i="0" dirty="0">
                <a:solidFill>
                  <a:srgbClr val="000000"/>
                </a:solidFill>
                <a:effectLst/>
                <a:latin typeface="微软雅黑" panose="020B0503020204020204" pitchFamily="34" charset="-122"/>
                <a:ea typeface="微软雅黑" panose="020B0503020204020204" pitchFamily="34" charset="-122"/>
              </a:rPr>
              <a:t>,</a:t>
            </a:r>
            <a:r>
              <a:rPr lang="zh-CN" altLang="en-US" sz="1600" i="0" dirty="0">
                <a:solidFill>
                  <a:srgbClr val="000000"/>
                </a:solidFill>
                <a:effectLst/>
                <a:latin typeface="微软雅黑" panose="020B0503020204020204" pitchFamily="34" charset="-122"/>
                <a:ea typeface="微软雅黑" panose="020B0503020204020204" pitchFamily="34" charset="-122"/>
              </a:rPr>
              <a:t>对</a:t>
            </a:r>
            <a:r>
              <a:rPr lang="en-US" altLang="zh-CN" sz="1600" i="0" dirty="0">
                <a:solidFill>
                  <a:srgbClr val="000000"/>
                </a:solidFill>
                <a:effectLst/>
                <a:latin typeface="微软雅黑" panose="020B0503020204020204" pitchFamily="34" charset="-122"/>
                <a:ea typeface="微软雅黑" panose="020B0503020204020204" pitchFamily="34" charset="-122"/>
              </a:rPr>
              <a:t>4</a:t>
            </a:r>
            <a:r>
              <a:rPr lang="zh-CN" altLang="en-US" sz="1600" i="0" dirty="0">
                <a:solidFill>
                  <a:srgbClr val="000000"/>
                </a:solidFill>
                <a:effectLst/>
                <a:latin typeface="微软雅黑" panose="020B0503020204020204" pitchFamily="34" charset="-122"/>
                <a:ea typeface="微软雅黑" panose="020B0503020204020204" pitchFamily="34" charset="-122"/>
              </a:rPr>
              <a:t>个</a:t>
            </a:r>
            <a:r>
              <a:rPr lang="en-US" altLang="zh-CN" sz="1600" i="0" dirty="0">
                <a:solidFill>
                  <a:srgbClr val="000000"/>
                </a:solidFill>
                <a:effectLst/>
                <a:latin typeface="微软雅黑" panose="020B0503020204020204" pitchFamily="34" charset="-122"/>
                <a:ea typeface="微软雅黑" panose="020B0503020204020204" pitchFamily="34" charset="-122"/>
              </a:rPr>
              <a:t>float</a:t>
            </a:r>
            <a:r>
              <a:rPr lang="zh-CN" altLang="en-US" sz="1600" i="0" dirty="0">
                <a:solidFill>
                  <a:srgbClr val="000000"/>
                </a:solidFill>
                <a:effectLst/>
                <a:latin typeface="微软雅黑" panose="020B0503020204020204" pitchFamily="34" charset="-122"/>
                <a:ea typeface="微软雅黑" panose="020B0503020204020204" pitchFamily="34" charset="-122"/>
              </a:rPr>
              <a:t>同时进行。</a:t>
            </a:r>
          </a:p>
          <a:p>
            <a:pPr algn="l">
              <a:lnSpc>
                <a:spcPct val="150000"/>
              </a:lnSpc>
              <a:buFont typeface="+mj-lt"/>
              <a:buAutoNum type="arabicPeriod"/>
            </a:pPr>
            <a:r>
              <a:rPr lang="zh-CN" altLang="en-US" sz="1600" i="0" dirty="0">
                <a:solidFill>
                  <a:srgbClr val="000000"/>
                </a:solidFill>
                <a:effectLst/>
                <a:latin typeface="微软雅黑" panose="020B0503020204020204" pitchFamily="34" charset="-122"/>
                <a:ea typeface="微软雅黑" panose="020B0503020204020204" pitchFamily="34" charset="-122"/>
              </a:rPr>
              <a:t>使用</a:t>
            </a:r>
            <a:r>
              <a:rPr lang="en-US" altLang="zh-CN" sz="1600" i="0" dirty="0">
                <a:solidFill>
                  <a:srgbClr val="000000"/>
                </a:solidFill>
                <a:effectLst/>
                <a:latin typeface="微软雅黑" panose="020B0503020204020204" pitchFamily="34" charset="-122"/>
                <a:ea typeface="微软雅黑" panose="020B0503020204020204" pitchFamily="34" charset="-122"/>
              </a:rPr>
              <a:t>_</a:t>
            </a:r>
            <a:r>
              <a:rPr lang="en-US" altLang="zh-CN" sz="1600" i="0" dirty="0" err="1">
                <a:solidFill>
                  <a:srgbClr val="000000"/>
                </a:solidFill>
                <a:effectLst/>
                <a:latin typeface="微软雅黑" panose="020B0503020204020204" pitchFamily="34" charset="-122"/>
                <a:ea typeface="微软雅黑" panose="020B0503020204020204" pitchFamily="34" charset="-122"/>
              </a:rPr>
              <a:t>mm_add_ps</a:t>
            </a:r>
            <a:r>
              <a:rPr lang="zh-CN" altLang="en-US" sz="1600" i="0" dirty="0">
                <a:solidFill>
                  <a:srgbClr val="000000"/>
                </a:solidFill>
                <a:effectLst/>
                <a:latin typeface="微软雅黑" panose="020B0503020204020204" pitchFamily="34" charset="-122"/>
                <a:ea typeface="微软雅黑" panose="020B0503020204020204" pitchFamily="34" charset="-122"/>
              </a:rPr>
              <a:t>实现累加操作</a:t>
            </a:r>
            <a:r>
              <a:rPr lang="en-US" altLang="zh-CN" sz="1600" i="0" dirty="0">
                <a:solidFill>
                  <a:srgbClr val="000000"/>
                </a:solidFill>
                <a:effectLst/>
                <a:latin typeface="微软雅黑" panose="020B0503020204020204" pitchFamily="34" charset="-122"/>
                <a:ea typeface="微软雅黑" panose="020B0503020204020204" pitchFamily="34" charset="-122"/>
              </a:rPr>
              <a:t>,</a:t>
            </a:r>
            <a:r>
              <a:rPr lang="zh-CN" altLang="en-US" sz="1600" i="0" dirty="0">
                <a:solidFill>
                  <a:srgbClr val="000000"/>
                </a:solidFill>
                <a:effectLst/>
                <a:latin typeface="微软雅黑" panose="020B0503020204020204" pitchFamily="34" charset="-122"/>
                <a:ea typeface="微软雅黑" panose="020B0503020204020204" pitchFamily="34" charset="-122"/>
              </a:rPr>
              <a:t>对</a:t>
            </a:r>
            <a:r>
              <a:rPr lang="en-US" altLang="zh-CN" sz="1600" i="0" dirty="0">
                <a:solidFill>
                  <a:srgbClr val="000000"/>
                </a:solidFill>
                <a:effectLst/>
                <a:latin typeface="微软雅黑" panose="020B0503020204020204" pitchFamily="34" charset="-122"/>
                <a:ea typeface="微软雅黑" panose="020B0503020204020204" pitchFamily="34" charset="-122"/>
              </a:rPr>
              <a:t>4</a:t>
            </a:r>
            <a:r>
              <a:rPr lang="zh-CN" altLang="en-US" sz="1600" i="0" dirty="0">
                <a:solidFill>
                  <a:srgbClr val="000000"/>
                </a:solidFill>
                <a:effectLst/>
                <a:latin typeface="微软雅黑" panose="020B0503020204020204" pitchFamily="34" charset="-122"/>
                <a:ea typeface="微软雅黑" panose="020B0503020204020204" pitchFamily="34" charset="-122"/>
              </a:rPr>
              <a:t>个</a:t>
            </a:r>
            <a:r>
              <a:rPr lang="en-US" altLang="zh-CN" sz="1600" i="0" dirty="0">
                <a:solidFill>
                  <a:srgbClr val="000000"/>
                </a:solidFill>
                <a:effectLst/>
                <a:latin typeface="微软雅黑" panose="020B0503020204020204" pitchFamily="34" charset="-122"/>
                <a:ea typeface="微软雅黑" panose="020B0503020204020204" pitchFamily="34" charset="-122"/>
              </a:rPr>
              <a:t>float</a:t>
            </a:r>
            <a:r>
              <a:rPr lang="zh-CN" altLang="en-US" sz="1600" i="0" dirty="0">
                <a:solidFill>
                  <a:srgbClr val="000000"/>
                </a:solidFill>
                <a:effectLst/>
                <a:latin typeface="微软雅黑" panose="020B0503020204020204" pitchFamily="34" charset="-122"/>
                <a:ea typeface="微软雅黑" panose="020B0503020204020204" pitchFamily="34" charset="-122"/>
              </a:rPr>
              <a:t>同时进行加法。</a:t>
            </a:r>
          </a:p>
          <a:p>
            <a:pPr algn="l">
              <a:lnSpc>
                <a:spcPct val="150000"/>
              </a:lnSpc>
              <a:buFont typeface="+mj-lt"/>
              <a:buAutoNum type="arabicPeriod"/>
            </a:pPr>
            <a:r>
              <a:rPr lang="zh-CN" altLang="en-US" sz="1600" i="0" dirty="0">
                <a:solidFill>
                  <a:srgbClr val="000000"/>
                </a:solidFill>
                <a:effectLst/>
                <a:latin typeface="微软雅黑" panose="020B0503020204020204" pitchFamily="34" charset="-122"/>
                <a:ea typeface="微软雅黑" panose="020B0503020204020204" pitchFamily="34" charset="-122"/>
              </a:rPr>
              <a:t>使用</a:t>
            </a:r>
            <a:r>
              <a:rPr lang="en-US" altLang="zh-CN" sz="1600" i="0" dirty="0">
                <a:solidFill>
                  <a:srgbClr val="000000"/>
                </a:solidFill>
                <a:effectLst/>
                <a:latin typeface="微软雅黑" panose="020B0503020204020204" pitchFamily="34" charset="-122"/>
                <a:ea typeface="微软雅黑" panose="020B0503020204020204" pitchFamily="34" charset="-122"/>
              </a:rPr>
              <a:t>_</a:t>
            </a:r>
            <a:r>
              <a:rPr lang="en-US" altLang="zh-CN" sz="1600" i="0" dirty="0" err="1">
                <a:solidFill>
                  <a:srgbClr val="000000"/>
                </a:solidFill>
                <a:effectLst/>
                <a:latin typeface="微软雅黑" panose="020B0503020204020204" pitchFamily="34" charset="-122"/>
                <a:ea typeface="微软雅黑" panose="020B0503020204020204" pitchFamily="34" charset="-122"/>
              </a:rPr>
              <a:t>mm_shuffle_ps</a:t>
            </a:r>
            <a:r>
              <a:rPr lang="zh-CN" altLang="en-US" sz="1600" i="0" dirty="0">
                <a:solidFill>
                  <a:srgbClr val="000000"/>
                </a:solidFill>
                <a:effectLst/>
                <a:latin typeface="微软雅黑" panose="020B0503020204020204" pitchFamily="34" charset="-122"/>
                <a:ea typeface="微软雅黑" panose="020B0503020204020204" pitchFamily="34" charset="-122"/>
              </a:rPr>
              <a:t>和</a:t>
            </a:r>
            <a:r>
              <a:rPr lang="en-US" altLang="zh-CN" sz="1600" i="0" dirty="0">
                <a:solidFill>
                  <a:srgbClr val="000000"/>
                </a:solidFill>
                <a:effectLst/>
                <a:latin typeface="微软雅黑" panose="020B0503020204020204" pitchFamily="34" charset="-122"/>
                <a:ea typeface="微软雅黑" panose="020B0503020204020204" pitchFamily="34" charset="-122"/>
              </a:rPr>
              <a:t>_</a:t>
            </a:r>
            <a:r>
              <a:rPr lang="en-US" altLang="zh-CN" sz="1600" i="0" dirty="0" err="1">
                <a:solidFill>
                  <a:srgbClr val="000000"/>
                </a:solidFill>
                <a:effectLst/>
                <a:latin typeface="微软雅黑" panose="020B0503020204020204" pitchFamily="34" charset="-122"/>
                <a:ea typeface="微软雅黑" panose="020B0503020204020204" pitchFamily="34" charset="-122"/>
              </a:rPr>
              <a:t>mm_movehl_ps</a:t>
            </a:r>
            <a:r>
              <a:rPr lang="zh-CN" altLang="en-US" sz="1600" i="0" dirty="0">
                <a:solidFill>
                  <a:srgbClr val="000000"/>
                </a:solidFill>
                <a:effectLst/>
                <a:latin typeface="微软雅黑" panose="020B0503020204020204" pitchFamily="34" charset="-122"/>
                <a:ea typeface="微软雅黑" panose="020B0503020204020204" pitchFamily="34" charset="-122"/>
              </a:rPr>
              <a:t>实现水平求和</a:t>
            </a:r>
            <a:r>
              <a:rPr lang="en-US" altLang="zh-CN" sz="1600" i="0" dirty="0">
                <a:solidFill>
                  <a:srgbClr val="000000"/>
                </a:solidFill>
                <a:effectLst/>
                <a:latin typeface="微软雅黑" panose="020B0503020204020204" pitchFamily="34" charset="-122"/>
                <a:ea typeface="微软雅黑" panose="020B0503020204020204" pitchFamily="34" charset="-122"/>
              </a:rPr>
              <a:t>,</a:t>
            </a:r>
            <a:r>
              <a:rPr lang="zh-CN" altLang="en-US" sz="1600" i="0" dirty="0">
                <a:solidFill>
                  <a:srgbClr val="000000"/>
                </a:solidFill>
                <a:effectLst/>
                <a:latin typeface="微软雅黑" panose="020B0503020204020204" pitchFamily="34" charset="-122"/>
                <a:ea typeface="微软雅黑" panose="020B0503020204020204" pitchFamily="34" charset="-122"/>
              </a:rPr>
              <a:t>对</a:t>
            </a:r>
            <a:r>
              <a:rPr lang="en-US" altLang="zh-CN" sz="1600" i="0" dirty="0">
                <a:solidFill>
                  <a:srgbClr val="000000"/>
                </a:solidFill>
                <a:effectLst/>
                <a:latin typeface="微软雅黑" panose="020B0503020204020204" pitchFamily="34" charset="-122"/>
                <a:ea typeface="微软雅黑" panose="020B0503020204020204" pitchFamily="34" charset="-122"/>
              </a:rPr>
              <a:t>4</a:t>
            </a:r>
            <a:r>
              <a:rPr lang="zh-CN" altLang="en-US" sz="1600" i="0" dirty="0">
                <a:solidFill>
                  <a:srgbClr val="000000"/>
                </a:solidFill>
                <a:effectLst/>
                <a:latin typeface="微软雅黑" panose="020B0503020204020204" pitchFamily="34" charset="-122"/>
                <a:ea typeface="微软雅黑" panose="020B0503020204020204" pitchFamily="34" charset="-122"/>
              </a:rPr>
              <a:t>个</a:t>
            </a:r>
            <a:r>
              <a:rPr lang="en-US" altLang="zh-CN" sz="1600" i="0" dirty="0">
                <a:solidFill>
                  <a:srgbClr val="000000"/>
                </a:solidFill>
                <a:effectLst/>
                <a:latin typeface="微软雅黑" panose="020B0503020204020204" pitchFamily="34" charset="-122"/>
                <a:ea typeface="微软雅黑" panose="020B0503020204020204" pitchFamily="34" charset="-122"/>
              </a:rPr>
              <a:t>float</a:t>
            </a:r>
            <a:r>
              <a:rPr lang="zh-CN" altLang="en-US" sz="1600" i="0" dirty="0">
                <a:solidFill>
                  <a:srgbClr val="000000"/>
                </a:solidFill>
                <a:effectLst/>
                <a:latin typeface="微软雅黑" panose="020B0503020204020204" pitchFamily="34" charset="-122"/>
                <a:ea typeface="微软雅黑" panose="020B0503020204020204" pitchFamily="34" charset="-122"/>
              </a:rPr>
              <a:t>的和进行进一步求和。</a:t>
            </a:r>
          </a:p>
          <a:p>
            <a:pPr algn="l">
              <a:lnSpc>
                <a:spcPct val="150000"/>
              </a:lnSpc>
              <a:buFont typeface="+mj-lt"/>
              <a:buAutoNum type="arabicPeriod"/>
            </a:pPr>
            <a:r>
              <a:rPr lang="zh-CN" altLang="en-US" sz="1600" i="0" dirty="0">
                <a:solidFill>
                  <a:srgbClr val="000000"/>
                </a:solidFill>
                <a:effectLst/>
                <a:latin typeface="微软雅黑" panose="020B0503020204020204" pitchFamily="34" charset="-122"/>
                <a:ea typeface="微软雅黑" panose="020B0503020204020204" pitchFamily="34" charset="-122"/>
              </a:rPr>
              <a:t>使用</a:t>
            </a:r>
            <a:r>
              <a:rPr lang="en-US" altLang="zh-CN" sz="1600" i="0" dirty="0">
                <a:solidFill>
                  <a:srgbClr val="000000"/>
                </a:solidFill>
                <a:effectLst/>
                <a:latin typeface="微软雅黑" panose="020B0503020204020204" pitchFamily="34" charset="-122"/>
                <a:ea typeface="微软雅黑" panose="020B0503020204020204" pitchFamily="34" charset="-122"/>
              </a:rPr>
              <a:t>_</a:t>
            </a:r>
            <a:r>
              <a:rPr lang="en-US" altLang="zh-CN" sz="1600" i="0" dirty="0" err="1">
                <a:solidFill>
                  <a:srgbClr val="000000"/>
                </a:solidFill>
                <a:effectLst/>
                <a:latin typeface="微软雅黑" panose="020B0503020204020204" pitchFamily="34" charset="-122"/>
                <a:ea typeface="微软雅黑" panose="020B0503020204020204" pitchFamily="34" charset="-122"/>
              </a:rPr>
              <a:t>mm_store_ss</a:t>
            </a:r>
            <a:r>
              <a:rPr lang="zh-CN" altLang="en-US" sz="1600" i="0" dirty="0">
                <a:solidFill>
                  <a:srgbClr val="000000"/>
                </a:solidFill>
                <a:effectLst/>
                <a:latin typeface="微软雅黑" panose="020B0503020204020204" pitchFamily="34" charset="-122"/>
                <a:ea typeface="微软雅黑" panose="020B0503020204020204" pitchFamily="34" charset="-122"/>
              </a:rPr>
              <a:t>将最终的</a:t>
            </a:r>
            <a:r>
              <a:rPr lang="en-US" altLang="zh-CN" sz="1600" i="0" dirty="0">
                <a:solidFill>
                  <a:srgbClr val="000000"/>
                </a:solidFill>
                <a:effectLst/>
                <a:latin typeface="微软雅黑" panose="020B0503020204020204" pitchFamily="34" charset="-122"/>
                <a:ea typeface="微软雅黑" panose="020B0503020204020204" pitchFamily="34" charset="-122"/>
              </a:rPr>
              <a:t>float</a:t>
            </a:r>
            <a:r>
              <a:rPr lang="zh-CN" altLang="en-US" sz="1600" i="0" dirty="0">
                <a:solidFill>
                  <a:srgbClr val="000000"/>
                </a:solidFill>
                <a:effectLst/>
                <a:latin typeface="微软雅黑" panose="020B0503020204020204" pitchFamily="34" charset="-122"/>
                <a:ea typeface="微软雅黑" panose="020B0503020204020204" pitchFamily="34" charset="-122"/>
              </a:rPr>
              <a:t>结果存储出来。</a:t>
            </a:r>
          </a:p>
          <a:p>
            <a:pPr algn="l">
              <a:lnSpc>
                <a:spcPct val="150000"/>
              </a:lnSpc>
            </a:pPr>
            <a:r>
              <a:rPr lang="zh-CN" altLang="en-US" sz="1600" i="0" dirty="0">
                <a:solidFill>
                  <a:srgbClr val="000000"/>
                </a:solidFill>
                <a:effectLst/>
                <a:latin typeface="微软雅黑" panose="020B0503020204020204" pitchFamily="34" charset="-122"/>
                <a:ea typeface="微软雅黑" panose="020B0503020204020204" pitchFamily="34" charset="-122"/>
              </a:rPr>
              <a:t>通过</a:t>
            </a:r>
            <a:r>
              <a:rPr lang="en-US" altLang="zh-CN" sz="1600" i="0" dirty="0">
                <a:solidFill>
                  <a:srgbClr val="000000"/>
                </a:solidFill>
                <a:effectLst/>
                <a:latin typeface="微软雅黑" panose="020B0503020204020204" pitchFamily="34" charset="-122"/>
                <a:ea typeface="微软雅黑" panose="020B0503020204020204" pitchFamily="34" charset="-122"/>
              </a:rPr>
              <a:t>SIMD</a:t>
            </a:r>
            <a:r>
              <a:rPr lang="zh-CN" altLang="en-US" sz="1600" i="0" dirty="0">
                <a:solidFill>
                  <a:srgbClr val="000000"/>
                </a:solidFill>
                <a:effectLst/>
                <a:latin typeface="微软雅黑" panose="020B0503020204020204" pitchFamily="34" charset="-122"/>
                <a:ea typeface="微软雅黑" panose="020B0503020204020204" pitchFamily="34" charset="-122"/>
              </a:rPr>
              <a:t>指令对</a:t>
            </a:r>
            <a:r>
              <a:rPr lang="en-US" altLang="zh-CN" sz="1600" i="0" dirty="0">
                <a:solidFill>
                  <a:srgbClr val="000000"/>
                </a:solidFill>
                <a:effectLst/>
                <a:latin typeface="微软雅黑" panose="020B0503020204020204" pitchFamily="34" charset="-122"/>
                <a:ea typeface="微软雅黑" panose="020B0503020204020204" pitchFamily="34" charset="-122"/>
              </a:rPr>
              <a:t>float</a:t>
            </a:r>
            <a:r>
              <a:rPr lang="zh-CN" altLang="en-US" sz="1600" i="0" dirty="0">
                <a:solidFill>
                  <a:srgbClr val="000000"/>
                </a:solidFill>
                <a:effectLst/>
                <a:latin typeface="微软雅黑" panose="020B0503020204020204" pitchFamily="34" charset="-122"/>
                <a:ea typeface="微软雅黑" panose="020B0503020204020204" pitchFamily="34" charset="-122"/>
              </a:rPr>
              <a:t>数据进行批量操作</a:t>
            </a:r>
            <a:r>
              <a:rPr lang="en-US" altLang="zh-CN" sz="1600" i="0" dirty="0">
                <a:solidFill>
                  <a:srgbClr val="000000"/>
                </a:solidFill>
                <a:effectLst/>
                <a:latin typeface="微软雅黑" panose="020B0503020204020204" pitchFamily="34" charset="-122"/>
                <a:ea typeface="微软雅黑" panose="020B0503020204020204" pitchFamily="34" charset="-122"/>
              </a:rPr>
              <a:t>,</a:t>
            </a:r>
            <a:r>
              <a:rPr lang="zh-CN" altLang="en-US" sz="1600" i="0" dirty="0">
                <a:solidFill>
                  <a:srgbClr val="000000"/>
                </a:solidFill>
                <a:effectLst/>
                <a:latin typeface="微软雅黑" panose="020B0503020204020204" pitchFamily="34" charset="-122"/>
                <a:ea typeface="微软雅黑" panose="020B0503020204020204" pitchFamily="34" charset="-122"/>
              </a:rPr>
              <a:t>避免了普通</a:t>
            </a:r>
            <a:r>
              <a:rPr lang="en-US" altLang="zh-CN" sz="1600" i="0" dirty="0">
                <a:solidFill>
                  <a:srgbClr val="000000"/>
                </a:solidFill>
                <a:effectLst/>
                <a:latin typeface="微软雅黑" panose="020B0503020204020204" pitchFamily="34" charset="-122"/>
                <a:ea typeface="微软雅黑" panose="020B0503020204020204" pitchFamily="34" charset="-122"/>
              </a:rPr>
              <a:t>for</a:t>
            </a:r>
            <a:r>
              <a:rPr lang="zh-CN" altLang="en-US" sz="1600" i="0" dirty="0">
                <a:solidFill>
                  <a:srgbClr val="000000"/>
                </a:solidFill>
                <a:effectLst/>
                <a:latin typeface="微软雅黑" panose="020B0503020204020204" pitchFamily="34" charset="-122"/>
                <a:ea typeface="微软雅黑" panose="020B0503020204020204" pitchFamily="34" charset="-122"/>
              </a:rPr>
              <a:t>循环每个元素计算的开销</a:t>
            </a:r>
            <a:r>
              <a:rPr lang="en-US" altLang="zh-CN" sz="1600" i="0" dirty="0">
                <a:solidFill>
                  <a:srgbClr val="000000"/>
                </a:solidFill>
                <a:effectLst/>
                <a:latin typeface="微软雅黑" panose="020B0503020204020204" pitchFamily="34" charset="-122"/>
                <a:ea typeface="微软雅黑" panose="020B0503020204020204" pitchFamily="34" charset="-122"/>
              </a:rPr>
              <a:t>,</a:t>
            </a:r>
            <a:r>
              <a:rPr lang="zh-CN" altLang="en-US" sz="1600" i="0" dirty="0">
                <a:solidFill>
                  <a:srgbClr val="000000"/>
                </a:solidFill>
                <a:effectLst/>
                <a:latin typeface="微软雅黑" panose="020B0503020204020204" pitchFamily="34" charset="-122"/>
                <a:ea typeface="微软雅黑" panose="020B0503020204020204" pitchFamily="34" charset="-122"/>
              </a:rPr>
              <a:t>从而实现了计算速度的提升。</a:t>
            </a:r>
          </a:p>
        </p:txBody>
      </p:sp>
      <p:pic>
        <p:nvPicPr>
          <p:cNvPr id="6" name="图片 5">
            <a:extLst>
              <a:ext uri="{FF2B5EF4-FFF2-40B4-BE49-F238E27FC236}">
                <a16:creationId xmlns:a16="http://schemas.microsoft.com/office/drawing/2014/main" id="{8C912F95-0937-C6AF-2EF8-7D3195BEB293}"/>
              </a:ext>
            </a:extLst>
          </p:cNvPr>
          <p:cNvPicPr>
            <a:picLocks noChangeAspect="1"/>
          </p:cNvPicPr>
          <p:nvPr/>
        </p:nvPicPr>
        <p:blipFill>
          <a:blip r:embed="rId3"/>
          <a:stretch>
            <a:fillRect/>
          </a:stretch>
        </p:blipFill>
        <p:spPr>
          <a:xfrm>
            <a:off x="155642" y="2324911"/>
            <a:ext cx="5543135" cy="3891064"/>
          </a:xfrm>
          <a:prstGeom prst="rect">
            <a:avLst/>
          </a:prstGeom>
        </p:spPr>
      </p:pic>
    </p:spTree>
    <p:extLst>
      <p:ext uri="{BB962C8B-B14F-4D97-AF65-F5344CB8AC3E}">
        <p14:creationId xmlns:p14="http://schemas.microsoft.com/office/powerpoint/2010/main" val="4056242821"/>
      </p:ext>
    </p:extLst>
  </p:cSld>
  <p:clrMapOvr>
    <a:masterClrMapping/>
  </p:clrMapOvr>
  <mc:AlternateContent xmlns:mc="http://schemas.openxmlformats.org/markup-compatibility/2006" xmlns:p159="http://schemas.microsoft.com/office/powerpoint/2015/09/main">
    <mc:Choice Requires="p159">
      <p:transition spd="slow" advTm="23513">
        <p159:morph option="byObject"/>
      </p:transition>
    </mc:Choice>
    <mc:Fallback xmlns="">
      <p:transition spd="slow" advTm="23513">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t>加速设计</a:t>
            </a:r>
          </a:p>
        </p:txBody>
      </p:sp>
      <p:sp>
        <p:nvSpPr>
          <p:cNvPr id="5" name="文本框 4">
            <a:extLst>
              <a:ext uri="{FF2B5EF4-FFF2-40B4-BE49-F238E27FC236}">
                <a16:creationId xmlns:a16="http://schemas.microsoft.com/office/drawing/2014/main" id="{5F5B9DD1-6293-2155-CFC1-DDEBB93A3C9C}"/>
              </a:ext>
            </a:extLst>
          </p:cNvPr>
          <p:cNvSpPr txBox="1"/>
          <p:nvPr/>
        </p:nvSpPr>
        <p:spPr>
          <a:xfrm>
            <a:off x="288587" y="1206812"/>
            <a:ext cx="11614825" cy="615040"/>
          </a:xfrm>
          <a:prstGeom prst="rect">
            <a:avLst/>
          </a:prstGeom>
          <a:noFill/>
        </p:spPr>
        <p:txBody>
          <a:bodyPr wrap="square">
            <a:spAutoFit/>
          </a:bodyPr>
          <a:lstStyle/>
          <a:p>
            <a:pPr algn="l">
              <a:lnSpc>
                <a:spcPct val="200000"/>
              </a:lnSpc>
            </a:pPr>
            <a:r>
              <a:rPr lang="en-US" altLang="zh-CN" sz="2000" b="1" i="0" dirty="0">
                <a:solidFill>
                  <a:srgbClr val="000000"/>
                </a:solidFill>
                <a:effectLst/>
                <a:latin typeface="微软雅黑" panose="020B0503020204020204" pitchFamily="34" charset="-122"/>
                <a:ea typeface="微软雅黑" panose="020B0503020204020204" pitchFamily="34" charset="-122"/>
              </a:rPr>
              <a:t>5.</a:t>
            </a:r>
            <a:r>
              <a:rPr lang="zh-CN" altLang="en-US" sz="2000" b="1" i="0" dirty="0">
                <a:solidFill>
                  <a:srgbClr val="000000"/>
                </a:solidFill>
                <a:effectLst/>
                <a:latin typeface="微软雅黑" panose="020B0503020204020204" pitchFamily="34" charset="-122"/>
                <a:ea typeface="微软雅黑" panose="020B0503020204020204" pitchFamily="34" charset="-122"/>
              </a:rPr>
              <a:t> 采用</a:t>
            </a:r>
            <a:r>
              <a:rPr lang="en-US" altLang="zh-CN" sz="2000" b="1" i="0" dirty="0">
                <a:solidFill>
                  <a:srgbClr val="000000"/>
                </a:solidFill>
                <a:effectLst/>
                <a:latin typeface="微软雅黑" panose="020B0503020204020204" pitchFamily="34" charset="-122"/>
                <a:ea typeface="微软雅黑" panose="020B0503020204020204" pitchFamily="34" charset="-122"/>
              </a:rPr>
              <a:t>TCP</a:t>
            </a:r>
            <a:r>
              <a:rPr lang="zh-CN" altLang="en-US" sz="2000" b="1" i="0" dirty="0">
                <a:solidFill>
                  <a:srgbClr val="000000"/>
                </a:solidFill>
                <a:effectLst/>
                <a:latin typeface="微软雅黑" panose="020B0503020204020204" pitchFamily="34" charset="-122"/>
                <a:ea typeface="微软雅黑" panose="020B0503020204020204" pitchFamily="34" charset="-122"/>
              </a:rPr>
              <a:t>通信将计算结果发送到客户端。优化了</a:t>
            </a:r>
            <a:r>
              <a:rPr lang="en-US" altLang="zh-CN" sz="2000" b="1" i="0" dirty="0">
                <a:solidFill>
                  <a:srgbClr val="000000"/>
                </a:solidFill>
                <a:effectLst/>
                <a:latin typeface="微软雅黑" panose="020B0503020204020204" pitchFamily="34" charset="-122"/>
                <a:ea typeface="微软雅黑" panose="020B0503020204020204" pitchFamily="34" charset="-122"/>
              </a:rPr>
              <a:t>TCP</a:t>
            </a:r>
            <a:r>
              <a:rPr lang="zh-CN" altLang="en-US" sz="2000" b="1" i="0" dirty="0">
                <a:solidFill>
                  <a:srgbClr val="000000"/>
                </a:solidFill>
                <a:effectLst/>
                <a:latin typeface="微软雅黑" panose="020B0503020204020204" pitchFamily="34" charset="-122"/>
                <a:ea typeface="微软雅黑" panose="020B0503020204020204" pitchFamily="34" charset="-122"/>
              </a:rPr>
              <a:t>发送缓冲区大小</a:t>
            </a:r>
            <a:r>
              <a:rPr lang="en-US" altLang="zh-CN" sz="2000" b="1" i="0" dirty="0">
                <a:solidFill>
                  <a:srgbClr val="000000"/>
                </a:solidFill>
                <a:effectLst/>
                <a:latin typeface="微软雅黑" panose="020B0503020204020204" pitchFamily="34" charset="-122"/>
                <a:ea typeface="微软雅黑" panose="020B0503020204020204" pitchFamily="34" charset="-122"/>
              </a:rPr>
              <a:t>,</a:t>
            </a:r>
            <a:r>
              <a:rPr lang="zh-CN" altLang="en-US" sz="2000" b="1" i="0" dirty="0">
                <a:solidFill>
                  <a:srgbClr val="000000"/>
                </a:solidFill>
                <a:effectLst/>
                <a:latin typeface="微软雅黑" panose="020B0503020204020204" pitchFamily="34" charset="-122"/>
                <a:ea typeface="微软雅黑" panose="020B0503020204020204" pitchFamily="34" charset="-122"/>
              </a:rPr>
              <a:t>提高单次传输量。</a:t>
            </a:r>
          </a:p>
        </p:txBody>
      </p:sp>
      <p:pic>
        <p:nvPicPr>
          <p:cNvPr id="6" name="图片 5">
            <a:extLst>
              <a:ext uri="{FF2B5EF4-FFF2-40B4-BE49-F238E27FC236}">
                <a16:creationId xmlns:a16="http://schemas.microsoft.com/office/drawing/2014/main" id="{EED2C8F0-4D02-755F-9865-04C6D6EAC6BD}"/>
              </a:ext>
            </a:extLst>
          </p:cNvPr>
          <p:cNvPicPr>
            <a:picLocks noChangeAspect="1"/>
          </p:cNvPicPr>
          <p:nvPr/>
        </p:nvPicPr>
        <p:blipFill>
          <a:blip r:embed="rId3"/>
          <a:stretch>
            <a:fillRect/>
          </a:stretch>
        </p:blipFill>
        <p:spPr>
          <a:xfrm>
            <a:off x="288587" y="2116206"/>
            <a:ext cx="7132938" cy="1691787"/>
          </a:xfrm>
          <a:prstGeom prst="rect">
            <a:avLst/>
          </a:prstGeom>
        </p:spPr>
      </p:pic>
      <p:sp>
        <p:nvSpPr>
          <p:cNvPr id="8" name="文本框 7">
            <a:extLst>
              <a:ext uri="{FF2B5EF4-FFF2-40B4-BE49-F238E27FC236}">
                <a16:creationId xmlns:a16="http://schemas.microsoft.com/office/drawing/2014/main" id="{4A4841EF-C869-8881-42DC-F3C15549022F}"/>
              </a:ext>
            </a:extLst>
          </p:cNvPr>
          <p:cNvSpPr txBox="1"/>
          <p:nvPr/>
        </p:nvSpPr>
        <p:spPr>
          <a:xfrm>
            <a:off x="1157387" y="3807993"/>
            <a:ext cx="7247311" cy="2542940"/>
          </a:xfrm>
          <a:prstGeom prst="rect">
            <a:avLst/>
          </a:prstGeom>
          <a:noFill/>
        </p:spPr>
        <p:txBody>
          <a:bodyPr wrap="square">
            <a:spAutoFit/>
          </a:bodyPr>
          <a:lstStyle/>
          <a:p>
            <a:pPr algn="l">
              <a:lnSpc>
                <a:spcPct val="150000"/>
              </a:lnSpc>
              <a:buFont typeface="+mj-lt"/>
              <a:buAutoNum type="arabicPeriod"/>
            </a:pPr>
            <a:r>
              <a:rPr lang="zh-CN" altLang="en-US" b="0" i="0" dirty="0">
                <a:solidFill>
                  <a:srgbClr val="000000"/>
                </a:solidFill>
                <a:effectLst/>
                <a:latin typeface="-apple-system"/>
              </a:rPr>
              <a:t>设置接收缓冲区大小</a:t>
            </a:r>
          </a:p>
          <a:p>
            <a:pPr algn="l">
              <a:lnSpc>
                <a:spcPct val="150000"/>
              </a:lnSpc>
              <a:buFont typeface="Arial" panose="020B0604020202020204" pitchFamily="34" charset="0"/>
              <a:buChar char="•"/>
            </a:pPr>
            <a:r>
              <a:rPr lang="en-US" altLang="zh-CN" b="0" i="0" dirty="0" err="1">
                <a:solidFill>
                  <a:srgbClr val="000000"/>
                </a:solidFill>
                <a:effectLst/>
                <a:latin typeface="-apple-system"/>
              </a:rPr>
              <a:t>optVal</a:t>
            </a:r>
            <a:r>
              <a:rPr lang="zh-CN" altLang="en-US" b="0" i="0" dirty="0">
                <a:solidFill>
                  <a:srgbClr val="000000"/>
                </a:solidFill>
                <a:effectLst/>
                <a:latin typeface="-apple-system"/>
              </a:rPr>
              <a:t>变量保存需要设置的缓冲区大小</a:t>
            </a:r>
            <a:r>
              <a:rPr lang="en-US" altLang="zh-CN" b="0" i="0" dirty="0">
                <a:solidFill>
                  <a:srgbClr val="000000"/>
                </a:solidFill>
                <a:effectLst/>
                <a:latin typeface="-apple-system"/>
              </a:rPr>
              <a:t>,</a:t>
            </a:r>
            <a:r>
              <a:rPr lang="zh-CN" altLang="en-US" b="0" i="0" dirty="0">
                <a:solidFill>
                  <a:srgbClr val="000000"/>
                </a:solidFill>
                <a:effectLst/>
                <a:latin typeface="-apple-system"/>
              </a:rPr>
              <a:t>这里设置为数据量乘以字节数</a:t>
            </a:r>
            <a:endParaRPr lang="en-US" altLang="zh-CN" b="0" i="0" dirty="0">
              <a:solidFill>
                <a:srgbClr val="000000"/>
              </a:solidFill>
              <a:effectLst/>
              <a:latin typeface="-apple-system"/>
            </a:endParaRPr>
          </a:p>
          <a:p>
            <a:pPr algn="l">
              <a:lnSpc>
                <a:spcPct val="150000"/>
              </a:lnSpc>
              <a:buFont typeface="Arial" panose="020B0604020202020204" pitchFamily="34" charset="0"/>
              <a:buChar char="•"/>
            </a:pPr>
            <a:r>
              <a:rPr lang="zh-CN" altLang="en-US" b="0" i="0" dirty="0">
                <a:solidFill>
                  <a:srgbClr val="000000"/>
                </a:solidFill>
                <a:effectLst/>
                <a:latin typeface="-apple-system"/>
              </a:rPr>
              <a:t>设置套接字新</a:t>
            </a:r>
            <a:r>
              <a:rPr lang="en-US" altLang="zh-CN" b="0" i="0" dirty="0">
                <a:solidFill>
                  <a:srgbClr val="000000"/>
                </a:solidFill>
                <a:effectLst/>
                <a:latin typeface="-apple-system"/>
              </a:rPr>
              <a:t>Connection</a:t>
            </a:r>
            <a:r>
              <a:rPr lang="zh-CN" altLang="en-US" b="0" i="0" dirty="0">
                <a:solidFill>
                  <a:srgbClr val="000000"/>
                </a:solidFill>
                <a:effectLst/>
                <a:latin typeface="-apple-system"/>
              </a:rPr>
              <a:t>的</a:t>
            </a:r>
            <a:r>
              <a:rPr lang="en-US" altLang="zh-CN" b="0" i="0" dirty="0">
                <a:solidFill>
                  <a:srgbClr val="000000"/>
                </a:solidFill>
                <a:effectLst/>
                <a:latin typeface="-apple-system"/>
              </a:rPr>
              <a:t>SOL_SOCKET</a:t>
            </a:r>
            <a:r>
              <a:rPr lang="zh-CN" altLang="en-US" b="0" i="0" dirty="0">
                <a:solidFill>
                  <a:srgbClr val="000000"/>
                </a:solidFill>
                <a:effectLst/>
                <a:latin typeface="-apple-system"/>
              </a:rPr>
              <a:t>层的</a:t>
            </a:r>
            <a:r>
              <a:rPr lang="en-US" altLang="zh-CN" b="0" i="0" dirty="0">
                <a:solidFill>
                  <a:srgbClr val="000000"/>
                </a:solidFill>
                <a:effectLst/>
                <a:latin typeface="-apple-system"/>
              </a:rPr>
              <a:t>SO_RCVBUF</a:t>
            </a:r>
            <a:r>
              <a:rPr lang="zh-CN" altLang="en-US" b="0" i="0" dirty="0">
                <a:solidFill>
                  <a:srgbClr val="000000"/>
                </a:solidFill>
                <a:effectLst/>
                <a:latin typeface="-apple-system"/>
              </a:rPr>
              <a:t>选项</a:t>
            </a:r>
          </a:p>
          <a:p>
            <a:pPr algn="l">
              <a:lnSpc>
                <a:spcPct val="150000"/>
              </a:lnSpc>
              <a:buFont typeface="+mj-lt"/>
              <a:buAutoNum type="arabicPeriod" startAt="2"/>
            </a:pPr>
            <a:r>
              <a:rPr lang="zh-CN" altLang="en-US" b="0" i="0" dirty="0">
                <a:solidFill>
                  <a:srgbClr val="000000"/>
                </a:solidFill>
                <a:effectLst/>
                <a:latin typeface="-apple-system"/>
              </a:rPr>
              <a:t>获取设置后的缓冲区大小</a:t>
            </a:r>
          </a:p>
          <a:p>
            <a:pPr algn="l">
              <a:lnSpc>
                <a:spcPct val="150000"/>
              </a:lnSpc>
              <a:buFont typeface="Arial" panose="020B0604020202020204" pitchFamily="34" charset="0"/>
              <a:buChar char="•"/>
            </a:pPr>
            <a:r>
              <a:rPr lang="en-US" altLang="zh-CN" b="0" i="0" dirty="0" err="1">
                <a:solidFill>
                  <a:srgbClr val="000000"/>
                </a:solidFill>
                <a:effectLst/>
                <a:latin typeface="-apple-system"/>
              </a:rPr>
              <a:t>getsockopt</a:t>
            </a:r>
            <a:r>
              <a:rPr lang="zh-CN" altLang="en-US" b="0" i="0" dirty="0">
                <a:solidFill>
                  <a:srgbClr val="000000"/>
                </a:solidFill>
                <a:effectLst/>
                <a:latin typeface="-apple-system"/>
              </a:rPr>
              <a:t>获取新设置后的接收缓冲区大小到</a:t>
            </a:r>
            <a:r>
              <a:rPr lang="en-US" altLang="zh-CN" b="0" i="0" dirty="0">
                <a:solidFill>
                  <a:srgbClr val="000000"/>
                </a:solidFill>
                <a:effectLst/>
                <a:latin typeface="-apple-system"/>
              </a:rPr>
              <a:t>optval2</a:t>
            </a:r>
            <a:r>
              <a:rPr lang="zh-CN" altLang="en-US" b="0" i="0" dirty="0">
                <a:solidFill>
                  <a:srgbClr val="000000"/>
                </a:solidFill>
                <a:effectLst/>
                <a:latin typeface="-apple-system"/>
              </a:rPr>
              <a:t>中</a:t>
            </a:r>
          </a:p>
          <a:p>
            <a:pPr algn="l">
              <a:lnSpc>
                <a:spcPct val="150000"/>
              </a:lnSpc>
              <a:buFont typeface="Arial" panose="020B0604020202020204" pitchFamily="34" charset="0"/>
              <a:buChar char="•"/>
            </a:pPr>
            <a:r>
              <a:rPr lang="zh-CN" altLang="en-US" b="0" i="0" dirty="0">
                <a:solidFill>
                  <a:srgbClr val="000000"/>
                </a:solidFill>
                <a:effectLst/>
                <a:latin typeface="-apple-system"/>
              </a:rPr>
              <a:t>打印看到设置是否生效</a:t>
            </a:r>
          </a:p>
        </p:txBody>
      </p:sp>
    </p:spTree>
    <p:extLst>
      <p:ext uri="{BB962C8B-B14F-4D97-AF65-F5344CB8AC3E}">
        <p14:creationId xmlns:p14="http://schemas.microsoft.com/office/powerpoint/2010/main" val="4022858873"/>
      </p:ext>
    </p:extLst>
  </p:cSld>
  <p:clrMapOvr>
    <a:masterClrMapping/>
  </p:clrMapOvr>
  <mc:AlternateContent xmlns:mc="http://schemas.openxmlformats.org/markup-compatibility/2006" xmlns:p159="http://schemas.microsoft.com/office/powerpoint/2015/09/main">
    <mc:Choice Requires="p159">
      <p:transition spd="slow" advTm="15535">
        <p159:morph option="byObject"/>
      </p:transition>
    </mc:Choice>
    <mc:Fallback xmlns="">
      <p:transition spd="slow" advTm="15535">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1479</TotalTime>
  <Words>1402</Words>
  <Application>Microsoft Office PowerPoint</Application>
  <PresentationFormat>宽屏</PresentationFormat>
  <Paragraphs>122</Paragraphs>
  <Slides>14</Slides>
  <Notes>14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14</vt:i4>
      </vt:variant>
    </vt:vector>
  </HeadingPairs>
  <TitlesOfParts>
    <vt:vector size="24" baseType="lpstr">
      <vt:lpstr>-apple-system</vt:lpstr>
      <vt:lpstr>Helvetica Neue Medium</vt:lpstr>
      <vt:lpstr>等线</vt:lpstr>
      <vt:lpstr>等线 Light</vt:lpstr>
      <vt:lpstr>冬青黑体简体中文 W3</vt:lpstr>
      <vt:lpstr>微软雅黑</vt:lpstr>
      <vt:lpstr>Arial</vt:lpstr>
      <vt:lpstr>Calibri</vt:lpstr>
      <vt:lpstr>Wingdings</vt:lpstr>
      <vt:lpstr>Office 主题​​</vt:lpstr>
      <vt:lpstr>基于SIMD指令集并利用TCP/IP协议及SOCKET实现双机协作快速计算</vt:lpstr>
      <vt:lpstr>作业要求</vt:lpstr>
      <vt:lpstr>总体思路</vt:lpstr>
      <vt:lpstr>总体思路</vt:lpstr>
      <vt:lpstr>具 体 流 程</vt:lpstr>
      <vt:lpstr>加速设计</vt:lpstr>
      <vt:lpstr>加速设计</vt:lpstr>
      <vt:lpstr>加速设计</vt:lpstr>
      <vt:lpstr>加速设计</vt:lpstr>
      <vt:lpstr>实验与测试</vt:lpstr>
      <vt:lpstr>实验与测试</vt:lpstr>
      <vt:lpstr>实验与测试</vt:lpstr>
      <vt:lpstr>项目总结</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蒙马</dc:creator>
  <cp:lastModifiedBy>Tianliang Yao</cp:lastModifiedBy>
  <cp:revision>15</cp:revision>
  <dcterms:created xsi:type="dcterms:W3CDTF">2022-12-14T22:59:51Z</dcterms:created>
  <dcterms:modified xsi:type="dcterms:W3CDTF">2024-01-07T03:20:58Z</dcterms:modified>
</cp:coreProperties>
</file>