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1" r:id="rId2"/>
    <p:sldId id="262" r:id="rId3"/>
    <p:sldId id="547" r:id="rId4"/>
    <p:sldId id="263" r:id="rId5"/>
    <p:sldId id="305" r:id="rId6"/>
    <p:sldId id="288" r:id="rId7"/>
    <p:sldId id="550" r:id="rId8"/>
    <p:sldId id="551" r:id="rId9"/>
    <p:sldId id="303" r:id="rId10"/>
    <p:sldId id="556" r:id="rId11"/>
    <p:sldId id="306" r:id="rId12"/>
    <p:sldId id="285" r:id="rId13"/>
    <p:sldId id="304" r:id="rId14"/>
    <p:sldId id="561" r:id="rId15"/>
    <p:sldId id="562" r:id="rId16"/>
    <p:sldId id="563" r:id="rId17"/>
    <p:sldId id="557" r:id="rId18"/>
    <p:sldId id="564" r:id="rId19"/>
    <p:sldId id="294" r:id="rId20"/>
    <p:sldId id="300" r:id="rId21"/>
    <p:sldId id="301" r:id="rId22"/>
    <p:sldId id="548" r:id="rId23"/>
    <p:sldId id="552" r:id="rId24"/>
    <p:sldId id="553" r:id="rId25"/>
    <p:sldId id="555" r:id="rId26"/>
    <p:sldId id="554" r:id="rId27"/>
    <p:sldId id="545" r:id="rId28"/>
    <p:sldId id="546" r:id="rId29"/>
    <p:sldId id="549" r:id="rId30"/>
    <p:sldId id="54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5E36B2-9B46-4528-A303-39F2E7CA9390}" v="87" dt="2024-01-17T09:37:35.661"/>
    <p1510:client id="{7D69F3E4-23CD-4083-9FA8-F3570BDB2CE7}" v="95" dt="2024-01-17T11:20:24.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liang Yao" userId="e5fb9a2ab8c94759" providerId="LiveId" clId="{7D69F3E4-23CD-4083-9FA8-F3570BDB2CE7}"/>
    <pc:docChg chg="undo custSel addSld delSld modSld sldOrd">
      <pc:chgData name="Tianliang Yao" userId="e5fb9a2ab8c94759" providerId="LiveId" clId="{7D69F3E4-23CD-4083-9FA8-F3570BDB2CE7}" dt="2024-01-17T11:20:32.031" v="471" actId="1076"/>
      <pc:docMkLst>
        <pc:docMk/>
      </pc:docMkLst>
      <pc:sldChg chg="modSp mod">
        <pc:chgData name="Tianliang Yao" userId="e5fb9a2ab8c94759" providerId="LiveId" clId="{7D69F3E4-23CD-4083-9FA8-F3570BDB2CE7}" dt="2024-01-17T11:13:49.631" v="407"/>
        <pc:sldMkLst>
          <pc:docMk/>
          <pc:sldMk cId="427118517" sldId="294"/>
        </pc:sldMkLst>
        <pc:spChg chg="mod">
          <ac:chgData name="Tianliang Yao" userId="e5fb9a2ab8c94759" providerId="LiveId" clId="{7D69F3E4-23CD-4083-9FA8-F3570BDB2CE7}" dt="2024-01-17T11:13:49.631" v="407"/>
          <ac:spMkLst>
            <pc:docMk/>
            <pc:sldMk cId="427118517" sldId="294"/>
            <ac:spMk id="12" creationId="{00000000-0000-0000-0000-000000000000}"/>
          </ac:spMkLst>
        </pc:spChg>
      </pc:sldChg>
      <pc:sldChg chg="delSp add mod">
        <pc:chgData name="Tianliang Yao" userId="e5fb9a2ab8c94759" providerId="LiveId" clId="{7D69F3E4-23CD-4083-9FA8-F3570BDB2CE7}" dt="2024-01-17T11:16:44.933" v="429" actId="478"/>
        <pc:sldMkLst>
          <pc:docMk/>
          <pc:sldMk cId="0" sldId="303"/>
        </pc:sldMkLst>
        <pc:spChg chg="del">
          <ac:chgData name="Tianliang Yao" userId="e5fb9a2ab8c94759" providerId="LiveId" clId="{7D69F3E4-23CD-4083-9FA8-F3570BDB2CE7}" dt="2024-01-17T11:16:44.933" v="429" actId="478"/>
          <ac:spMkLst>
            <pc:docMk/>
            <pc:sldMk cId="0" sldId="303"/>
            <ac:spMk id="3" creationId="{00000000-0000-0000-0000-000000000000}"/>
          </ac:spMkLst>
        </pc:spChg>
      </pc:sldChg>
      <pc:sldChg chg="delSp modSp del mod">
        <pc:chgData name="Tianliang Yao" userId="e5fb9a2ab8c94759" providerId="LiveId" clId="{7D69F3E4-23CD-4083-9FA8-F3570BDB2CE7}" dt="2024-01-17T10:56:34.834" v="191" actId="47"/>
        <pc:sldMkLst>
          <pc:docMk/>
          <pc:sldMk cId="1669425177" sldId="303"/>
        </pc:sldMkLst>
        <pc:spChg chg="del">
          <ac:chgData name="Tianliang Yao" userId="e5fb9a2ab8c94759" providerId="LiveId" clId="{7D69F3E4-23CD-4083-9FA8-F3570BDB2CE7}" dt="2024-01-17T10:40:41.428" v="190" actId="478"/>
          <ac:spMkLst>
            <pc:docMk/>
            <pc:sldMk cId="1669425177" sldId="303"/>
            <ac:spMk id="3" creationId="{5B92DD01-49D1-7671-8224-698AE6428B68}"/>
          </ac:spMkLst>
        </pc:spChg>
        <pc:spChg chg="mod">
          <ac:chgData name="Tianliang Yao" userId="e5fb9a2ab8c94759" providerId="LiveId" clId="{7D69F3E4-23CD-4083-9FA8-F3570BDB2CE7}" dt="2024-01-17T10:40:38.945" v="189" actId="20577"/>
          <ac:spMkLst>
            <pc:docMk/>
            <pc:sldMk cId="1669425177" sldId="303"/>
            <ac:spMk id="6" creationId="{27A757EE-EFB2-9621-634D-4115589C5930}"/>
          </ac:spMkLst>
        </pc:spChg>
      </pc:sldChg>
      <pc:sldChg chg="addSp delSp modSp mod">
        <pc:chgData name="Tianliang Yao" userId="e5fb9a2ab8c94759" providerId="LiveId" clId="{7D69F3E4-23CD-4083-9FA8-F3570BDB2CE7}" dt="2024-01-17T11:18:37.964" v="441" actId="1076"/>
        <pc:sldMkLst>
          <pc:docMk/>
          <pc:sldMk cId="3828216858" sldId="304"/>
        </pc:sldMkLst>
        <pc:spChg chg="del">
          <ac:chgData name="Tianliang Yao" userId="e5fb9a2ab8c94759" providerId="LiveId" clId="{7D69F3E4-23CD-4083-9FA8-F3570BDB2CE7}" dt="2024-01-17T10:59:21.018" v="204" actId="478"/>
          <ac:spMkLst>
            <pc:docMk/>
            <pc:sldMk cId="3828216858" sldId="304"/>
            <ac:spMk id="4" creationId="{3BC6960D-B51D-DEC9-487E-5765C9E2E389}"/>
          </ac:spMkLst>
        </pc:spChg>
        <pc:spChg chg="del">
          <ac:chgData name="Tianliang Yao" userId="e5fb9a2ab8c94759" providerId="LiveId" clId="{7D69F3E4-23CD-4083-9FA8-F3570BDB2CE7}" dt="2024-01-17T10:59:23.246" v="205" actId="478"/>
          <ac:spMkLst>
            <pc:docMk/>
            <pc:sldMk cId="3828216858" sldId="304"/>
            <ac:spMk id="5" creationId="{2D77FF2E-4D72-8CA9-2B63-041E0E154A64}"/>
          </ac:spMkLst>
        </pc:spChg>
        <pc:spChg chg="add">
          <ac:chgData name="Tianliang Yao" userId="e5fb9a2ab8c94759" providerId="LiveId" clId="{7D69F3E4-23CD-4083-9FA8-F3570BDB2CE7}" dt="2024-01-17T10:59:25.484" v="206"/>
          <ac:spMkLst>
            <pc:docMk/>
            <pc:sldMk cId="3828216858" sldId="304"/>
            <ac:spMk id="6" creationId="{EE1A047F-CC03-BFEC-FA1D-FA00FE1BAC83}"/>
          </ac:spMkLst>
        </pc:spChg>
        <pc:spChg chg="add mod">
          <ac:chgData name="Tianliang Yao" userId="e5fb9a2ab8c94759" providerId="LiveId" clId="{7D69F3E4-23CD-4083-9FA8-F3570BDB2CE7}" dt="2024-01-17T11:00:12.084" v="225" actId="14100"/>
          <ac:spMkLst>
            <pc:docMk/>
            <pc:sldMk cId="3828216858" sldId="304"/>
            <ac:spMk id="8" creationId="{30B37F67-259D-2E9E-2672-BEB434457B03}"/>
          </ac:spMkLst>
        </pc:spChg>
        <pc:spChg chg="del">
          <ac:chgData name="Tianliang Yao" userId="e5fb9a2ab8c94759" providerId="LiveId" clId="{7D69F3E4-23CD-4083-9FA8-F3570BDB2CE7}" dt="2024-01-17T10:59:18.941" v="202" actId="478"/>
          <ac:spMkLst>
            <pc:docMk/>
            <pc:sldMk cId="3828216858" sldId="304"/>
            <ac:spMk id="9" creationId="{724A80F9-A576-DA2E-0C0E-D6E2D1335DA6}"/>
          </ac:spMkLst>
        </pc:spChg>
        <pc:spChg chg="del">
          <ac:chgData name="Tianliang Yao" userId="e5fb9a2ab8c94759" providerId="LiveId" clId="{7D69F3E4-23CD-4083-9FA8-F3570BDB2CE7}" dt="2024-01-17T10:59:20.111" v="203" actId="478"/>
          <ac:spMkLst>
            <pc:docMk/>
            <pc:sldMk cId="3828216858" sldId="304"/>
            <ac:spMk id="11" creationId="{44F72E31-EC72-8CCE-DC05-0C4F4FD9FEA7}"/>
          </ac:spMkLst>
        </pc:spChg>
        <pc:spChg chg="del mod">
          <ac:chgData name="Tianliang Yao" userId="e5fb9a2ab8c94759" providerId="LiveId" clId="{7D69F3E4-23CD-4083-9FA8-F3570BDB2CE7}" dt="2024-01-17T10:59:18.113" v="201" actId="478"/>
          <ac:spMkLst>
            <pc:docMk/>
            <pc:sldMk cId="3828216858" sldId="304"/>
            <ac:spMk id="12" creationId="{0F947AFA-66D0-8229-62C8-73D61458F363}"/>
          </ac:spMkLst>
        </pc:spChg>
        <pc:spChg chg="add mod">
          <ac:chgData name="Tianliang Yao" userId="e5fb9a2ab8c94759" providerId="LiveId" clId="{7D69F3E4-23CD-4083-9FA8-F3570BDB2CE7}" dt="2024-01-17T11:00:36.321" v="228" actId="1076"/>
          <ac:spMkLst>
            <pc:docMk/>
            <pc:sldMk cId="3828216858" sldId="304"/>
            <ac:spMk id="14" creationId="{1286B5DF-A988-3840-845B-5EEB3F2A24BC}"/>
          </ac:spMkLst>
        </pc:spChg>
        <pc:spChg chg="add mod">
          <ac:chgData name="Tianliang Yao" userId="e5fb9a2ab8c94759" providerId="LiveId" clId="{7D69F3E4-23CD-4083-9FA8-F3570BDB2CE7}" dt="2024-01-17T11:00:54.442" v="232" actId="1076"/>
          <ac:spMkLst>
            <pc:docMk/>
            <pc:sldMk cId="3828216858" sldId="304"/>
            <ac:spMk id="16" creationId="{58FF4187-F41C-8448-C124-C7F29B2AFB26}"/>
          </ac:spMkLst>
        </pc:spChg>
        <pc:spChg chg="add mod">
          <ac:chgData name="Tianliang Yao" userId="e5fb9a2ab8c94759" providerId="LiveId" clId="{7D69F3E4-23CD-4083-9FA8-F3570BDB2CE7}" dt="2024-01-17T11:01:16.708" v="237" actId="1076"/>
          <ac:spMkLst>
            <pc:docMk/>
            <pc:sldMk cId="3828216858" sldId="304"/>
            <ac:spMk id="20" creationId="{B9F52E64-C046-DDD2-B97D-F487F733A6DB}"/>
          </ac:spMkLst>
        </pc:spChg>
        <pc:spChg chg="add mod">
          <ac:chgData name="Tianliang Yao" userId="e5fb9a2ab8c94759" providerId="LiveId" clId="{7D69F3E4-23CD-4083-9FA8-F3570BDB2CE7}" dt="2024-01-17T11:02:12.680" v="261" actId="1076"/>
          <ac:spMkLst>
            <pc:docMk/>
            <pc:sldMk cId="3828216858" sldId="304"/>
            <ac:spMk id="26" creationId="{EFCB9FE1-F77A-4387-CC54-9D7C651C3F5C}"/>
          </ac:spMkLst>
        </pc:spChg>
        <pc:spChg chg="add mod">
          <ac:chgData name="Tianliang Yao" userId="e5fb9a2ab8c94759" providerId="LiveId" clId="{7D69F3E4-23CD-4083-9FA8-F3570BDB2CE7}" dt="2024-01-17T11:03:01.178" v="271" actId="1076"/>
          <ac:spMkLst>
            <pc:docMk/>
            <pc:sldMk cId="3828216858" sldId="304"/>
            <ac:spMk id="27" creationId="{3EF106E0-CB15-7137-D772-E92D0FA04854}"/>
          </ac:spMkLst>
        </pc:spChg>
        <pc:spChg chg="add mod">
          <ac:chgData name="Tianliang Yao" userId="e5fb9a2ab8c94759" providerId="LiveId" clId="{7D69F3E4-23CD-4083-9FA8-F3570BDB2CE7}" dt="2024-01-17T11:03:01.178" v="271" actId="1076"/>
          <ac:spMkLst>
            <pc:docMk/>
            <pc:sldMk cId="3828216858" sldId="304"/>
            <ac:spMk id="29" creationId="{136DC591-408C-66DC-9DAB-B6990217921D}"/>
          </ac:spMkLst>
        </pc:spChg>
        <pc:picChg chg="del">
          <ac:chgData name="Tianliang Yao" userId="e5fb9a2ab8c94759" providerId="LiveId" clId="{7D69F3E4-23CD-4083-9FA8-F3570BDB2CE7}" dt="2024-01-17T10:59:16.337" v="196" actId="478"/>
          <ac:picMkLst>
            <pc:docMk/>
            <pc:sldMk cId="3828216858" sldId="304"/>
            <ac:picMk id="2" creationId="{B0BD75E0-6E5E-B47F-9E06-22FE6833F37E}"/>
          </ac:picMkLst>
        </pc:picChg>
        <pc:picChg chg="del">
          <ac:chgData name="Tianliang Yao" userId="e5fb9a2ab8c94759" providerId="LiveId" clId="{7D69F3E4-23CD-4083-9FA8-F3570BDB2CE7}" dt="2024-01-17T10:59:17.234" v="199" actId="478"/>
          <ac:picMkLst>
            <pc:docMk/>
            <pc:sldMk cId="3828216858" sldId="304"/>
            <ac:picMk id="3" creationId="{6514B9CD-BD89-E021-4F87-295B68F921A8}"/>
          </ac:picMkLst>
        </pc:picChg>
        <pc:picChg chg="del">
          <ac:chgData name="Tianliang Yao" userId="e5fb9a2ab8c94759" providerId="LiveId" clId="{7D69F3E4-23CD-4083-9FA8-F3570BDB2CE7}" dt="2024-01-17T10:59:16.946" v="198" actId="478"/>
          <ac:picMkLst>
            <pc:docMk/>
            <pc:sldMk cId="3828216858" sldId="304"/>
            <ac:picMk id="7" creationId="{287C679C-BDF2-5D6C-57A9-F25ADB90DE0B}"/>
          </ac:picMkLst>
        </pc:picChg>
        <pc:picChg chg="del">
          <ac:chgData name="Tianliang Yao" userId="e5fb9a2ab8c94759" providerId="LiveId" clId="{7D69F3E4-23CD-4083-9FA8-F3570BDB2CE7}" dt="2024-01-17T10:59:16.662" v="197" actId="478"/>
          <ac:picMkLst>
            <pc:docMk/>
            <pc:sldMk cId="3828216858" sldId="304"/>
            <ac:picMk id="10" creationId="{C1E37798-8370-E235-1DBD-23FC4C33249D}"/>
          </ac:picMkLst>
        </pc:picChg>
        <pc:picChg chg="add mod">
          <ac:chgData name="Tianliang Yao" userId="e5fb9a2ab8c94759" providerId="LiveId" clId="{7D69F3E4-23CD-4083-9FA8-F3570BDB2CE7}" dt="2024-01-17T11:01:13.280" v="235" actId="27614"/>
          <ac:picMkLst>
            <pc:docMk/>
            <pc:sldMk cId="3828216858" sldId="304"/>
            <ac:picMk id="18" creationId="{ADD7E4C2-9D44-6948-DCB4-33A24604FED9}"/>
          </ac:picMkLst>
        </pc:picChg>
        <pc:picChg chg="add del mod">
          <ac:chgData name="Tianliang Yao" userId="e5fb9a2ab8c94759" providerId="LiveId" clId="{7D69F3E4-23CD-4083-9FA8-F3570BDB2CE7}" dt="2024-01-17T11:02:13.328" v="262" actId="21"/>
          <ac:picMkLst>
            <pc:docMk/>
            <pc:sldMk cId="3828216858" sldId="304"/>
            <ac:picMk id="22" creationId="{54872D65-1D40-42E5-9085-ED08774821CE}"/>
          </ac:picMkLst>
        </pc:picChg>
        <pc:picChg chg="add mod">
          <ac:chgData name="Tianliang Yao" userId="e5fb9a2ab8c94759" providerId="LiveId" clId="{7D69F3E4-23CD-4083-9FA8-F3570BDB2CE7}" dt="2024-01-17T11:01:42.752" v="247" actId="27614"/>
          <ac:picMkLst>
            <pc:docMk/>
            <pc:sldMk cId="3828216858" sldId="304"/>
            <ac:picMk id="24" creationId="{3D980D38-E9AB-63C2-6DE9-3A36574073E5}"/>
          </ac:picMkLst>
        </pc:picChg>
        <pc:picChg chg="add mod">
          <ac:chgData name="Tianliang Yao" userId="e5fb9a2ab8c94759" providerId="LiveId" clId="{7D69F3E4-23CD-4083-9FA8-F3570BDB2CE7}" dt="2024-01-17T11:03:01.178" v="271" actId="1076"/>
          <ac:picMkLst>
            <pc:docMk/>
            <pc:sldMk cId="3828216858" sldId="304"/>
            <ac:picMk id="28" creationId="{057CB0B3-4A4B-6FA2-EBE1-9818438596C6}"/>
          </ac:picMkLst>
        </pc:picChg>
        <pc:picChg chg="add mod">
          <ac:chgData name="Tianliang Yao" userId="e5fb9a2ab8c94759" providerId="LiveId" clId="{7D69F3E4-23CD-4083-9FA8-F3570BDB2CE7}" dt="2024-01-17T11:18:37.964" v="441" actId="1076"/>
          <ac:picMkLst>
            <pc:docMk/>
            <pc:sldMk cId="3828216858" sldId="304"/>
            <ac:picMk id="31" creationId="{7DB75494-4077-C013-21DC-2A804975FB5D}"/>
          </ac:picMkLst>
        </pc:picChg>
        <pc:picChg chg="add">
          <ac:chgData name="Tianliang Yao" userId="e5fb9a2ab8c94759" providerId="LiveId" clId="{7D69F3E4-23CD-4083-9FA8-F3570BDB2CE7}" dt="2024-01-17T10:59:25.484" v="206"/>
          <ac:picMkLst>
            <pc:docMk/>
            <pc:sldMk cId="3828216858" sldId="304"/>
            <ac:picMk id="1026" creationId="{D4D3CFDE-6D75-B62B-D4AB-C93BBF2E3E36}"/>
          </ac:picMkLst>
        </pc:picChg>
        <pc:picChg chg="add">
          <ac:chgData name="Tianliang Yao" userId="e5fb9a2ab8c94759" providerId="LiveId" clId="{7D69F3E4-23CD-4083-9FA8-F3570BDB2CE7}" dt="2024-01-17T10:59:25.484" v="206"/>
          <ac:picMkLst>
            <pc:docMk/>
            <pc:sldMk cId="3828216858" sldId="304"/>
            <ac:picMk id="1027" creationId="{620DADDF-DF2A-F121-3353-E800FD4FE637}"/>
          </ac:picMkLst>
        </pc:picChg>
        <pc:picChg chg="add">
          <ac:chgData name="Tianliang Yao" userId="e5fb9a2ab8c94759" providerId="LiveId" clId="{7D69F3E4-23CD-4083-9FA8-F3570BDB2CE7}" dt="2024-01-17T10:59:25.484" v="206"/>
          <ac:picMkLst>
            <pc:docMk/>
            <pc:sldMk cId="3828216858" sldId="304"/>
            <ac:picMk id="1028" creationId="{164BA4A7-5261-40C9-A152-B8226EEA02F7}"/>
          </ac:picMkLst>
        </pc:picChg>
        <pc:picChg chg="add">
          <ac:chgData name="Tianliang Yao" userId="e5fb9a2ab8c94759" providerId="LiveId" clId="{7D69F3E4-23CD-4083-9FA8-F3570BDB2CE7}" dt="2024-01-17T10:59:25.484" v="206"/>
          <ac:picMkLst>
            <pc:docMk/>
            <pc:sldMk cId="3828216858" sldId="304"/>
            <ac:picMk id="1029" creationId="{D535E04D-C83A-AE6E-526B-1A9ABDA0501E}"/>
          </ac:picMkLst>
        </pc:picChg>
        <pc:picChg chg="add">
          <ac:chgData name="Tianliang Yao" userId="e5fb9a2ab8c94759" providerId="LiveId" clId="{7D69F3E4-23CD-4083-9FA8-F3570BDB2CE7}" dt="2024-01-17T10:59:25.484" v="206"/>
          <ac:picMkLst>
            <pc:docMk/>
            <pc:sldMk cId="3828216858" sldId="304"/>
            <ac:picMk id="1030" creationId="{2345B071-915F-351F-A297-886C622B245D}"/>
          </ac:picMkLst>
        </pc:picChg>
        <pc:picChg chg="add">
          <ac:chgData name="Tianliang Yao" userId="e5fb9a2ab8c94759" providerId="LiveId" clId="{7D69F3E4-23CD-4083-9FA8-F3570BDB2CE7}" dt="2024-01-17T10:59:25.484" v="206"/>
          <ac:picMkLst>
            <pc:docMk/>
            <pc:sldMk cId="3828216858" sldId="304"/>
            <ac:picMk id="1031" creationId="{3B5681F3-0241-DB5A-168D-B4A4BD99F63A}"/>
          </ac:picMkLst>
        </pc:picChg>
        <pc:picChg chg="add">
          <ac:chgData name="Tianliang Yao" userId="e5fb9a2ab8c94759" providerId="LiveId" clId="{7D69F3E4-23CD-4083-9FA8-F3570BDB2CE7}" dt="2024-01-17T10:59:25.484" v="206"/>
          <ac:picMkLst>
            <pc:docMk/>
            <pc:sldMk cId="3828216858" sldId="304"/>
            <ac:picMk id="1032" creationId="{862A6230-0950-5230-C780-DC2ED6B5F92B}"/>
          </ac:picMkLst>
        </pc:picChg>
        <pc:picChg chg="add">
          <ac:chgData name="Tianliang Yao" userId="e5fb9a2ab8c94759" providerId="LiveId" clId="{7D69F3E4-23CD-4083-9FA8-F3570BDB2CE7}" dt="2024-01-17T10:59:25.484" v="206"/>
          <ac:picMkLst>
            <pc:docMk/>
            <pc:sldMk cId="3828216858" sldId="304"/>
            <ac:picMk id="1033" creationId="{76D43A8B-0F66-A766-02CC-7D388280DAE8}"/>
          </ac:picMkLst>
        </pc:picChg>
        <pc:picChg chg="add">
          <ac:chgData name="Tianliang Yao" userId="e5fb9a2ab8c94759" providerId="LiveId" clId="{7D69F3E4-23CD-4083-9FA8-F3570BDB2CE7}" dt="2024-01-17T10:59:25.484" v="206"/>
          <ac:picMkLst>
            <pc:docMk/>
            <pc:sldMk cId="3828216858" sldId="304"/>
            <ac:picMk id="1034" creationId="{3441D3D4-1CF2-156E-F57F-503A2BD53316}"/>
          </ac:picMkLst>
        </pc:picChg>
        <pc:picChg chg="add">
          <ac:chgData name="Tianliang Yao" userId="e5fb9a2ab8c94759" providerId="LiveId" clId="{7D69F3E4-23CD-4083-9FA8-F3570BDB2CE7}" dt="2024-01-17T10:59:25.484" v="206"/>
          <ac:picMkLst>
            <pc:docMk/>
            <pc:sldMk cId="3828216858" sldId="304"/>
            <ac:picMk id="1035" creationId="{C32FB35E-C20E-8627-4D02-418E226C9161}"/>
          </ac:picMkLst>
        </pc:picChg>
        <pc:picChg chg="add">
          <ac:chgData name="Tianliang Yao" userId="e5fb9a2ab8c94759" providerId="LiveId" clId="{7D69F3E4-23CD-4083-9FA8-F3570BDB2CE7}" dt="2024-01-17T10:59:25.484" v="206"/>
          <ac:picMkLst>
            <pc:docMk/>
            <pc:sldMk cId="3828216858" sldId="304"/>
            <ac:picMk id="1036" creationId="{033BED87-EB55-1623-7384-22E0106FA0DC}"/>
          </ac:picMkLst>
        </pc:picChg>
        <pc:picChg chg="add">
          <ac:chgData name="Tianliang Yao" userId="e5fb9a2ab8c94759" providerId="LiveId" clId="{7D69F3E4-23CD-4083-9FA8-F3570BDB2CE7}" dt="2024-01-17T10:59:25.484" v="206"/>
          <ac:picMkLst>
            <pc:docMk/>
            <pc:sldMk cId="3828216858" sldId="304"/>
            <ac:picMk id="1037" creationId="{E303E2A6-AC95-178C-6D68-15AA317D5486}"/>
          </ac:picMkLst>
        </pc:picChg>
        <pc:picChg chg="add">
          <ac:chgData name="Tianliang Yao" userId="e5fb9a2ab8c94759" providerId="LiveId" clId="{7D69F3E4-23CD-4083-9FA8-F3570BDB2CE7}" dt="2024-01-17T10:59:25.484" v="206"/>
          <ac:picMkLst>
            <pc:docMk/>
            <pc:sldMk cId="3828216858" sldId="304"/>
            <ac:picMk id="1038" creationId="{07E163FB-99C7-3ED3-F4ED-CE5F41BAA3BA}"/>
          </ac:picMkLst>
        </pc:picChg>
        <pc:picChg chg="add">
          <ac:chgData name="Tianliang Yao" userId="e5fb9a2ab8c94759" providerId="LiveId" clId="{7D69F3E4-23CD-4083-9FA8-F3570BDB2CE7}" dt="2024-01-17T10:59:25.484" v="206"/>
          <ac:picMkLst>
            <pc:docMk/>
            <pc:sldMk cId="3828216858" sldId="304"/>
            <ac:picMk id="1039" creationId="{2C6B13F1-573F-CA25-84C0-965D149898FD}"/>
          </ac:picMkLst>
        </pc:picChg>
        <pc:picChg chg="add">
          <ac:chgData name="Tianliang Yao" userId="e5fb9a2ab8c94759" providerId="LiveId" clId="{7D69F3E4-23CD-4083-9FA8-F3570BDB2CE7}" dt="2024-01-17T10:59:25.484" v="206"/>
          <ac:picMkLst>
            <pc:docMk/>
            <pc:sldMk cId="3828216858" sldId="304"/>
            <ac:picMk id="1040" creationId="{8AC7ACCB-098F-34CC-FD61-36806599AB4A}"/>
          </ac:picMkLst>
        </pc:picChg>
        <pc:picChg chg="add">
          <ac:chgData name="Tianliang Yao" userId="e5fb9a2ab8c94759" providerId="LiveId" clId="{7D69F3E4-23CD-4083-9FA8-F3570BDB2CE7}" dt="2024-01-17T10:59:25.484" v="206"/>
          <ac:picMkLst>
            <pc:docMk/>
            <pc:sldMk cId="3828216858" sldId="304"/>
            <ac:picMk id="1041" creationId="{1C1D2FCB-7D9D-AA45-9833-AEE41D2602A2}"/>
          </ac:picMkLst>
        </pc:picChg>
        <pc:picChg chg="add">
          <ac:chgData name="Tianliang Yao" userId="e5fb9a2ab8c94759" providerId="LiveId" clId="{7D69F3E4-23CD-4083-9FA8-F3570BDB2CE7}" dt="2024-01-17T10:59:25.484" v="206"/>
          <ac:picMkLst>
            <pc:docMk/>
            <pc:sldMk cId="3828216858" sldId="304"/>
            <ac:picMk id="1042" creationId="{9139CB79-E726-AC21-5DF4-B8103313612A}"/>
          </ac:picMkLst>
        </pc:picChg>
      </pc:sldChg>
      <pc:sldChg chg="modSp del mod">
        <pc:chgData name="Tianliang Yao" userId="e5fb9a2ab8c94759" providerId="LiveId" clId="{7D69F3E4-23CD-4083-9FA8-F3570BDB2CE7}" dt="2024-01-17T10:59:28.910" v="207" actId="47"/>
        <pc:sldMkLst>
          <pc:docMk/>
          <pc:sldMk cId="1480049194" sldId="307"/>
        </pc:sldMkLst>
        <pc:spChg chg="mod">
          <ac:chgData name="Tianliang Yao" userId="e5fb9a2ab8c94759" providerId="LiveId" clId="{7D69F3E4-23CD-4083-9FA8-F3570BDB2CE7}" dt="2024-01-17T10:39:46.082" v="188"/>
          <ac:spMkLst>
            <pc:docMk/>
            <pc:sldMk cId="1480049194" sldId="307"/>
            <ac:spMk id="4" creationId="{3BC6960D-B51D-DEC9-487E-5765C9E2E389}"/>
          </ac:spMkLst>
        </pc:spChg>
        <pc:spChg chg="mod">
          <ac:chgData name="Tianliang Yao" userId="e5fb9a2ab8c94759" providerId="LiveId" clId="{7D69F3E4-23CD-4083-9FA8-F3570BDB2CE7}" dt="2024-01-17T10:39:42.284" v="186" actId="20577"/>
          <ac:spMkLst>
            <pc:docMk/>
            <pc:sldMk cId="1480049194" sldId="307"/>
            <ac:spMk id="5" creationId="{2D77FF2E-4D72-8CA9-2B63-041E0E154A64}"/>
          </ac:spMkLst>
        </pc:spChg>
      </pc:sldChg>
      <pc:sldChg chg="del">
        <pc:chgData name="Tianliang Yao" userId="e5fb9a2ab8c94759" providerId="LiveId" clId="{7D69F3E4-23CD-4083-9FA8-F3570BDB2CE7}" dt="2024-01-17T10:59:32.735" v="210" actId="47"/>
        <pc:sldMkLst>
          <pc:docMk/>
          <pc:sldMk cId="3178840434" sldId="308"/>
        </pc:sldMkLst>
      </pc:sldChg>
      <pc:sldChg chg="addSp delSp modSp del mod">
        <pc:chgData name="Tianliang Yao" userId="e5fb9a2ab8c94759" providerId="LiveId" clId="{7D69F3E4-23CD-4083-9FA8-F3570BDB2CE7}" dt="2024-01-17T10:59:31.986" v="209" actId="47"/>
        <pc:sldMkLst>
          <pc:docMk/>
          <pc:sldMk cId="524686220" sldId="309"/>
        </pc:sldMkLst>
        <pc:spChg chg="mod">
          <ac:chgData name="Tianliang Yao" userId="e5fb9a2ab8c94759" providerId="LiveId" clId="{7D69F3E4-23CD-4083-9FA8-F3570BDB2CE7}" dt="2024-01-17T10:36:38.669" v="59"/>
          <ac:spMkLst>
            <pc:docMk/>
            <pc:sldMk cId="524686220" sldId="309"/>
            <ac:spMk id="4" creationId="{3BC6960D-B51D-DEC9-487E-5765C9E2E389}"/>
          </ac:spMkLst>
        </pc:spChg>
        <pc:spChg chg="del">
          <ac:chgData name="Tianliang Yao" userId="e5fb9a2ab8c94759" providerId="LiveId" clId="{7D69F3E4-23CD-4083-9FA8-F3570BDB2CE7}" dt="2024-01-17T10:32:41.639" v="3" actId="478"/>
          <ac:spMkLst>
            <pc:docMk/>
            <pc:sldMk cId="524686220" sldId="309"/>
            <ac:spMk id="5" creationId="{2D77FF2E-4D72-8CA9-2B63-041E0E154A64}"/>
          </ac:spMkLst>
        </pc:spChg>
        <pc:spChg chg="del">
          <ac:chgData name="Tianliang Yao" userId="e5fb9a2ab8c94759" providerId="LiveId" clId="{7D69F3E4-23CD-4083-9FA8-F3570BDB2CE7}" dt="2024-01-17T10:32:44.024" v="6" actId="478"/>
          <ac:spMkLst>
            <pc:docMk/>
            <pc:sldMk cId="524686220" sldId="309"/>
            <ac:spMk id="9" creationId="{68010679-396E-EF79-EBD3-730F326577B2}"/>
          </ac:spMkLst>
        </pc:spChg>
        <pc:spChg chg="del">
          <ac:chgData name="Tianliang Yao" userId="e5fb9a2ab8c94759" providerId="LiveId" clId="{7D69F3E4-23CD-4083-9FA8-F3570BDB2CE7}" dt="2024-01-17T10:32:45.401" v="7" actId="478"/>
          <ac:spMkLst>
            <pc:docMk/>
            <pc:sldMk cId="524686220" sldId="309"/>
            <ac:spMk id="13" creationId="{F1DA1E4F-B751-CD54-4DF5-3681B048B513}"/>
          </ac:spMkLst>
        </pc:spChg>
        <pc:spChg chg="add mod">
          <ac:chgData name="Tianliang Yao" userId="e5fb9a2ab8c94759" providerId="LiveId" clId="{7D69F3E4-23CD-4083-9FA8-F3570BDB2CE7}" dt="2024-01-17T10:38:31.636" v="176" actId="1076"/>
          <ac:spMkLst>
            <pc:docMk/>
            <pc:sldMk cId="524686220" sldId="309"/>
            <ac:spMk id="17" creationId="{1451CAF0-6C93-1A32-F6F1-982061AACC8F}"/>
          </ac:spMkLst>
        </pc:spChg>
        <pc:picChg chg="add mod">
          <ac:chgData name="Tianliang Yao" userId="e5fb9a2ab8c94759" providerId="LiveId" clId="{7D69F3E4-23CD-4083-9FA8-F3570BDB2CE7}" dt="2024-01-17T10:35:16.634" v="16" actId="1076"/>
          <ac:picMkLst>
            <pc:docMk/>
            <pc:sldMk cId="524686220" sldId="309"/>
            <ac:picMk id="3" creationId="{3041BACD-1B46-2E75-19BC-EC8699D2CD86}"/>
          </ac:picMkLst>
        </pc:picChg>
        <pc:picChg chg="del">
          <ac:chgData name="Tianliang Yao" userId="e5fb9a2ab8c94759" providerId="LiveId" clId="{7D69F3E4-23CD-4083-9FA8-F3570BDB2CE7}" dt="2024-01-17T10:32:41.998" v="4" actId="478"/>
          <ac:picMkLst>
            <pc:docMk/>
            <pc:sldMk cId="524686220" sldId="309"/>
            <ac:picMk id="6" creationId="{5D9FE426-F81A-14FE-260F-FDBECB0C53DD}"/>
          </ac:picMkLst>
        </pc:picChg>
        <pc:picChg chg="add mod">
          <ac:chgData name="Tianliang Yao" userId="e5fb9a2ab8c94759" providerId="LiveId" clId="{7D69F3E4-23CD-4083-9FA8-F3570BDB2CE7}" dt="2024-01-17T10:35:18.986" v="19" actId="1076"/>
          <ac:picMkLst>
            <pc:docMk/>
            <pc:sldMk cId="524686220" sldId="309"/>
            <ac:picMk id="8" creationId="{8ACD5CC8-F409-F6A4-D270-3D2B4FE204ED}"/>
          </ac:picMkLst>
        </pc:picChg>
        <pc:picChg chg="del">
          <ac:chgData name="Tianliang Yao" userId="e5fb9a2ab8c94759" providerId="LiveId" clId="{7D69F3E4-23CD-4083-9FA8-F3570BDB2CE7}" dt="2024-01-17T10:32:42.996" v="5" actId="478"/>
          <ac:picMkLst>
            <pc:docMk/>
            <pc:sldMk cId="524686220" sldId="309"/>
            <ac:picMk id="11" creationId="{6F4D7AAC-C999-2FC3-6CD7-EF7B35C260F7}"/>
          </ac:picMkLst>
        </pc:picChg>
        <pc:picChg chg="add mod">
          <ac:chgData name="Tianliang Yao" userId="e5fb9a2ab8c94759" providerId="LiveId" clId="{7D69F3E4-23CD-4083-9FA8-F3570BDB2CE7}" dt="2024-01-17T10:36:55.106" v="63" actId="1076"/>
          <ac:picMkLst>
            <pc:docMk/>
            <pc:sldMk cId="524686220" sldId="309"/>
            <ac:picMk id="12" creationId="{A70147D4-4E0D-C84A-B902-26DFD90024F4}"/>
          </ac:picMkLst>
        </pc:picChg>
        <pc:picChg chg="del">
          <ac:chgData name="Tianliang Yao" userId="e5fb9a2ab8c94759" providerId="LiveId" clId="{7D69F3E4-23CD-4083-9FA8-F3570BDB2CE7}" dt="2024-01-17T10:32:38.769" v="2" actId="478"/>
          <ac:picMkLst>
            <pc:docMk/>
            <pc:sldMk cId="524686220" sldId="309"/>
            <ac:picMk id="14" creationId="{80D4CA9D-5FEA-996D-7B06-E715C146918A}"/>
          </ac:picMkLst>
        </pc:picChg>
        <pc:picChg chg="del">
          <ac:chgData name="Tianliang Yao" userId="e5fb9a2ab8c94759" providerId="LiveId" clId="{7D69F3E4-23CD-4083-9FA8-F3570BDB2CE7}" dt="2024-01-17T10:32:38.412" v="1" actId="478"/>
          <ac:picMkLst>
            <pc:docMk/>
            <pc:sldMk cId="524686220" sldId="309"/>
            <ac:picMk id="15" creationId="{E3F5A8CA-DB5A-6D36-4A1C-8AD42B913583}"/>
          </ac:picMkLst>
        </pc:picChg>
      </pc:sldChg>
      <pc:sldChg chg="modSp mod">
        <pc:chgData name="Tianliang Yao" userId="e5fb9a2ab8c94759" providerId="LiveId" clId="{7D69F3E4-23CD-4083-9FA8-F3570BDB2CE7}" dt="2024-01-17T11:19:52.247" v="467"/>
        <pc:sldMkLst>
          <pc:docMk/>
          <pc:sldMk cId="970129785" sldId="549"/>
        </pc:sldMkLst>
        <pc:spChg chg="mod">
          <ac:chgData name="Tianliang Yao" userId="e5fb9a2ab8c94759" providerId="LiveId" clId="{7D69F3E4-23CD-4083-9FA8-F3570BDB2CE7}" dt="2024-01-17T11:19:52.247" v="467"/>
          <ac:spMkLst>
            <pc:docMk/>
            <pc:sldMk cId="970129785" sldId="549"/>
            <ac:spMk id="2" creationId="{0CCCFB83-DCBB-DA88-3140-32F38464D7C7}"/>
          </ac:spMkLst>
        </pc:spChg>
      </pc:sldChg>
      <pc:sldChg chg="addSp delSp modSp add mod">
        <pc:chgData name="Tianliang Yao" userId="e5fb9a2ab8c94759" providerId="LiveId" clId="{7D69F3E4-23CD-4083-9FA8-F3570BDB2CE7}" dt="2024-01-17T11:16:57.603" v="437"/>
        <pc:sldMkLst>
          <pc:docMk/>
          <pc:sldMk cId="0" sldId="556"/>
        </pc:sldMkLst>
        <pc:spChg chg="del">
          <ac:chgData name="Tianliang Yao" userId="e5fb9a2ab8c94759" providerId="LiveId" clId="{7D69F3E4-23CD-4083-9FA8-F3570BDB2CE7}" dt="2024-01-17T11:16:54.355" v="432" actId="478"/>
          <ac:spMkLst>
            <pc:docMk/>
            <pc:sldMk cId="0" sldId="556"/>
            <ac:spMk id="3" creationId="{00000000-0000-0000-0000-000000000000}"/>
          </ac:spMkLst>
        </pc:spChg>
        <pc:spChg chg="add del mod">
          <ac:chgData name="Tianliang Yao" userId="e5fb9a2ab8c94759" providerId="LiveId" clId="{7D69F3E4-23CD-4083-9FA8-F3570BDB2CE7}" dt="2024-01-17T11:16:57.603" v="437"/>
          <ac:spMkLst>
            <pc:docMk/>
            <pc:sldMk cId="0" sldId="556"/>
            <ac:spMk id="17" creationId="{00000000-0000-0000-0000-000000000000}"/>
          </ac:spMkLst>
        </pc:spChg>
      </pc:sldChg>
      <pc:sldChg chg="del ord">
        <pc:chgData name="Tianliang Yao" userId="e5fb9a2ab8c94759" providerId="LiveId" clId="{7D69F3E4-23CD-4083-9FA8-F3570BDB2CE7}" dt="2024-01-17T10:56:37.645" v="194" actId="47"/>
        <pc:sldMkLst>
          <pc:docMk/>
          <pc:sldMk cId="1327228399" sldId="556"/>
        </pc:sldMkLst>
      </pc:sldChg>
      <pc:sldChg chg="add del">
        <pc:chgData name="Tianliang Yao" userId="e5fb9a2ab8c94759" providerId="LiveId" clId="{7D69F3E4-23CD-4083-9FA8-F3570BDB2CE7}" dt="2024-01-17T10:59:30.457" v="208" actId="47"/>
        <pc:sldMkLst>
          <pc:docMk/>
          <pc:sldMk cId="2291304779" sldId="557"/>
        </pc:sldMkLst>
      </pc:sldChg>
      <pc:sldChg chg="addSp delSp modSp add mod">
        <pc:chgData name="Tianliang Yao" userId="e5fb9a2ab8c94759" providerId="LiveId" clId="{7D69F3E4-23CD-4083-9FA8-F3570BDB2CE7}" dt="2024-01-17T11:12:27.920" v="399" actId="27614"/>
        <pc:sldMkLst>
          <pc:docMk/>
          <pc:sldMk cId="3111495742" sldId="557"/>
        </pc:sldMkLst>
        <pc:spChg chg="add del mod">
          <ac:chgData name="Tianliang Yao" userId="e5fb9a2ab8c94759" providerId="LiveId" clId="{7D69F3E4-23CD-4083-9FA8-F3570BDB2CE7}" dt="2024-01-17T11:02:58.154" v="269" actId="21"/>
          <ac:spMkLst>
            <pc:docMk/>
            <pc:sldMk cId="3111495742" sldId="557"/>
            <ac:spMk id="3" creationId="{3EF106E0-CB15-7137-D772-E92D0FA04854}"/>
          </ac:spMkLst>
        </pc:spChg>
        <pc:spChg chg="add del mod">
          <ac:chgData name="Tianliang Yao" userId="e5fb9a2ab8c94759" providerId="LiveId" clId="{7D69F3E4-23CD-4083-9FA8-F3570BDB2CE7}" dt="2024-01-17T11:02:58.154" v="269" actId="21"/>
          <ac:spMkLst>
            <pc:docMk/>
            <pc:sldMk cId="3111495742" sldId="557"/>
            <ac:spMk id="7" creationId="{136DC591-408C-66DC-9DAB-B6990217921D}"/>
          </ac:spMkLst>
        </pc:spChg>
        <pc:spChg chg="add del mod">
          <ac:chgData name="Tianliang Yao" userId="e5fb9a2ab8c94759" providerId="LiveId" clId="{7D69F3E4-23CD-4083-9FA8-F3570BDB2CE7}" dt="2024-01-17T11:03:09.103" v="272" actId="478"/>
          <ac:spMkLst>
            <pc:docMk/>
            <pc:sldMk cId="3111495742" sldId="557"/>
            <ac:spMk id="9" creationId="{6CE6FFC1-AF90-226B-C86F-33269211A1BA}"/>
          </ac:spMkLst>
        </pc:spChg>
        <pc:spChg chg="add">
          <ac:chgData name="Tianliang Yao" userId="e5fb9a2ab8c94759" providerId="LiveId" clId="{7D69F3E4-23CD-4083-9FA8-F3570BDB2CE7}" dt="2024-01-17T11:10:42.243" v="376"/>
          <ac:spMkLst>
            <pc:docMk/>
            <pc:sldMk cId="3111495742" sldId="557"/>
            <ac:spMk id="10" creationId="{61561E31-38D4-3D3D-C381-A1BA4E9BDCFA}"/>
          </ac:spMkLst>
        </pc:spChg>
        <pc:spChg chg="add">
          <ac:chgData name="Tianliang Yao" userId="e5fb9a2ab8c94759" providerId="LiveId" clId="{7D69F3E4-23CD-4083-9FA8-F3570BDB2CE7}" dt="2024-01-17T11:10:44.929" v="377"/>
          <ac:spMkLst>
            <pc:docMk/>
            <pc:sldMk cId="3111495742" sldId="557"/>
            <ac:spMk id="11" creationId="{E68657CB-3B08-5B93-D82D-205D6DC8099E}"/>
          </ac:spMkLst>
        </pc:spChg>
        <pc:spChg chg="add">
          <ac:chgData name="Tianliang Yao" userId="e5fb9a2ab8c94759" providerId="LiveId" clId="{7D69F3E4-23CD-4083-9FA8-F3570BDB2CE7}" dt="2024-01-17T11:11:02.446" v="378"/>
          <ac:spMkLst>
            <pc:docMk/>
            <pc:sldMk cId="3111495742" sldId="557"/>
            <ac:spMk id="12" creationId="{CD855DA9-0CAC-C4BC-9FAD-6B5FC079DED1}"/>
          </ac:spMkLst>
        </pc:spChg>
        <pc:spChg chg="add mod">
          <ac:chgData name="Tianliang Yao" userId="e5fb9a2ab8c94759" providerId="LiveId" clId="{7D69F3E4-23CD-4083-9FA8-F3570BDB2CE7}" dt="2024-01-17T11:11:15.200" v="381" actId="14100"/>
          <ac:spMkLst>
            <pc:docMk/>
            <pc:sldMk cId="3111495742" sldId="557"/>
            <ac:spMk id="14" creationId="{A90EF03B-1656-6A0E-6B76-467E76FFC3F0}"/>
          </ac:spMkLst>
        </pc:spChg>
        <pc:spChg chg="add mod">
          <ac:chgData name="Tianliang Yao" userId="e5fb9a2ab8c94759" providerId="LiveId" clId="{7D69F3E4-23CD-4083-9FA8-F3570BDB2CE7}" dt="2024-01-17T11:12:19.204" v="395" actId="14100"/>
          <ac:spMkLst>
            <pc:docMk/>
            <pc:sldMk cId="3111495742" sldId="557"/>
            <ac:spMk id="17" creationId="{06AD7A61-E48B-29D9-8ED0-360B563E1308}"/>
          </ac:spMkLst>
        </pc:spChg>
        <pc:spChg chg="mod">
          <ac:chgData name="Tianliang Yao" userId="e5fb9a2ab8c94759" providerId="LiveId" clId="{7D69F3E4-23CD-4083-9FA8-F3570BDB2CE7}" dt="2024-01-17T11:02:55.078" v="268" actId="1076"/>
          <ac:spMkLst>
            <pc:docMk/>
            <pc:sldMk cId="3111495742" sldId="557"/>
            <ac:spMk id="41" creationId="{00000000-0000-0000-0000-000000000000}"/>
          </ac:spMkLst>
        </pc:spChg>
        <pc:picChg chg="add del mod">
          <ac:chgData name="Tianliang Yao" userId="e5fb9a2ab8c94759" providerId="LiveId" clId="{7D69F3E4-23CD-4083-9FA8-F3570BDB2CE7}" dt="2024-01-17T11:02:58.154" v="269" actId="21"/>
          <ac:picMkLst>
            <pc:docMk/>
            <pc:sldMk cId="3111495742" sldId="557"/>
            <ac:picMk id="5" creationId="{057CB0B3-4A4B-6FA2-EBE1-9818438596C6}"/>
          </ac:picMkLst>
        </pc:picChg>
        <pc:picChg chg="add mod">
          <ac:chgData name="Tianliang Yao" userId="e5fb9a2ab8c94759" providerId="LiveId" clId="{7D69F3E4-23CD-4083-9FA8-F3570BDB2CE7}" dt="2024-01-17T11:11:21.242" v="385" actId="1076"/>
          <ac:picMkLst>
            <pc:docMk/>
            <pc:sldMk cId="3111495742" sldId="557"/>
            <ac:picMk id="15" creationId="{70ECBD43-BD8A-D630-D656-3DBCB308191E}"/>
          </ac:picMkLst>
        </pc:picChg>
        <pc:picChg chg="add mod">
          <ac:chgData name="Tianliang Yao" userId="e5fb9a2ab8c94759" providerId="LiveId" clId="{7D69F3E4-23CD-4083-9FA8-F3570BDB2CE7}" dt="2024-01-17T11:12:20.310" v="396" actId="1076"/>
          <ac:picMkLst>
            <pc:docMk/>
            <pc:sldMk cId="3111495742" sldId="557"/>
            <ac:picMk id="18" creationId="{7E44524E-47F5-FD37-55C5-79CBD1CF6A51}"/>
          </ac:picMkLst>
        </pc:picChg>
        <pc:picChg chg="add mod">
          <ac:chgData name="Tianliang Yao" userId="e5fb9a2ab8c94759" providerId="LiveId" clId="{7D69F3E4-23CD-4083-9FA8-F3570BDB2CE7}" dt="2024-01-17T11:12:27.920" v="399" actId="27614"/>
          <ac:picMkLst>
            <pc:docMk/>
            <pc:sldMk cId="3111495742" sldId="557"/>
            <ac:picMk id="20" creationId="{AC5F506B-6474-CF16-D4FB-56E2E09D0D7C}"/>
          </ac:picMkLst>
        </pc:picChg>
        <pc:picChg chg="add">
          <ac:chgData name="Tianliang Yao" userId="e5fb9a2ab8c94759" providerId="LiveId" clId="{7D69F3E4-23CD-4083-9FA8-F3570BDB2CE7}" dt="2024-01-17T11:10:42.243" v="376"/>
          <ac:picMkLst>
            <pc:docMk/>
            <pc:sldMk cId="3111495742" sldId="557"/>
            <ac:picMk id="7170" creationId="{0A097F75-9C75-097F-A4C6-2BA9289612AE}"/>
          </ac:picMkLst>
        </pc:picChg>
        <pc:picChg chg="add">
          <ac:chgData name="Tianliang Yao" userId="e5fb9a2ab8c94759" providerId="LiveId" clId="{7D69F3E4-23CD-4083-9FA8-F3570BDB2CE7}" dt="2024-01-17T11:10:42.243" v="376"/>
          <ac:picMkLst>
            <pc:docMk/>
            <pc:sldMk cId="3111495742" sldId="557"/>
            <ac:picMk id="7171" creationId="{96FF2345-3014-CAF3-5BCC-AD1A47996BB0}"/>
          </ac:picMkLst>
        </pc:picChg>
        <pc:picChg chg="add">
          <ac:chgData name="Tianliang Yao" userId="e5fb9a2ab8c94759" providerId="LiveId" clId="{7D69F3E4-23CD-4083-9FA8-F3570BDB2CE7}" dt="2024-01-17T11:10:42.243" v="376"/>
          <ac:picMkLst>
            <pc:docMk/>
            <pc:sldMk cId="3111495742" sldId="557"/>
            <ac:picMk id="7172" creationId="{F4BFC8C3-8B26-5D3C-DAEE-7390F78EA5F7}"/>
          </ac:picMkLst>
        </pc:picChg>
        <pc:picChg chg="add">
          <ac:chgData name="Tianliang Yao" userId="e5fb9a2ab8c94759" providerId="LiveId" clId="{7D69F3E4-23CD-4083-9FA8-F3570BDB2CE7}" dt="2024-01-17T11:10:44.929" v="377"/>
          <ac:picMkLst>
            <pc:docMk/>
            <pc:sldMk cId="3111495742" sldId="557"/>
            <ac:picMk id="7174" creationId="{C7A6CFA3-464B-B0B7-064C-A13153AC3FFB}"/>
          </ac:picMkLst>
        </pc:picChg>
        <pc:picChg chg="add">
          <ac:chgData name="Tianliang Yao" userId="e5fb9a2ab8c94759" providerId="LiveId" clId="{7D69F3E4-23CD-4083-9FA8-F3570BDB2CE7}" dt="2024-01-17T11:10:44.929" v="377"/>
          <ac:picMkLst>
            <pc:docMk/>
            <pc:sldMk cId="3111495742" sldId="557"/>
            <ac:picMk id="7175" creationId="{5ED2A485-58FA-FF5E-8F6C-39164AFFC949}"/>
          </ac:picMkLst>
        </pc:picChg>
        <pc:picChg chg="add">
          <ac:chgData name="Tianliang Yao" userId="e5fb9a2ab8c94759" providerId="LiveId" clId="{7D69F3E4-23CD-4083-9FA8-F3570BDB2CE7}" dt="2024-01-17T11:10:44.929" v="377"/>
          <ac:picMkLst>
            <pc:docMk/>
            <pc:sldMk cId="3111495742" sldId="557"/>
            <ac:picMk id="7176" creationId="{238E2B08-3E7D-F7B0-BE88-D85D3826C8A5}"/>
          </ac:picMkLst>
        </pc:picChg>
        <pc:picChg chg="add">
          <ac:chgData name="Tianliang Yao" userId="e5fb9a2ab8c94759" providerId="LiveId" clId="{7D69F3E4-23CD-4083-9FA8-F3570BDB2CE7}" dt="2024-01-17T11:11:02.446" v="378"/>
          <ac:picMkLst>
            <pc:docMk/>
            <pc:sldMk cId="3111495742" sldId="557"/>
            <ac:picMk id="7178" creationId="{DED94EAD-C3B5-C0BE-89A2-72D4819DDA0F}"/>
          </ac:picMkLst>
        </pc:picChg>
      </pc:sldChg>
      <pc:sldChg chg="add del">
        <pc:chgData name="Tianliang Yao" userId="e5fb9a2ab8c94759" providerId="LiveId" clId="{7D69F3E4-23CD-4083-9FA8-F3570BDB2CE7}" dt="2024-01-17T11:12:55.101" v="404" actId="47"/>
        <pc:sldMkLst>
          <pc:docMk/>
          <pc:sldMk cId="557954363" sldId="558"/>
        </pc:sldMkLst>
      </pc:sldChg>
      <pc:sldChg chg="add del">
        <pc:chgData name="Tianliang Yao" userId="e5fb9a2ab8c94759" providerId="LiveId" clId="{7D69F3E4-23CD-4083-9FA8-F3570BDB2CE7}" dt="2024-01-17T11:12:53.606" v="403" actId="47"/>
        <pc:sldMkLst>
          <pc:docMk/>
          <pc:sldMk cId="246312979" sldId="559"/>
        </pc:sldMkLst>
      </pc:sldChg>
      <pc:sldChg chg="addSp delSp modSp add del mod">
        <pc:chgData name="Tianliang Yao" userId="e5fb9a2ab8c94759" providerId="LiveId" clId="{7D69F3E4-23CD-4083-9FA8-F3570BDB2CE7}" dt="2024-01-17T11:06:40.597" v="298" actId="47"/>
        <pc:sldMkLst>
          <pc:docMk/>
          <pc:sldMk cId="3054030764" sldId="560"/>
        </pc:sldMkLst>
        <pc:spChg chg="add mod">
          <ac:chgData name="Tianliang Yao" userId="e5fb9a2ab8c94759" providerId="LiveId" clId="{7D69F3E4-23CD-4083-9FA8-F3570BDB2CE7}" dt="2024-01-17T11:04:48.159" v="290" actId="20577"/>
          <ac:spMkLst>
            <pc:docMk/>
            <pc:sldMk cId="3054030764" sldId="560"/>
            <ac:spMk id="3" creationId="{22EC2593-7E55-9D59-1089-942CE39E1D02}"/>
          </ac:spMkLst>
        </pc:spChg>
        <pc:spChg chg="mod">
          <ac:chgData name="Tianliang Yao" userId="e5fb9a2ab8c94759" providerId="LiveId" clId="{7D69F3E4-23CD-4083-9FA8-F3570BDB2CE7}" dt="2024-01-17T11:04:18.801" v="284" actId="6549"/>
          <ac:spMkLst>
            <pc:docMk/>
            <pc:sldMk cId="3054030764" sldId="560"/>
            <ac:spMk id="8" creationId="{30B37F67-259D-2E9E-2672-BEB434457B03}"/>
          </ac:spMkLst>
        </pc:spChg>
        <pc:spChg chg="del">
          <ac:chgData name="Tianliang Yao" userId="e5fb9a2ab8c94759" providerId="LiveId" clId="{7D69F3E4-23CD-4083-9FA8-F3570BDB2CE7}" dt="2024-01-17T11:03:25.032" v="274" actId="478"/>
          <ac:spMkLst>
            <pc:docMk/>
            <pc:sldMk cId="3054030764" sldId="560"/>
            <ac:spMk id="14" creationId="{1286B5DF-A988-3840-845B-5EEB3F2A24BC}"/>
          </ac:spMkLst>
        </pc:spChg>
        <pc:spChg chg="del">
          <ac:chgData name="Tianliang Yao" userId="e5fb9a2ab8c94759" providerId="LiveId" clId="{7D69F3E4-23CD-4083-9FA8-F3570BDB2CE7}" dt="2024-01-17T11:03:25.032" v="274" actId="478"/>
          <ac:spMkLst>
            <pc:docMk/>
            <pc:sldMk cId="3054030764" sldId="560"/>
            <ac:spMk id="16" creationId="{58FF4187-F41C-8448-C124-C7F29B2AFB26}"/>
          </ac:spMkLst>
        </pc:spChg>
        <pc:spChg chg="del">
          <ac:chgData name="Tianliang Yao" userId="e5fb9a2ab8c94759" providerId="LiveId" clId="{7D69F3E4-23CD-4083-9FA8-F3570BDB2CE7}" dt="2024-01-17T11:03:25.032" v="274" actId="478"/>
          <ac:spMkLst>
            <pc:docMk/>
            <pc:sldMk cId="3054030764" sldId="560"/>
            <ac:spMk id="20" creationId="{B9F52E64-C046-DDD2-B97D-F487F733A6DB}"/>
          </ac:spMkLst>
        </pc:spChg>
        <pc:spChg chg="del">
          <ac:chgData name="Tianliang Yao" userId="e5fb9a2ab8c94759" providerId="LiveId" clId="{7D69F3E4-23CD-4083-9FA8-F3570BDB2CE7}" dt="2024-01-17T11:03:25.032" v="274" actId="478"/>
          <ac:spMkLst>
            <pc:docMk/>
            <pc:sldMk cId="3054030764" sldId="560"/>
            <ac:spMk id="26" creationId="{EFCB9FE1-F77A-4387-CC54-9D7C651C3F5C}"/>
          </ac:spMkLst>
        </pc:spChg>
        <pc:spChg chg="del">
          <ac:chgData name="Tianliang Yao" userId="e5fb9a2ab8c94759" providerId="LiveId" clId="{7D69F3E4-23CD-4083-9FA8-F3570BDB2CE7}" dt="2024-01-17T11:03:25.032" v="274" actId="478"/>
          <ac:spMkLst>
            <pc:docMk/>
            <pc:sldMk cId="3054030764" sldId="560"/>
            <ac:spMk id="27" creationId="{3EF106E0-CB15-7137-D772-E92D0FA04854}"/>
          </ac:spMkLst>
        </pc:spChg>
        <pc:spChg chg="del">
          <ac:chgData name="Tianliang Yao" userId="e5fb9a2ab8c94759" providerId="LiveId" clId="{7D69F3E4-23CD-4083-9FA8-F3570BDB2CE7}" dt="2024-01-17T11:03:25.032" v="274" actId="478"/>
          <ac:spMkLst>
            <pc:docMk/>
            <pc:sldMk cId="3054030764" sldId="560"/>
            <ac:spMk id="29" creationId="{136DC591-408C-66DC-9DAB-B6990217921D}"/>
          </ac:spMkLst>
        </pc:spChg>
        <pc:picChg chg="add mod">
          <ac:chgData name="Tianliang Yao" userId="e5fb9a2ab8c94759" providerId="LiveId" clId="{7D69F3E4-23CD-4083-9FA8-F3570BDB2CE7}" dt="2024-01-17T11:04:44.172" v="286" actId="1076"/>
          <ac:picMkLst>
            <pc:docMk/>
            <pc:sldMk cId="3054030764" sldId="560"/>
            <ac:picMk id="4" creationId="{F41CA9BD-1757-7FEA-5D1C-7D6E1DE94E71}"/>
          </ac:picMkLst>
        </pc:picChg>
        <pc:picChg chg="del">
          <ac:chgData name="Tianliang Yao" userId="e5fb9a2ab8c94759" providerId="LiveId" clId="{7D69F3E4-23CD-4083-9FA8-F3570BDB2CE7}" dt="2024-01-17T11:03:25.032" v="274" actId="478"/>
          <ac:picMkLst>
            <pc:docMk/>
            <pc:sldMk cId="3054030764" sldId="560"/>
            <ac:picMk id="18" creationId="{ADD7E4C2-9D44-6948-DCB4-33A24604FED9}"/>
          </ac:picMkLst>
        </pc:picChg>
        <pc:picChg chg="del">
          <ac:chgData name="Tianliang Yao" userId="e5fb9a2ab8c94759" providerId="LiveId" clId="{7D69F3E4-23CD-4083-9FA8-F3570BDB2CE7}" dt="2024-01-17T11:03:25.032" v="274" actId="478"/>
          <ac:picMkLst>
            <pc:docMk/>
            <pc:sldMk cId="3054030764" sldId="560"/>
            <ac:picMk id="24" creationId="{3D980D38-E9AB-63C2-6DE9-3A36574073E5}"/>
          </ac:picMkLst>
        </pc:picChg>
        <pc:picChg chg="del">
          <ac:chgData name="Tianliang Yao" userId="e5fb9a2ab8c94759" providerId="LiveId" clId="{7D69F3E4-23CD-4083-9FA8-F3570BDB2CE7}" dt="2024-01-17T11:03:25.032" v="274" actId="478"/>
          <ac:picMkLst>
            <pc:docMk/>
            <pc:sldMk cId="3054030764" sldId="560"/>
            <ac:picMk id="28" creationId="{057CB0B3-4A4B-6FA2-EBE1-9818438596C6}"/>
          </ac:picMkLst>
        </pc:picChg>
      </pc:sldChg>
      <pc:sldChg chg="addSp modSp add mod">
        <pc:chgData name="Tianliang Yao" userId="e5fb9a2ab8c94759" providerId="LiveId" clId="{7D69F3E4-23CD-4083-9FA8-F3570BDB2CE7}" dt="2024-01-17T11:06:35.044" v="297" actId="1076"/>
        <pc:sldMkLst>
          <pc:docMk/>
          <pc:sldMk cId="1018798770" sldId="561"/>
        </pc:sldMkLst>
        <pc:picChg chg="add mod">
          <ac:chgData name="Tianliang Yao" userId="e5fb9a2ab8c94759" providerId="LiveId" clId="{7D69F3E4-23CD-4083-9FA8-F3570BDB2CE7}" dt="2024-01-17T11:06:09.924" v="293" actId="1076"/>
          <ac:picMkLst>
            <pc:docMk/>
            <pc:sldMk cId="1018798770" sldId="561"/>
            <ac:picMk id="5" creationId="{682C8977-9360-E38D-9CED-1B332D15164F}"/>
          </ac:picMkLst>
        </pc:picChg>
        <pc:picChg chg="add mod">
          <ac:chgData name="Tianliang Yao" userId="e5fb9a2ab8c94759" providerId="LiveId" clId="{7D69F3E4-23CD-4083-9FA8-F3570BDB2CE7}" dt="2024-01-17T11:06:35.044" v="297" actId="1076"/>
          <ac:picMkLst>
            <pc:docMk/>
            <pc:sldMk cId="1018798770" sldId="561"/>
            <ac:picMk id="7" creationId="{51886A22-2B9A-E629-156A-C6EE7D58ACD5}"/>
          </ac:picMkLst>
        </pc:picChg>
      </pc:sldChg>
      <pc:sldChg chg="addSp delSp modSp add mod">
        <pc:chgData name="Tianliang Yao" userId="e5fb9a2ab8c94759" providerId="LiveId" clId="{7D69F3E4-23CD-4083-9FA8-F3570BDB2CE7}" dt="2024-01-17T11:09:25.287" v="363" actId="1076"/>
        <pc:sldMkLst>
          <pc:docMk/>
          <pc:sldMk cId="3720118456" sldId="562"/>
        </pc:sldMkLst>
        <pc:spChg chg="add mod">
          <ac:chgData name="Tianliang Yao" userId="e5fb9a2ab8c94759" providerId="LiveId" clId="{7D69F3E4-23CD-4083-9FA8-F3570BDB2CE7}" dt="2024-01-17T11:07:22.300" v="314" actId="14100"/>
          <ac:spMkLst>
            <pc:docMk/>
            <pc:sldMk cId="3720118456" sldId="562"/>
            <ac:spMk id="3" creationId="{BBAA247D-1339-5B20-41C1-CDA54E0DA015}"/>
          </ac:spMkLst>
        </pc:spChg>
        <pc:spChg chg="mod">
          <ac:chgData name="Tianliang Yao" userId="e5fb9a2ab8c94759" providerId="LiveId" clId="{7D69F3E4-23CD-4083-9FA8-F3570BDB2CE7}" dt="2024-01-17T11:07:03.301" v="310" actId="20577"/>
          <ac:spMkLst>
            <pc:docMk/>
            <pc:sldMk cId="3720118456" sldId="562"/>
            <ac:spMk id="8" creationId="{30B37F67-259D-2E9E-2672-BEB434457B03}"/>
          </ac:spMkLst>
        </pc:spChg>
        <pc:spChg chg="del">
          <ac:chgData name="Tianliang Yao" userId="e5fb9a2ab8c94759" providerId="LiveId" clId="{7D69F3E4-23CD-4083-9FA8-F3570BDB2CE7}" dt="2024-01-17T11:06:50.328" v="306" actId="478"/>
          <ac:spMkLst>
            <pc:docMk/>
            <pc:sldMk cId="3720118456" sldId="562"/>
            <ac:spMk id="14" creationId="{1286B5DF-A988-3840-845B-5EEB3F2A24BC}"/>
          </ac:spMkLst>
        </pc:spChg>
        <pc:spChg chg="del">
          <ac:chgData name="Tianliang Yao" userId="e5fb9a2ab8c94759" providerId="LiveId" clId="{7D69F3E4-23CD-4083-9FA8-F3570BDB2CE7}" dt="2024-01-17T11:06:47.839" v="303" actId="478"/>
          <ac:spMkLst>
            <pc:docMk/>
            <pc:sldMk cId="3720118456" sldId="562"/>
            <ac:spMk id="16" creationId="{58FF4187-F41C-8448-C124-C7F29B2AFB26}"/>
          </ac:spMkLst>
        </pc:spChg>
        <pc:spChg chg="del">
          <ac:chgData name="Tianliang Yao" userId="e5fb9a2ab8c94759" providerId="LiveId" clId="{7D69F3E4-23CD-4083-9FA8-F3570BDB2CE7}" dt="2024-01-17T11:06:49.416" v="305" actId="478"/>
          <ac:spMkLst>
            <pc:docMk/>
            <pc:sldMk cId="3720118456" sldId="562"/>
            <ac:spMk id="20" creationId="{B9F52E64-C046-DDD2-B97D-F487F733A6DB}"/>
          </ac:spMkLst>
        </pc:spChg>
        <pc:spChg chg="del">
          <ac:chgData name="Tianliang Yao" userId="e5fb9a2ab8c94759" providerId="LiveId" clId="{7D69F3E4-23CD-4083-9FA8-F3570BDB2CE7}" dt="2024-01-17T11:06:48.677" v="304" actId="478"/>
          <ac:spMkLst>
            <pc:docMk/>
            <pc:sldMk cId="3720118456" sldId="562"/>
            <ac:spMk id="26" creationId="{EFCB9FE1-F77A-4387-CC54-9D7C651C3F5C}"/>
          </ac:spMkLst>
        </pc:spChg>
        <pc:spChg chg="del">
          <ac:chgData name="Tianliang Yao" userId="e5fb9a2ab8c94759" providerId="LiveId" clId="{7D69F3E4-23CD-4083-9FA8-F3570BDB2CE7}" dt="2024-01-17T11:06:50.328" v="306" actId="478"/>
          <ac:spMkLst>
            <pc:docMk/>
            <pc:sldMk cId="3720118456" sldId="562"/>
            <ac:spMk id="27" creationId="{3EF106E0-CB15-7137-D772-E92D0FA04854}"/>
          </ac:spMkLst>
        </pc:spChg>
        <pc:spChg chg="del">
          <ac:chgData name="Tianliang Yao" userId="e5fb9a2ab8c94759" providerId="LiveId" clId="{7D69F3E4-23CD-4083-9FA8-F3570BDB2CE7}" dt="2024-01-17T11:06:50.328" v="306" actId="478"/>
          <ac:spMkLst>
            <pc:docMk/>
            <pc:sldMk cId="3720118456" sldId="562"/>
            <ac:spMk id="29" creationId="{136DC591-408C-66DC-9DAB-B6990217921D}"/>
          </ac:spMkLst>
        </pc:spChg>
        <pc:picChg chg="add mod">
          <ac:chgData name="Tianliang Yao" userId="e5fb9a2ab8c94759" providerId="LiveId" clId="{7D69F3E4-23CD-4083-9FA8-F3570BDB2CE7}" dt="2024-01-17T11:09:21.462" v="358" actId="1076"/>
          <ac:picMkLst>
            <pc:docMk/>
            <pc:sldMk cId="3720118456" sldId="562"/>
            <ac:picMk id="5" creationId="{46019340-E341-2986-072F-707817077D7C}"/>
          </ac:picMkLst>
        </pc:picChg>
        <pc:picChg chg="add mod">
          <ac:chgData name="Tianliang Yao" userId="e5fb9a2ab8c94759" providerId="LiveId" clId="{7D69F3E4-23CD-4083-9FA8-F3570BDB2CE7}" dt="2024-01-17T11:09:23.801" v="361" actId="1076"/>
          <ac:picMkLst>
            <pc:docMk/>
            <pc:sldMk cId="3720118456" sldId="562"/>
            <ac:picMk id="6" creationId="{CFAA872D-F0D2-EDBC-47CA-36676B89B738}"/>
          </ac:picMkLst>
        </pc:picChg>
        <pc:picChg chg="add mod">
          <ac:chgData name="Tianliang Yao" userId="e5fb9a2ab8c94759" providerId="LiveId" clId="{7D69F3E4-23CD-4083-9FA8-F3570BDB2CE7}" dt="2024-01-17T11:09:25.287" v="363" actId="1076"/>
          <ac:picMkLst>
            <pc:docMk/>
            <pc:sldMk cId="3720118456" sldId="562"/>
            <ac:picMk id="9" creationId="{56D172EA-8069-D75E-7D22-EE63C4DB9F93}"/>
          </ac:picMkLst>
        </pc:picChg>
        <pc:picChg chg="del">
          <ac:chgData name="Tianliang Yao" userId="e5fb9a2ab8c94759" providerId="LiveId" clId="{7D69F3E4-23CD-4083-9FA8-F3570BDB2CE7}" dt="2024-01-17T11:06:45.415" v="300" actId="478"/>
          <ac:picMkLst>
            <pc:docMk/>
            <pc:sldMk cId="3720118456" sldId="562"/>
            <ac:picMk id="18" creationId="{ADD7E4C2-9D44-6948-DCB4-33A24604FED9}"/>
          </ac:picMkLst>
        </pc:picChg>
        <pc:picChg chg="del">
          <ac:chgData name="Tianliang Yao" userId="e5fb9a2ab8c94759" providerId="LiveId" clId="{7D69F3E4-23CD-4083-9FA8-F3570BDB2CE7}" dt="2024-01-17T11:06:46.493" v="302" actId="478"/>
          <ac:picMkLst>
            <pc:docMk/>
            <pc:sldMk cId="3720118456" sldId="562"/>
            <ac:picMk id="24" creationId="{3D980D38-E9AB-63C2-6DE9-3A36574073E5}"/>
          </ac:picMkLst>
        </pc:picChg>
        <pc:picChg chg="del">
          <ac:chgData name="Tianliang Yao" userId="e5fb9a2ab8c94759" providerId="LiveId" clId="{7D69F3E4-23CD-4083-9FA8-F3570BDB2CE7}" dt="2024-01-17T11:06:45.780" v="301" actId="478"/>
          <ac:picMkLst>
            <pc:docMk/>
            <pc:sldMk cId="3720118456" sldId="562"/>
            <ac:picMk id="28" creationId="{057CB0B3-4A4B-6FA2-EBE1-9818438596C6}"/>
          </ac:picMkLst>
        </pc:picChg>
      </pc:sldChg>
      <pc:sldChg chg="addSp delSp modSp add del mod">
        <pc:chgData name="Tianliang Yao" userId="e5fb9a2ab8c94759" providerId="LiveId" clId="{7D69F3E4-23CD-4083-9FA8-F3570BDB2CE7}" dt="2024-01-17T11:10:05.140" v="375" actId="1076"/>
        <pc:sldMkLst>
          <pc:docMk/>
          <pc:sldMk cId="368054855" sldId="563"/>
        </pc:sldMkLst>
        <pc:spChg chg="del">
          <ac:chgData name="Tianliang Yao" userId="e5fb9a2ab8c94759" providerId="LiveId" clId="{7D69F3E4-23CD-4083-9FA8-F3570BDB2CE7}" dt="2024-01-17T11:08:44.064" v="339" actId="478"/>
          <ac:spMkLst>
            <pc:docMk/>
            <pc:sldMk cId="368054855" sldId="563"/>
            <ac:spMk id="3" creationId="{22EC2593-7E55-9D59-1089-942CE39E1D02}"/>
          </ac:spMkLst>
        </pc:spChg>
        <pc:spChg chg="add mod">
          <ac:chgData name="Tianliang Yao" userId="e5fb9a2ab8c94759" providerId="LiveId" clId="{7D69F3E4-23CD-4083-9FA8-F3570BDB2CE7}" dt="2024-01-17T11:09:00.179" v="341" actId="1076"/>
          <ac:spMkLst>
            <pc:docMk/>
            <pc:sldMk cId="368054855" sldId="563"/>
            <ac:spMk id="6" creationId="{E3A9DCF6-97FB-21E3-709D-6B6AADCC1990}"/>
          </ac:spMkLst>
        </pc:spChg>
        <pc:spChg chg="mod">
          <ac:chgData name="Tianliang Yao" userId="e5fb9a2ab8c94759" providerId="LiveId" clId="{7D69F3E4-23CD-4083-9FA8-F3570BDB2CE7}" dt="2024-01-17T11:08:38.423" v="336" actId="14100"/>
          <ac:spMkLst>
            <pc:docMk/>
            <pc:sldMk cId="368054855" sldId="563"/>
            <ac:spMk id="8" creationId="{30B37F67-259D-2E9E-2672-BEB434457B03}"/>
          </ac:spMkLst>
        </pc:spChg>
        <pc:picChg chg="del">
          <ac:chgData name="Tianliang Yao" userId="e5fb9a2ab8c94759" providerId="LiveId" clId="{7D69F3E4-23CD-4083-9FA8-F3570BDB2CE7}" dt="2024-01-17T11:08:40.286" v="337" actId="478"/>
          <ac:picMkLst>
            <pc:docMk/>
            <pc:sldMk cId="368054855" sldId="563"/>
            <ac:picMk id="4" creationId="{F41CA9BD-1757-7FEA-5D1C-7D6E1DE94E71}"/>
          </ac:picMkLst>
        </pc:picChg>
        <pc:picChg chg="del">
          <ac:chgData name="Tianliang Yao" userId="e5fb9a2ab8c94759" providerId="LiveId" clId="{7D69F3E4-23CD-4083-9FA8-F3570BDB2CE7}" dt="2024-01-17T11:08:41.681" v="338" actId="478"/>
          <ac:picMkLst>
            <pc:docMk/>
            <pc:sldMk cId="368054855" sldId="563"/>
            <ac:picMk id="5" creationId="{682C8977-9360-E38D-9CED-1B332D15164F}"/>
          </ac:picMkLst>
        </pc:picChg>
        <pc:picChg chg="del">
          <ac:chgData name="Tianliang Yao" userId="e5fb9a2ab8c94759" providerId="LiveId" clId="{7D69F3E4-23CD-4083-9FA8-F3570BDB2CE7}" dt="2024-01-17T11:08:40.286" v="337" actId="478"/>
          <ac:picMkLst>
            <pc:docMk/>
            <pc:sldMk cId="368054855" sldId="563"/>
            <ac:picMk id="7" creationId="{51886A22-2B9A-E629-156A-C6EE7D58ACD5}"/>
          </ac:picMkLst>
        </pc:picChg>
        <pc:picChg chg="add mod">
          <ac:chgData name="Tianliang Yao" userId="e5fb9a2ab8c94759" providerId="LiveId" clId="{7D69F3E4-23CD-4083-9FA8-F3570BDB2CE7}" dt="2024-01-17T11:09:39.597" v="369" actId="962"/>
          <ac:picMkLst>
            <pc:docMk/>
            <pc:sldMk cId="368054855" sldId="563"/>
            <ac:picMk id="10" creationId="{95AB1BCE-4237-66DF-56C5-69C9FBCC4694}"/>
          </ac:picMkLst>
        </pc:picChg>
        <pc:picChg chg="add mod">
          <ac:chgData name="Tianliang Yao" userId="e5fb9a2ab8c94759" providerId="LiveId" clId="{7D69F3E4-23CD-4083-9FA8-F3570BDB2CE7}" dt="2024-01-17T11:10:05.140" v="375" actId="1076"/>
          <ac:picMkLst>
            <pc:docMk/>
            <pc:sldMk cId="368054855" sldId="563"/>
            <ac:picMk id="11" creationId="{3B1F9BBB-D9EF-052A-7DAC-D0A23D65548F}"/>
          </ac:picMkLst>
        </pc:picChg>
      </pc:sldChg>
      <pc:sldChg chg="addSp delSp modSp add mod">
        <pc:chgData name="Tianliang Yao" userId="e5fb9a2ab8c94759" providerId="LiveId" clId="{7D69F3E4-23CD-4083-9FA8-F3570BDB2CE7}" dt="2024-01-17T11:20:32.031" v="471" actId="1076"/>
        <pc:sldMkLst>
          <pc:docMk/>
          <pc:sldMk cId="104698415" sldId="564"/>
        </pc:sldMkLst>
        <pc:spChg chg="add mod">
          <ac:chgData name="Tianliang Yao" userId="e5fb9a2ab8c94759" providerId="LiveId" clId="{7D69F3E4-23CD-4083-9FA8-F3570BDB2CE7}" dt="2024-01-17T11:14:40.343" v="421" actId="1076"/>
          <ac:spMkLst>
            <pc:docMk/>
            <pc:sldMk cId="104698415" sldId="564"/>
            <ac:spMk id="3" creationId="{142A5011-D985-5AA4-2347-AE7A9086DF2B}"/>
          </ac:spMkLst>
        </pc:spChg>
        <pc:spChg chg="del">
          <ac:chgData name="Tianliang Yao" userId="e5fb9a2ab8c94759" providerId="LiveId" clId="{7D69F3E4-23CD-4083-9FA8-F3570BDB2CE7}" dt="2024-01-17T11:14:37.996" v="419" actId="478"/>
          <ac:spMkLst>
            <pc:docMk/>
            <pc:sldMk cId="104698415" sldId="564"/>
            <ac:spMk id="6" creationId="{E3A9DCF6-97FB-21E3-709D-6B6AADCC1990}"/>
          </ac:spMkLst>
        </pc:spChg>
        <pc:spChg chg="add del mod">
          <ac:chgData name="Tianliang Yao" userId="e5fb9a2ab8c94759" providerId="LiveId" clId="{7D69F3E4-23CD-4083-9FA8-F3570BDB2CE7}" dt="2024-01-17T11:14:36.445" v="418" actId="478"/>
          <ac:spMkLst>
            <pc:docMk/>
            <pc:sldMk cId="104698415" sldId="564"/>
            <ac:spMk id="8" creationId="{30B37F67-259D-2E9E-2672-BEB434457B03}"/>
          </ac:spMkLst>
        </pc:spChg>
        <pc:picChg chg="add mod">
          <ac:chgData name="Tianliang Yao" userId="e5fb9a2ab8c94759" providerId="LiveId" clId="{7D69F3E4-23CD-4083-9FA8-F3570BDB2CE7}" dt="2024-01-17T11:20:32.031" v="471" actId="1076"/>
          <ac:picMkLst>
            <pc:docMk/>
            <pc:sldMk cId="104698415" sldId="564"/>
            <ac:picMk id="2" creationId="{7548912B-DFF4-EF36-DD56-509E07A2E6F0}"/>
          </ac:picMkLst>
        </pc:picChg>
        <pc:picChg chg="add mod">
          <ac:chgData name="Tianliang Yao" userId="e5fb9a2ab8c94759" providerId="LiveId" clId="{7D69F3E4-23CD-4083-9FA8-F3570BDB2CE7}" dt="2024-01-17T11:15:59.629" v="428" actId="1076"/>
          <ac:picMkLst>
            <pc:docMk/>
            <pc:sldMk cId="104698415" sldId="564"/>
            <ac:picMk id="5" creationId="{98B87118-7078-1674-E588-173E874F209C}"/>
          </ac:picMkLst>
        </pc:picChg>
        <pc:picChg chg="del">
          <ac:chgData name="Tianliang Yao" userId="e5fb9a2ab8c94759" providerId="LiveId" clId="{7D69F3E4-23CD-4083-9FA8-F3570BDB2CE7}" dt="2024-01-17T11:14:24.471" v="415" actId="478"/>
          <ac:picMkLst>
            <pc:docMk/>
            <pc:sldMk cId="104698415" sldId="564"/>
            <ac:picMk id="10" creationId="{95AB1BCE-4237-66DF-56C5-69C9FBCC4694}"/>
          </ac:picMkLst>
        </pc:picChg>
        <pc:picChg chg="del">
          <ac:chgData name="Tianliang Yao" userId="e5fb9a2ab8c94759" providerId="LiveId" clId="{7D69F3E4-23CD-4083-9FA8-F3570BDB2CE7}" dt="2024-01-17T11:14:24.736" v="416" actId="478"/>
          <ac:picMkLst>
            <pc:docMk/>
            <pc:sldMk cId="104698415" sldId="564"/>
            <ac:picMk id="11" creationId="{3B1F9BBB-D9EF-052A-7DAC-D0A23D65548F}"/>
          </ac:picMkLst>
        </pc:picChg>
      </pc:sldChg>
      <pc:sldChg chg="add del">
        <pc:chgData name="Tianliang Yao" userId="e5fb9a2ab8c94759" providerId="LiveId" clId="{7D69F3E4-23CD-4083-9FA8-F3570BDB2CE7}" dt="2024-01-17T11:12:47.193" v="401"/>
        <pc:sldMkLst>
          <pc:docMk/>
          <pc:sldMk cId="2551565552" sldId="5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323D5-6B7A-4DEF-AEFF-F95F811968A0}" type="datetimeFigureOut">
              <a:rPr lang="zh-CN" altLang="en-US" smtClean="0"/>
              <a:t>2024/1/17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ED8E9-0140-467E-BDE0-5A8B5DD1D1A1}" type="slidenum">
              <a:rPr lang="zh-CN" altLang="en-US" smtClean="0"/>
              <a:t>‹#›</a:t>
            </a:fld>
            <a:endParaRPr lang="zh-CN" altLang="en-US"/>
          </a:p>
        </p:txBody>
      </p:sp>
    </p:spTree>
    <p:extLst>
      <p:ext uri="{BB962C8B-B14F-4D97-AF65-F5344CB8AC3E}">
        <p14:creationId xmlns:p14="http://schemas.microsoft.com/office/powerpoint/2010/main" val="18138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02DA9-F637-CB4D-BC72-92066AEB9C9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11</a:t>
            </a:fld>
            <a:endParaRPr lang="zh-CN" altLang="en-US"/>
          </a:p>
        </p:txBody>
      </p:sp>
    </p:spTree>
    <p:extLst>
      <p:ext uri="{BB962C8B-B14F-4D97-AF65-F5344CB8AC3E}">
        <p14:creationId xmlns:p14="http://schemas.microsoft.com/office/powerpoint/2010/main" val="3411949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12</a:t>
            </a:fld>
            <a:endParaRPr lang="zh-CN" altLang="en-US"/>
          </a:p>
        </p:txBody>
      </p:sp>
    </p:spTree>
    <p:extLst>
      <p:ext uri="{BB962C8B-B14F-4D97-AF65-F5344CB8AC3E}">
        <p14:creationId xmlns:p14="http://schemas.microsoft.com/office/powerpoint/2010/main" val="3777110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13</a:t>
            </a:fld>
            <a:endParaRPr lang="zh-CN" altLang="en-US"/>
          </a:p>
        </p:txBody>
      </p:sp>
    </p:spTree>
    <p:extLst>
      <p:ext uri="{BB962C8B-B14F-4D97-AF65-F5344CB8AC3E}">
        <p14:creationId xmlns:p14="http://schemas.microsoft.com/office/powerpoint/2010/main" val="2532273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14</a:t>
            </a:fld>
            <a:endParaRPr lang="zh-CN" altLang="en-US"/>
          </a:p>
        </p:txBody>
      </p:sp>
    </p:spTree>
    <p:extLst>
      <p:ext uri="{BB962C8B-B14F-4D97-AF65-F5344CB8AC3E}">
        <p14:creationId xmlns:p14="http://schemas.microsoft.com/office/powerpoint/2010/main" val="286575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15</a:t>
            </a:fld>
            <a:endParaRPr lang="zh-CN" altLang="en-US"/>
          </a:p>
        </p:txBody>
      </p:sp>
    </p:spTree>
    <p:extLst>
      <p:ext uri="{BB962C8B-B14F-4D97-AF65-F5344CB8AC3E}">
        <p14:creationId xmlns:p14="http://schemas.microsoft.com/office/powerpoint/2010/main" val="2072734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16</a:t>
            </a:fld>
            <a:endParaRPr lang="zh-CN" altLang="en-US"/>
          </a:p>
        </p:txBody>
      </p:sp>
    </p:spTree>
    <p:extLst>
      <p:ext uri="{BB962C8B-B14F-4D97-AF65-F5344CB8AC3E}">
        <p14:creationId xmlns:p14="http://schemas.microsoft.com/office/powerpoint/2010/main" val="2402389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17</a:t>
            </a:fld>
            <a:endParaRPr lang="zh-CN" altLang="en-US"/>
          </a:p>
        </p:txBody>
      </p:sp>
    </p:spTree>
    <p:extLst>
      <p:ext uri="{BB962C8B-B14F-4D97-AF65-F5344CB8AC3E}">
        <p14:creationId xmlns:p14="http://schemas.microsoft.com/office/powerpoint/2010/main" val="260517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18</a:t>
            </a:fld>
            <a:endParaRPr lang="zh-CN" altLang="en-US"/>
          </a:p>
        </p:txBody>
      </p:sp>
    </p:spTree>
    <p:extLst>
      <p:ext uri="{BB962C8B-B14F-4D97-AF65-F5344CB8AC3E}">
        <p14:creationId xmlns:p14="http://schemas.microsoft.com/office/powerpoint/2010/main" val="677928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19</a:t>
            </a:fld>
            <a:endParaRPr lang="zh-CN" altLang="en-US"/>
          </a:p>
        </p:txBody>
      </p:sp>
    </p:spTree>
    <p:extLst>
      <p:ext uri="{BB962C8B-B14F-4D97-AF65-F5344CB8AC3E}">
        <p14:creationId xmlns:p14="http://schemas.microsoft.com/office/powerpoint/2010/main" val="128414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a:t>
            </a:fld>
            <a:endParaRPr lang="zh-CN" altLang="en-US"/>
          </a:p>
        </p:txBody>
      </p:sp>
    </p:spTree>
    <p:extLst>
      <p:ext uri="{BB962C8B-B14F-4D97-AF65-F5344CB8AC3E}">
        <p14:creationId xmlns:p14="http://schemas.microsoft.com/office/powerpoint/2010/main" val="3777110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20</a:t>
            </a:fld>
            <a:endParaRPr lang="zh-CN" altLang="en-US"/>
          </a:p>
        </p:txBody>
      </p:sp>
    </p:spTree>
    <p:extLst>
      <p:ext uri="{BB962C8B-B14F-4D97-AF65-F5344CB8AC3E}">
        <p14:creationId xmlns:p14="http://schemas.microsoft.com/office/powerpoint/2010/main" val="2251307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21</a:t>
            </a:fld>
            <a:endParaRPr lang="zh-CN" altLang="en-US"/>
          </a:p>
        </p:txBody>
      </p:sp>
    </p:spTree>
    <p:extLst>
      <p:ext uri="{BB962C8B-B14F-4D97-AF65-F5344CB8AC3E}">
        <p14:creationId xmlns:p14="http://schemas.microsoft.com/office/powerpoint/2010/main" val="1606228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22</a:t>
            </a:fld>
            <a:endParaRPr lang="zh-CN" altLang="en-US"/>
          </a:p>
        </p:txBody>
      </p:sp>
    </p:spTree>
    <p:extLst>
      <p:ext uri="{BB962C8B-B14F-4D97-AF65-F5344CB8AC3E}">
        <p14:creationId xmlns:p14="http://schemas.microsoft.com/office/powerpoint/2010/main" val="2067037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23</a:t>
            </a:fld>
            <a:endParaRPr lang="zh-CN" altLang="en-US"/>
          </a:p>
        </p:txBody>
      </p:sp>
    </p:spTree>
    <p:extLst>
      <p:ext uri="{BB962C8B-B14F-4D97-AF65-F5344CB8AC3E}">
        <p14:creationId xmlns:p14="http://schemas.microsoft.com/office/powerpoint/2010/main" val="3881240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24</a:t>
            </a:fld>
            <a:endParaRPr lang="zh-CN" altLang="en-US"/>
          </a:p>
        </p:txBody>
      </p:sp>
    </p:spTree>
    <p:extLst>
      <p:ext uri="{BB962C8B-B14F-4D97-AF65-F5344CB8AC3E}">
        <p14:creationId xmlns:p14="http://schemas.microsoft.com/office/powerpoint/2010/main" val="2535985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25</a:t>
            </a:fld>
            <a:endParaRPr lang="zh-CN" altLang="en-US"/>
          </a:p>
        </p:txBody>
      </p:sp>
    </p:spTree>
    <p:extLst>
      <p:ext uri="{BB962C8B-B14F-4D97-AF65-F5344CB8AC3E}">
        <p14:creationId xmlns:p14="http://schemas.microsoft.com/office/powerpoint/2010/main" val="2555974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26</a:t>
            </a:fld>
            <a:endParaRPr lang="zh-CN" altLang="en-US"/>
          </a:p>
        </p:txBody>
      </p:sp>
    </p:spTree>
    <p:extLst>
      <p:ext uri="{BB962C8B-B14F-4D97-AF65-F5344CB8AC3E}">
        <p14:creationId xmlns:p14="http://schemas.microsoft.com/office/powerpoint/2010/main" val="3954894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27</a:t>
            </a:fld>
            <a:endParaRPr lang="zh-CN" altLang="en-US"/>
          </a:p>
        </p:txBody>
      </p:sp>
    </p:spTree>
    <p:extLst>
      <p:ext uri="{BB962C8B-B14F-4D97-AF65-F5344CB8AC3E}">
        <p14:creationId xmlns:p14="http://schemas.microsoft.com/office/powerpoint/2010/main" val="2002164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28</a:t>
            </a:fld>
            <a:endParaRPr lang="zh-CN" altLang="en-US"/>
          </a:p>
        </p:txBody>
      </p:sp>
    </p:spTree>
    <p:extLst>
      <p:ext uri="{BB962C8B-B14F-4D97-AF65-F5344CB8AC3E}">
        <p14:creationId xmlns:p14="http://schemas.microsoft.com/office/powerpoint/2010/main" val="1669738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29</a:t>
            </a:fld>
            <a:endParaRPr lang="zh-CN" altLang="en-US"/>
          </a:p>
        </p:txBody>
      </p:sp>
    </p:spTree>
    <p:extLst>
      <p:ext uri="{BB962C8B-B14F-4D97-AF65-F5344CB8AC3E}">
        <p14:creationId xmlns:p14="http://schemas.microsoft.com/office/powerpoint/2010/main" val="339538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3</a:t>
            </a:fld>
            <a:endParaRPr lang="zh-CN" altLang="en-US"/>
          </a:p>
        </p:txBody>
      </p:sp>
    </p:spTree>
    <p:extLst>
      <p:ext uri="{BB962C8B-B14F-4D97-AF65-F5344CB8AC3E}">
        <p14:creationId xmlns:p14="http://schemas.microsoft.com/office/powerpoint/2010/main" val="233569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02DA9-F637-CB4D-BC72-92066AEB9C9A}" type="slidenum">
              <a:rPr lang="en-US" smtClean="0"/>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4</a:t>
            </a:fld>
            <a:endParaRPr lang="zh-CN" altLang="en-US"/>
          </a:p>
        </p:txBody>
      </p:sp>
    </p:spTree>
    <p:extLst>
      <p:ext uri="{BB962C8B-B14F-4D97-AF65-F5344CB8AC3E}">
        <p14:creationId xmlns:p14="http://schemas.microsoft.com/office/powerpoint/2010/main" val="411614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5</a:t>
            </a:fld>
            <a:endParaRPr lang="zh-CN" altLang="en-US"/>
          </a:p>
        </p:txBody>
      </p:sp>
    </p:spTree>
    <p:extLst>
      <p:ext uri="{BB962C8B-B14F-4D97-AF65-F5344CB8AC3E}">
        <p14:creationId xmlns:p14="http://schemas.microsoft.com/office/powerpoint/2010/main" val="1235113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7</a:t>
            </a:fld>
            <a:endParaRPr lang="zh-CN" altLang="en-US"/>
          </a:p>
        </p:txBody>
      </p:sp>
    </p:spTree>
    <p:extLst>
      <p:ext uri="{BB962C8B-B14F-4D97-AF65-F5344CB8AC3E}">
        <p14:creationId xmlns:p14="http://schemas.microsoft.com/office/powerpoint/2010/main" val="3887270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8</a:t>
            </a:fld>
            <a:endParaRPr lang="zh-CN" altLang="en-US"/>
          </a:p>
        </p:txBody>
      </p:sp>
    </p:spTree>
    <p:extLst>
      <p:ext uri="{BB962C8B-B14F-4D97-AF65-F5344CB8AC3E}">
        <p14:creationId xmlns:p14="http://schemas.microsoft.com/office/powerpoint/2010/main" val="3701207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2AE08A-155D-45BD-95BA-2B76C40BAD7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0759D-9917-44BF-9955-08C6754F79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B9687D-9DFF-432E-AE73-43179150C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8F4023-D229-40A3-8EEA-58E63E73B2FD}"/>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3A0332C1-4F6C-4D13-A815-60E0919C76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B8282C-1A74-4988-8EC7-1E63DDCE2899}"/>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325249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E77FE-99CE-47A3-B2F3-E3D429E8A4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CF3D4C-B46E-40DF-872C-7B268B4336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99010B-6875-480A-B438-4CF60AE9698B}"/>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27DAAFEA-E6EF-4A3F-A477-638224E6EE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F008C9-0D9D-4F34-BD76-93BDA93BB188}"/>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371351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5D1382-5C26-4829-B900-582361E95C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6BCBF3-E15B-4BDE-B71E-87C0D03BEF0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EEF5DA-5C80-49B5-AF7A-72AFA2CFD03E}"/>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63E2882C-926E-4142-AD83-BFA616AE35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650E83-3325-446E-8939-698B2E983051}"/>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132470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5123" name="Picture 3" descr="C:\Users\Administrator\Desktop\交通运输\零件\交通运输ppt 零件-05.png"/>
          <p:cNvPicPr>
            <a:picLocks noChangeAspect="1" noChangeArrowheads="1"/>
          </p:cNvPicPr>
          <p:nvPr userDrawn="1"/>
        </p:nvPicPr>
        <p:blipFill>
          <a:blip r:embed="rId2" cstate="print"/>
          <a:srcRect/>
          <a:stretch>
            <a:fillRect/>
          </a:stretch>
        </p:blipFill>
        <p:spPr bwMode="auto">
          <a:xfrm>
            <a:off x="4" y="2143116"/>
            <a:ext cx="12192001" cy="2560320"/>
          </a:xfrm>
          <a:prstGeom prst="rect">
            <a:avLst/>
          </a:prstGeom>
          <a:noFill/>
        </p:spPr>
      </p:pic>
      <p:sp>
        <p:nvSpPr>
          <p:cNvPr id="20" name="标题 1"/>
          <p:cNvSpPr>
            <a:spLocks noGrp="1"/>
          </p:cNvSpPr>
          <p:nvPr>
            <p:ph type="title" hasCustomPrompt="1"/>
          </p:nvPr>
        </p:nvSpPr>
        <p:spPr>
          <a:xfrm>
            <a:off x="590584" y="2743195"/>
            <a:ext cx="7315179" cy="942982"/>
          </a:xfrm>
        </p:spPr>
        <p:txBody>
          <a:bodyPr anchor="t">
            <a:noAutofit/>
          </a:bodyPr>
          <a:lstStyle>
            <a:lvl1pPr algn="l">
              <a:defRPr sz="5280" b="1" cap="all">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单击此处编辑主标题</a:t>
            </a:r>
          </a:p>
        </p:txBody>
      </p:sp>
      <p:sp>
        <p:nvSpPr>
          <p:cNvPr id="22" name="文本占位符 2"/>
          <p:cNvSpPr>
            <a:spLocks noGrp="1"/>
          </p:cNvSpPr>
          <p:nvPr>
            <p:ph type="body" idx="11" hasCustomPrompt="1"/>
          </p:nvPr>
        </p:nvSpPr>
        <p:spPr>
          <a:xfrm>
            <a:off x="590584" y="3729051"/>
            <a:ext cx="7315179" cy="385754"/>
          </a:xfrm>
        </p:spPr>
        <p:txBody>
          <a:bodyPr anchor="b">
            <a:noAutofit/>
          </a:bodyPr>
          <a:lstStyle>
            <a:lvl1pPr marL="0" indent="0">
              <a:buNone/>
              <a:defRPr sz="2160">
                <a:solidFill>
                  <a:schemeClr val="bg1"/>
                </a:solidFill>
                <a:latin typeface="微软雅黑" panose="020B0503020204020204" pitchFamily="34" charset="-122"/>
                <a:ea typeface="微软雅黑" panose="020B0503020204020204" pitchFamily="34" charset="-122"/>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ltLang="zh-CN" dirty="0"/>
              <a:t>——  </a:t>
            </a:r>
            <a:r>
              <a:rPr lang="zh-CN" altLang="en-US" dirty="0"/>
              <a:t>单击此处编辑副标题文字</a:t>
            </a:r>
            <a:r>
              <a:rPr lang="en-US" altLang="zh-CN" dirty="0"/>
              <a:t>/ </a:t>
            </a:r>
            <a:r>
              <a:rPr lang="zh-CN" altLang="en-US" dirty="0"/>
              <a:t>演讲者名字</a:t>
            </a:r>
          </a:p>
        </p:txBody>
      </p:sp>
      <p:sp>
        <p:nvSpPr>
          <p:cNvPr id="13" name="日期占位符 7"/>
          <p:cNvSpPr>
            <a:spLocks noGrp="1"/>
          </p:cNvSpPr>
          <p:nvPr userDrawn="1">
            <p:ph type="dt" sz="quarter" idx="10"/>
          </p:nvPr>
        </p:nvSpPr>
        <p:spPr>
          <a:xfrm>
            <a:off x="2666979" y="6172219"/>
            <a:ext cx="2844800" cy="342902"/>
          </a:xfrm>
        </p:spPr>
        <p:txBody>
          <a:bodyPr/>
          <a:lstStyle>
            <a:lvl1pPr>
              <a:defRPr sz="1680"/>
            </a:lvl1pPr>
          </a:lstStyle>
          <a:p>
            <a:pPr>
              <a:defRPr/>
            </a:pPr>
            <a:fld id="{8FC7DBC8-975C-4207-936C-01FC1A90A004}" type="datetime1">
              <a:rPr lang="zh-CN" altLang="en-US" smtClean="0">
                <a:solidFill>
                  <a:schemeClr val="tx1">
                    <a:lumMod val="85000"/>
                    <a:lumOff val="15000"/>
                  </a:schemeClr>
                </a:solidFill>
              </a:rPr>
              <a:t>2024/1/17</a:t>
            </a:fld>
            <a:endParaRPr lang="zh-CN" altLang="en-US" dirty="0">
              <a:solidFill>
                <a:schemeClr val="tx1">
                  <a:lumMod val="85000"/>
                  <a:lumOff val="15000"/>
                </a:schemeClr>
              </a:solidFill>
            </a:endParaRPr>
          </a:p>
        </p:txBody>
      </p:sp>
      <p:sp>
        <p:nvSpPr>
          <p:cNvPr id="15" name="文本占位符 2"/>
          <p:cNvSpPr>
            <a:spLocks noGrp="1"/>
          </p:cNvSpPr>
          <p:nvPr>
            <p:ph type="body" idx="12" hasCustomPrompt="1"/>
          </p:nvPr>
        </p:nvSpPr>
        <p:spPr>
          <a:xfrm>
            <a:off x="571461" y="6172219"/>
            <a:ext cx="2190765" cy="342902"/>
          </a:xfrm>
        </p:spPr>
        <p:txBody>
          <a:bodyPr anchor="b">
            <a:noAutofit/>
          </a:bodyPr>
          <a:lstStyle>
            <a:lvl1pPr marL="0" indent="0">
              <a:buNone/>
              <a:defRPr sz="156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演讲者</a:t>
            </a:r>
            <a:r>
              <a:rPr lang="en-US" altLang="zh-CN" dirty="0"/>
              <a:t>/ </a:t>
            </a:r>
            <a:r>
              <a:rPr lang="zh-CN" altLang="en-US" dirty="0"/>
              <a:t>课程名称</a:t>
            </a:r>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3853" y="383853"/>
            <a:ext cx="5494241" cy="799670"/>
          </a:xfrm>
          <a:prstGeom prst="rect">
            <a:avLst/>
          </a:prstGeom>
        </p:spPr>
      </p:pic>
    </p:spTree>
    <p:extLst>
      <p:ext uri="{BB962C8B-B14F-4D97-AF65-F5344CB8AC3E}">
        <p14:creationId xmlns:p14="http://schemas.microsoft.com/office/powerpoint/2010/main" val="22193900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1B887-1059-4D82-BD1D-396A1F273D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B34B87-F558-45F9-9612-B304E389DC1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629A01-DD89-40F2-B919-3F325006C81E}"/>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C23AA555-4645-4F73-94EA-0E59779F4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ECB062-A72A-48AD-91C1-D9ADA16465C6}"/>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394582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76AAC-6AF7-43F2-B5B5-C53B4D3DDA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0AE8BF-65E2-4DA3-B7F8-FD6201EAAD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8CA4D-0B6E-4632-A51E-0C501A3C98BF}"/>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8BD055EB-9950-45E5-B1C2-0F9E5B4B9F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5D635-25DF-41DC-B0CD-ADEBFD0BE74E}"/>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156213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F9446-7C2F-4031-A8F1-59EEDA6764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225F90-7B82-4E1F-B6DA-86C52465F0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A633FA-716A-42BA-9198-1A96B8DC24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4C8D2EC-25BB-4666-8D94-D110E27DD122}"/>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6" name="页脚占位符 5">
            <a:extLst>
              <a:ext uri="{FF2B5EF4-FFF2-40B4-BE49-F238E27FC236}">
                <a16:creationId xmlns:a16="http://schemas.microsoft.com/office/drawing/2014/main" id="{7C0D726E-3032-44EC-B822-9609889193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68F802-1B53-4692-8C0B-BFCF3D77873F}"/>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237121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89E50-0A84-48AE-B441-8227E56DAB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7182CD-FCBC-4A4A-B732-3DD3BD81A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D930923-6689-4F9E-B003-B13ECF7EFA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364B82-9EED-4BC1-87C1-9E87B9151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2E2824-E43F-4781-BD90-9EE05FD851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5161D1-AFF8-41D3-954A-230152EB676A}"/>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8" name="页脚占位符 7">
            <a:extLst>
              <a:ext uri="{FF2B5EF4-FFF2-40B4-BE49-F238E27FC236}">
                <a16:creationId xmlns:a16="http://schemas.microsoft.com/office/drawing/2014/main" id="{34A74EC9-D8EA-4EDB-A5D5-6EB1745844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CF18FA-F0C2-4792-AC30-7D0F733C87B6}"/>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227520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45AB1-9538-47F7-8109-89B74FDB7D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801B4D-E869-4690-9550-5A01439FD296}"/>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4" name="页脚占位符 3">
            <a:extLst>
              <a:ext uri="{FF2B5EF4-FFF2-40B4-BE49-F238E27FC236}">
                <a16:creationId xmlns:a16="http://schemas.microsoft.com/office/drawing/2014/main" id="{96C253FF-3B17-4E96-B708-0F28098A8D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1B946B-925E-4087-BC55-E9B9A28BF20A}"/>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137025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6EFEDA-2F89-4BC4-9B1E-BF6D4D6F323C}"/>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3" name="页脚占位符 2">
            <a:extLst>
              <a:ext uri="{FF2B5EF4-FFF2-40B4-BE49-F238E27FC236}">
                <a16:creationId xmlns:a16="http://schemas.microsoft.com/office/drawing/2014/main" id="{BCE9DAC5-5547-48FB-AED1-11BA360FFA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F618EA-39F3-4033-8716-AF28CBCF7DBB}"/>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68317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51564-9EF3-4918-A368-C0AA9CB349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2AB691-F5BC-4803-837F-9E95EB3CD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C23F55-6893-4180-910E-50C88C7AB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D6FB42-C25E-42DB-8DA0-ADDF0A731415}"/>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6" name="页脚占位符 5">
            <a:extLst>
              <a:ext uri="{FF2B5EF4-FFF2-40B4-BE49-F238E27FC236}">
                <a16:creationId xmlns:a16="http://schemas.microsoft.com/office/drawing/2014/main" id="{8D4583DE-8349-4C4E-9DA3-3B8C64946E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64845C-A057-4196-AFEE-6C7724AD0FA8}"/>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42819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13B13-FBDB-4EEF-8FBF-8AB44D349C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9888CC-E388-403E-B7C2-30170ECD1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3D65DB-47A4-4150-9DFB-CD83A0D15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C9A6AA-951A-483D-ACCF-FFA56E003F4E}"/>
              </a:ext>
            </a:extLst>
          </p:cNvPr>
          <p:cNvSpPr>
            <a:spLocks noGrp="1"/>
          </p:cNvSpPr>
          <p:nvPr>
            <p:ph type="dt" sz="half" idx="10"/>
          </p:nvPr>
        </p:nvSpPr>
        <p:spPr/>
        <p:txBody>
          <a:bodyPr/>
          <a:lstStyle/>
          <a:p>
            <a:fld id="{27278E9B-FDDB-4201-B1E3-D06F002BAD3E}" type="datetimeFigureOut">
              <a:rPr lang="zh-CN" altLang="en-US" smtClean="0"/>
              <a:t>2024/1/17</a:t>
            </a:fld>
            <a:endParaRPr lang="zh-CN" altLang="en-US"/>
          </a:p>
        </p:txBody>
      </p:sp>
      <p:sp>
        <p:nvSpPr>
          <p:cNvPr id="6" name="页脚占位符 5">
            <a:extLst>
              <a:ext uri="{FF2B5EF4-FFF2-40B4-BE49-F238E27FC236}">
                <a16:creationId xmlns:a16="http://schemas.microsoft.com/office/drawing/2014/main" id="{78503C35-B45A-4C92-B79C-AD7EA46A21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172D80-5B04-4C8F-9167-7CD8BC3C7090}"/>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222269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FB97C1-DEA9-4762-9326-5DA7C6CD7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1EC216-98FC-47AF-ABDD-091435FB1B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20EB58-7ACC-4704-87C6-00EB466E5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78E9B-FDDB-4201-B1E3-D06F002BAD3E}" type="datetimeFigureOut">
              <a:rPr lang="zh-CN" altLang="en-US" smtClean="0"/>
              <a:t>2024/1/17</a:t>
            </a:fld>
            <a:endParaRPr lang="zh-CN" altLang="en-US"/>
          </a:p>
        </p:txBody>
      </p:sp>
      <p:sp>
        <p:nvSpPr>
          <p:cNvPr id="5" name="页脚占位符 4">
            <a:extLst>
              <a:ext uri="{FF2B5EF4-FFF2-40B4-BE49-F238E27FC236}">
                <a16:creationId xmlns:a16="http://schemas.microsoft.com/office/drawing/2014/main" id="{9B0938A4-2393-4F7B-AC34-75A911B8A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23C482-95E4-4E9B-8338-FE5635EA7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3941203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074" y="3083667"/>
            <a:ext cx="7966887" cy="926559"/>
          </a:xfrm>
        </p:spPr>
        <p:txBody>
          <a:bodyPr/>
          <a:lstStyle/>
          <a:p>
            <a:pPr marL="0" marR="0">
              <a:spcBef>
                <a:spcPts val="0"/>
              </a:spcBef>
              <a:spcAft>
                <a:spcPts val="0"/>
              </a:spcAft>
            </a:pPr>
            <a:r>
              <a:rPr lang="zh-CN" altLang="en-US" sz="4800" dirty="0"/>
              <a:t>简单的</a:t>
            </a:r>
            <a:r>
              <a:rPr lang="en-US" altLang="zh-CN" sz="4800" dirty="0"/>
              <a:t>RISC-V </a:t>
            </a:r>
            <a:r>
              <a:rPr lang="zh-CN" altLang="en-US" sz="4800" dirty="0"/>
              <a:t>处理器设计</a:t>
            </a:r>
          </a:p>
        </p:txBody>
      </p:sp>
      <p:sp>
        <p:nvSpPr>
          <p:cNvPr id="4" name="文本占位符 3"/>
          <p:cNvSpPr>
            <a:spLocks noGrp="1"/>
          </p:cNvSpPr>
          <p:nvPr>
            <p:ph type="body" idx="12"/>
          </p:nvPr>
        </p:nvSpPr>
        <p:spPr>
          <a:xfrm>
            <a:off x="982560" y="5097295"/>
            <a:ext cx="4579709" cy="996446"/>
          </a:xfrm>
        </p:spPr>
        <p:txBody>
          <a:bodyPr/>
          <a:lstStyle/>
          <a:p>
            <a:pPr>
              <a:lnSpc>
                <a:spcPct val="125000"/>
              </a:lnSpc>
            </a:pPr>
            <a:r>
              <a:rPr lang="zh-CN" altLang="en-US" sz="1800" b="1" dirty="0"/>
              <a:t>汇报人：姚天亮、倪瑞鹏、何彦骏</a:t>
            </a:r>
            <a:endParaRPr lang="en-US" altLang="zh-CN" sz="1800" b="1" dirty="0"/>
          </a:p>
          <a:p>
            <a:pPr>
              <a:lnSpc>
                <a:spcPct val="125000"/>
              </a:lnSpc>
            </a:pPr>
            <a:r>
              <a:rPr lang="zh-CN" altLang="en-US" sz="1800" b="1" dirty="0"/>
              <a:t>时间：</a:t>
            </a:r>
            <a:r>
              <a:rPr lang="en-US" altLang="zh-CN" sz="1800" b="1" dirty="0"/>
              <a:t>2024</a:t>
            </a:r>
            <a:r>
              <a:rPr lang="zh-CN" altLang="en-US" sz="1800" b="1" dirty="0"/>
              <a:t>年</a:t>
            </a:r>
            <a:r>
              <a:rPr lang="en-US" altLang="zh-CN" sz="1800" b="1" dirty="0"/>
              <a:t>01</a:t>
            </a:r>
            <a:r>
              <a:rPr lang="zh-CN" altLang="en-US" sz="1800" b="1" dirty="0"/>
              <a:t>月</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18511" y="1046258"/>
            <a:ext cx="2144643" cy="523220"/>
          </a:xfrm>
          <a:prstGeom prst="rect">
            <a:avLst/>
          </a:prstGeom>
          <a:noFill/>
        </p:spPr>
        <p:txBody>
          <a:bodyPr wrap="square">
            <a:spAutoFit/>
          </a:bodyPr>
          <a:lstStyle/>
          <a:p>
            <a:pPr algn="ct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控制模块</a:t>
            </a:r>
          </a:p>
        </p:txBody>
      </p:sp>
      <p:sp>
        <p:nvSpPr>
          <p:cNvPr id="6" name="文本框 5"/>
          <p:cNvSpPr txBox="1"/>
          <p:nvPr/>
        </p:nvSpPr>
        <p:spPr>
          <a:xfrm>
            <a:off x="2305476" y="5244750"/>
            <a:ext cx="2081947" cy="369332"/>
          </a:xfrm>
          <a:prstGeom prst="rect">
            <a:avLst/>
          </a:prstGeom>
          <a:noFill/>
        </p:spPr>
        <p:txBody>
          <a:bodyPr wrap="square">
            <a:spAutoFit/>
          </a:bodyPr>
          <a:lstStyle/>
          <a:p>
            <a:r>
              <a:rPr lang="it-IT" altLang="zh-CN" sz="1800" dirty="0">
                <a:effectLst/>
                <a:latin typeface="微软雅黑" panose="020B0503020204020204" pitchFamily="34" charset="-122"/>
                <a:ea typeface="微软雅黑" panose="020B0503020204020204" pitchFamily="34" charset="-122"/>
                <a:cs typeface="宋体" panose="02010600030101010101" pitchFamily="2" charset="-122"/>
              </a:rPr>
              <a:t>C</a:t>
            </a:r>
            <a:r>
              <a:rPr lang="en-US" altLang="zh-CN" sz="1800" dirty="0" err="1">
                <a:effectLst/>
                <a:latin typeface="微软雅黑" panose="020B0503020204020204" pitchFamily="34" charset="-122"/>
                <a:ea typeface="微软雅黑" panose="020B0503020204020204" pitchFamily="34" charset="-122"/>
                <a:cs typeface="宋体" panose="02010600030101010101" pitchFamily="2" charset="-122"/>
              </a:rPr>
              <a:t>ontrol</a:t>
            </a:r>
            <a:r>
              <a:rPr lang="en-US" altLang="zh-CN" dirty="0" err="1">
                <a:latin typeface="微软雅黑" panose="020B0503020204020204" pitchFamily="34" charset="-122"/>
                <a:ea typeface="微软雅黑" panose="020B0503020204020204" pitchFamily="34" charset="-122"/>
                <a:cs typeface="宋体" panose="02010600030101010101" pitchFamily="2" charset="-122"/>
              </a:rPr>
              <a:t>_inst</a:t>
            </a:r>
            <a:r>
              <a:rPr lang="zh-CN" altLang="en-US" dirty="0">
                <a:latin typeface="微软雅黑" panose="020B0503020204020204" pitchFamily="34" charset="-122"/>
                <a:ea typeface="微软雅黑" panose="020B0503020204020204" pitchFamily="34" charset="-122"/>
                <a:cs typeface="宋体" panose="02010600030101010101" pitchFamily="2" charset="-122"/>
              </a:rPr>
              <a:t>模块</a:t>
            </a:r>
            <a:endParaRPr lang="zh-CN" altLang="en-US"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stretch>
            <a:fillRect/>
          </a:stretch>
        </p:blipFill>
        <p:spPr>
          <a:xfrm>
            <a:off x="1155229" y="2423195"/>
            <a:ext cx="4382443" cy="2601249"/>
          </a:xfrm>
          <a:prstGeom prst="rect">
            <a:avLst/>
          </a:prstGeom>
        </p:spPr>
      </p:pic>
      <p:sp>
        <p:nvSpPr>
          <p:cNvPr id="2" name="文本框 1"/>
          <p:cNvSpPr txBox="1"/>
          <p:nvPr/>
        </p:nvSpPr>
        <p:spPr>
          <a:xfrm>
            <a:off x="7230489" y="910227"/>
            <a:ext cx="3906644" cy="5867119"/>
          </a:xfrm>
          <a:prstGeom prst="rect">
            <a:avLst/>
          </a:prstGeom>
          <a:noFill/>
        </p:spPr>
        <p:txBody>
          <a:bodyPr wrap="square" rtlCol="0">
            <a:spAutoFit/>
          </a:bodyPr>
          <a:lstStyle/>
          <a:p>
            <a:pPr>
              <a:lnSpc>
                <a:spcPct val="150000"/>
              </a:lnSpc>
            </a:pPr>
            <a:r>
              <a:rPr lang="it-IT" altLang="zh-CN" sz="1800" b="1" spc="-70" dirty="0">
                <a:effectLst/>
                <a:latin typeface="宋体" panose="02010600030101010101" pitchFamily="2" charset="-122"/>
                <a:cs typeface="宋体" panose="02010600030101010101" pitchFamily="2" charset="-122"/>
              </a:rPr>
              <a:t>输入指令</a:t>
            </a:r>
            <a:r>
              <a:rPr lang="zh-CN" altLang="en-US" sz="1800" b="1" spc="-70" dirty="0">
                <a:effectLst/>
                <a:latin typeface="宋体" panose="02010600030101010101" pitchFamily="2" charset="-122"/>
                <a:cs typeface="宋体" panose="02010600030101010101" pitchFamily="2" charset="-122"/>
              </a:rPr>
              <a:t>：</a:t>
            </a:r>
            <a:endParaRPr lang="en-US" altLang="zh-CN" sz="1800" b="1" spc="-70" dirty="0">
              <a:effectLst/>
              <a:latin typeface="宋体" panose="02010600030101010101" pitchFamily="2" charset="-122"/>
              <a:cs typeface="宋体" panose="02010600030101010101" pitchFamily="2" charset="-122"/>
            </a:endParaRPr>
          </a:p>
          <a:p>
            <a:pPr>
              <a:lnSpc>
                <a:spcPct val="150000"/>
              </a:lnSpc>
            </a:pPr>
            <a:r>
              <a:rPr lang="it-IT" altLang="zh-CN" sz="1800" b="1" spc="-70" dirty="0">
                <a:effectLst/>
                <a:latin typeface="Times New Roman" panose="02020603050405020304" pitchFamily="18" charset="0"/>
                <a:ea typeface="宋体" panose="02010600030101010101" pitchFamily="2" charset="-122"/>
                <a:cs typeface="宋体" panose="02010600030101010101" pitchFamily="2" charset="-122"/>
              </a:rPr>
              <a:t> </a:t>
            </a:r>
            <a:r>
              <a:rPr lang="it-IT" altLang="zh-CN" sz="1800" b="1" dirty="0">
                <a:effectLst/>
                <a:latin typeface="Times New Roman" panose="02020603050405020304" pitchFamily="18" charset="0"/>
                <a:ea typeface="Times New Roman" panose="02020603050405020304" pitchFamily="18" charset="0"/>
                <a:cs typeface="宋体" panose="02010600030101010101" pitchFamily="2" charset="-122"/>
              </a:rPr>
              <a:t>inst[3</a:t>
            </a:r>
            <a:r>
              <a:rPr lang="en-US" altLang="zh-CN" sz="1800" b="1" dirty="0">
                <a:effectLst/>
                <a:latin typeface="Times New Roman" panose="02020603050405020304" pitchFamily="18" charset="0"/>
                <a:ea typeface="Times New Roman" panose="02020603050405020304" pitchFamily="18" charset="0"/>
                <a:cs typeface="宋体" panose="02010600030101010101" pitchFamily="2" charset="-122"/>
              </a:rPr>
              <a:t>1</a:t>
            </a:r>
            <a:r>
              <a:rPr lang="en-US" altLang="zh-CN" b="1" dirty="0">
                <a:latin typeface="Times New Roman" panose="02020603050405020304" pitchFamily="18" charset="0"/>
                <a:ea typeface="Times New Roman" panose="02020603050405020304" pitchFamily="18" charset="0"/>
                <a:cs typeface="宋体" panose="02010600030101010101" pitchFamily="2" charset="-122"/>
              </a:rPr>
              <a:t>:25</a:t>
            </a:r>
            <a:r>
              <a:rPr lang="it-IT" altLang="zh-CN" sz="1800" b="1" dirty="0">
                <a:effectLst/>
                <a:latin typeface="Times New Roman" panose="02020603050405020304" pitchFamily="18" charset="0"/>
                <a:ea typeface="Times New Roman" panose="02020603050405020304" pitchFamily="18" charset="0"/>
                <a:cs typeface="宋体" panose="02010600030101010101" pitchFamily="2" charset="-122"/>
              </a:rPr>
              <a:t>,</a:t>
            </a:r>
            <a:r>
              <a:rPr lang="it-IT" altLang="zh-CN" sz="1800" b="1" spc="-25" dirty="0">
                <a:effectLst/>
                <a:latin typeface="Times New Roman" panose="02020603050405020304" pitchFamily="18" charset="0"/>
                <a:ea typeface="Times New Roman" panose="02020603050405020304" pitchFamily="18" charset="0"/>
                <a:cs typeface="宋体" panose="02010600030101010101" pitchFamily="2" charset="-122"/>
              </a:rPr>
              <a:t> </a:t>
            </a:r>
            <a:r>
              <a:rPr lang="it-IT" altLang="zh-CN" sz="1800" b="1" dirty="0">
                <a:effectLst/>
                <a:latin typeface="Times New Roman" panose="02020603050405020304" pitchFamily="18" charset="0"/>
                <a:ea typeface="Times New Roman" panose="02020603050405020304" pitchFamily="18" charset="0"/>
                <a:cs typeface="宋体" panose="02010600030101010101" pitchFamily="2" charset="-122"/>
              </a:rPr>
              <a:t>14:12,</a:t>
            </a:r>
            <a:r>
              <a:rPr lang="it-IT" altLang="zh-CN" sz="1800" b="1" spc="-30" dirty="0">
                <a:effectLst/>
                <a:latin typeface="Times New Roman" panose="02020603050405020304" pitchFamily="18" charset="0"/>
                <a:ea typeface="Times New Roman" panose="02020603050405020304" pitchFamily="18" charset="0"/>
                <a:cs typeface="宋体" panose="02010600030101010101" pitchFamily="2" charset="-122"/>
              </a:rPr>
              <a:t> </a:t>
            </a:r>
            <a:r>
              <a:rPr lang="it-IT" altLang="zh-CN" sz="1800" b="1" dirty="0">
                <a:effectLst/>
                <a:latin typeface="Times New Roman" panose="02020603050405020304" pitchFamily="18" charset="0"/>
                <a:ea typeface="Times New Roman" panose="02020603050405020304" pitchFamily="18" charset="0"/>
                <a:cs typeface="宋体" panose="02010600030101010101" pitchFamily="2" charset="-122"/>
              </a:rPr>
              <a:t>6:0]</a:t>
            </a:r>
          </a:p>
          <a:p>
            <a:pPr>
              <a:lnSpc>
                <a:spcPct val="150000"/>
              </a:lnSpc>
            </a:pPr>
            <a:r>
              <a:rPr lang="en-US" altLang="zh-CN" b="1" dirty="0" err="1"/>
              <a:t>BrEq</a:t>
            </a:r>
            <a:r>
              <a:rPr lang="en-US" altLang="zh-CN" b="1" dirty="0"/>
              <a:t> </a:t>
            </a:r>
            <a:r>
              <a:rPr lang="zh-CN" altLang="en-US" b="1" dirty="0"/>
              <a:t>等于标志</a:t>
            </a:r>
          </a:p>
          <a:p>
            <a:pPr>
              <a:lnSpc>
                <a:spcPct val="150000"/>
              </a:lnSpc>
            </a:pPr>
            <a:r>
              <a:rPr lang="en-US" altLang="zh-CN" b="1" dirty="0" err="1"/>
              <a:t>BrLt</a:t>
            </a:r>
            <a:r>
              <a:rPr lang="en-US" altLang="zh-CN" b="1" dirty="0"/>
              <a:t> </a:t>
            </a:r>
            <a:r>
              <a:rPr lang="zh-CN" altLang="en-US" b="1" dirty="0"/>
              <a:t>小于标志</a:t>
            </a:r>
            <a:endParaRPr lang="en-US" altLang="zh-CN" b="1" dirty="0"/>
          </a:p>
          <a:p>
            <a:pPr>
              <a:lnSpc>
                <a:spcPct val="150000"/>
              </a:lnSpc>
            </a:pPr>
            <a:r>
              <a:rPr lang="zh-CN" altLang="en-US" b="1" dirty="0"/>
              <a:t>输出接口：</a:t>
            </a:r>
            <a:endParaRPr lang="en-US" altLang="zh-CN" b="1" dirty="0"/>
          </a:p>
          <a:p>
            <a:pPr>
              <a:lnSpc>
                <a:spcPct val="150000"/>
              </a:lnSpc>
            </a:pPr>
            <a:r>
              <a:rPr lang="en-US" altLang="zh-CN" b="1" dirty="0" err="1"/>
              <a:t>ASel</a:t>
            </a:r>
            <a:r>
              <a:rPr lang="en-US" altLang="zh-CN" b="1" dirty="0"/>
              <a:t> ALU </a:t>
            </a:r>
            <a:r>
              <a:rPr lang="zh-CN" altLang="en-US" b="1" dirty="0"/>
              <a:t>模块操作数 </a:t>
            </a:r>
            <a:r>
              <a:rPr lang="en-US" altLang="zh-CN" b="1" dirty="0"/>
              <a:t>A </a:t>
            </a:r>
            <a:r>
              <a:rPr lang="zh-CN" altLang="en-US" b="1" dirty="0"/>
              <a:t>选择</a:t>
            </a:r>
          </a:p>
          <a:p>
            <a:pPr>
              <a:lnSpc>
                <a:spcPct val="150000"/>
              </a:lnSpc>
            </a:pPr>
            <a:r>
              <a:rPr lang="en-US" altLang="zh-CN" b="1" dirty="0" err="1"/>
              <a:t>BSel</a:t>
            </a:r>
            <a:r>
              <a:rPr lang="en-US" altLang="zh-CN" b="1" dirty="0"/>
              <a:t> ALU </a:t>
            </a:r>
            <a:r>
              <a:rPr lang="zh-CN" altLang="en-US" b="1" dirty="0"/>
              <a:t>模块操作数 </a:t>
            </a:r>
            <a:r>
              <a:rPr lang="en-US" altLang="zh-CN" b="1" dirty="0"/>
              <a:t>B </a:t>
            </a:r>
            <a:r>
              <a:rPr lang="zh-CN" altLang="en-US" b="1" dirty="0"/>
              <a:t>选择</a:t>
            </a:r>
          </a:p>
          <a:p>
            <a:pPr>
              <a:lnSpc>
                <a:spcPct val="150000"/>
              </a:lnSpc>
            </a:pPr>
            <a:r>
              <a:rPr lang="en-US" altLang="zh-CN" b="1" dirty="0" err="1"/>
              <a:t>ALUsel</a:t>
            </a:r>
            <a:r>
              <a:rPr lang="en-US" altLang="zh-CN" b="1" dirty="0"/>
              <a:t> ALU </a:t>
            </a:r>
            <a:r>
              <a:rPr lang="zh-CN" altLang="en-US" b="1" dirty="0"/>
              <a:t>功能选择</a:t>
            </a:r>
            <a:endParaRPr lang="en-US" altLang="zh-CN" b="1" dirty="0"/>
          </a:p>
          <a:p>
            <a:pPr>
              <a:lnSpc>
                <a:spcPct val="150000"/>
              </a:lnSpc>
            </a:pPr>
            <a:r>
              <a:rPr lang="en-US" altLang="zh-CN" b="1" dirty="0" err="1"/>
              <a:t>BrUn</a:t>
            </a:r>
            <a:r>
              <a:rPr lang="en-US" altLang="zh-CN" b="1" dirty="0"/>
              <a:t> </a:t>
            </a:r>
            <a:r>
              <a:rPr lang="zh-CN" altLang="en-US" b="1" dirty="0"/>
              <a:t>有符号无符号标志</a:t>
            </a:r>
            <a:endParaRPr lang="en-US" altLang="zh-CN" b="1" dirty="0"/>
          </a:p>
          <a:p>
            <a:pPr>
              <a:lnSpc>
                <a:spcPct val="150000"/>
              </a:lnSpc>
            </a:pPr>
            <a:r>
              <a:rPr lang="en-US" altLang="zh-CN" b="1" dirty="0" err="1"/>
              <a:t>Immsel</a:t>
            </a:r>
            <a:r>
              <a:rPr lang="en-US" altLang="zh-CN" b="1" dirty="0"/>
              <a:t> </a:t>
            </a:r>
            <a:r>
              <a:rPr lang="zh-CN" altLang="en-US" b="1" dirty="0"/>
              <a:t>立即数选择</a:t>
            </a:r>
          </a:p>
          <a:p>
            <a:pPr>
              <a:lnSpc>
                <a:spcPct val="150000"/>
              </a:lnSpc>
            </a:pPr>
            <a:r>
              <a:rPr lang="en-US" altLang="zh-CN" b="1" dirty="0" err="1"/>
              <a:t>MemRW</a:t>
            </a:r>
            <a:r>
              <a:rPr lang="en-US" altLang="zh-CN" b="1" dirty="0"/>
              <a:t> </a:t>
            </a:r>
            <a:r>
              <a:rPr lang="zh-CN" altLang="en-US" b="1" dirty="0"/>
              <a:t>访存使能</a:t>
            </a:r>
          </a:p>
          <a:p>
            <a:pPr>
              <a:lnSpc>
                <a:spcPct val="150000"/>
              </a:lnSpc>
            </a:pPr>
            <a:r>
              <a:rPr lang="en-US" altLang="zh-CN" b="1" dirty="0" err="1"/>
              <a:t>PCSel</a:t>
            </a:r>
            <a:r>
              <a:rPr lang="en-US" altLang="zh-CN" b="1" dirty="0"/>
              <a:t> pc </a:t>
            </a:r>
            <a:r>
              <a:rPr lang="zh-CN" altLang="en-US" b="1" dirty="0"/>
              <a:t>选择</a:t>
            </a:r>
          </a:p>
          <a:p>
            <a:pPr>
              <a:lnSpc>
                <a:spcPct val="150000"/>
              </a:lnSpc>
            </a:pPr>
            <a:r>
              <a:rPr lang="en-US" altLang="zh-CN" b="1" dirty="0" err="1"/>
              <a:t>RegWen</a:t>
            </a:r>
            <a:r>
              <a:rPr lang="en-US" altLang="zh-CN" b="1" dirty="0"/>
              <a:t>  </a:t>
            </a:r>
            <a:r>
              <a:rPr lang="zh-CN" altLang="en-US" b="1" dirty="0"/>
              <a:t>写回使能</a:t>
            </a:r>
          </a:p>
          <a:p>
            <a:pPr>
              <a:lnSpc>
                <a:spcPct val="150000"/>
              </a:lnSpc>
            </a:pPr>
            <a:r>
              <a:rPr lang="en-US" altLang="zh-CN" b="1" dirty="0" err="1"/>
              <a:t>WBSel</a:t>
            </a:r>
            <a:r>
              <a:rPr lang="en-US" altLang="zh-CN" b="1" dirty="0"/>
              <a:t> </a:t>
            </a:r>
            <a:r>
              <a:rPr lang="zh-CN" altLang="en-US" b="1" dirty="0"/>
              <a:t>写回选择</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 name="文本框 1">
            <a:extLst>
              <a:ext uri="{FF2B5EF4-FFF2-40B4-BE49-F238E27FC236}">
                <a16:creationId xmlns:a16="http://schemas.microsoft.com/office/drawing/2014/main" id="{9D6309B8-F746-74EA-6366-E11212D4C5D0}"/>
              </a:ext>
            </a:extLst>
          </p:cNvPr>
          <p:cNvSpPr txBox="1"/>
          <p:nvPr/>
        </p:nvSpPr>
        <p:spPr>
          <a:xfrm>
            <a:off x="1974784" y="993426"/>
            <a:ext cx="2144643" cy="523220"/>
          </a:xfrm>
          <a:prstGeom prst="rect">
            <a:avLst/>
          </a:prstGeom>
          <a:noFill/>
        </p:spPr>
        <p:txBody>
          <a:bodyPr wrap="square">
            <a:spAutoFit/>
          </a:bodyPr>
          <a:lstStyle/>
          <a:p>
            <a:pPr algn="ctr"/>
            <a:r>
              <a:rPr lang="zh-CN" altLang="en-US" sz="2800" b="1" dirty="0">
                <a:solidFill>
                  <a:schemeClr val="accent1">
                    <a:lumMod val="50000"/>
                  </a:schemeClr>
                </a:solidFill>
              </a:rPr>
              <a:t>控制通路</a:t>
            </a:r>
          </a:p>
        </p:txBody>
      </p:sp>
      <p:pic>
        <p:nvPicPr>
          <p:cNvPr id="5" name="image14.jpeg">
            <a:extLst>
              <a:ext uri="{FF2B5EF4-FFF2-40B4-BE49-F238E27FC236}">
                <a16:creationId xmlns:a16="http://schemas.microsoft.com/office/drawing/2014/main" id="{B0F3EAF1-D9F5-9BFF-5956-457A77423CAB}"/>
              </a:ext>
            </a:extLst>
          </p:cNvPr>
          <p:cNvPicPr>
            <a:picLocks noChangeAspect="1"/>
          </p:cNvPicPr>
          <p:nvPr/>
        </p:nvPicPr>
        <p:blipFill>
          <a:blip r:embed="rId3" cstate="print"/>
          <a:stretch>
            <a:fillRect/>
          </a:stretch>
        </p:blipFill>
        <p:spPr>
          <a:xfrm>
            <a:off x="417254" y="1645791"/>
            <a:ext cx="5259705" cy="4959350"/>
          </a:xfrm>
          <a:prstGeom prst="rect">
            <a:avLst/>
          </a:prstGeom>
        </p:spPr>
      </p:pic>
      <p:pic>
        <p:nvPicPr>
          <p:cNvPr id="8" name="image15.jpeg">
            <a:extLst>
              <a:ext uri="{FF2B5EF4-FFF2-40B4-BE49-F238E27FC236}">
                <a16:creationId xmlns:a16="http://schemas.microsoft.com/office/drawing/2014/main" id="{F3F70E5E-40D3-2F7C-02B2-002FB5505C4F}"/>
              </a:ext>
            </a:extLst>
          </p:cNvPr>
          <p:cNvPicPr>
            <a:picLocks noChangeAspect="1"/>
          </p:cNvPicPr>
          <p:nvPr/>
        </p:nvPicPr>
        <p:blipFill>
          <a:blip r:embed="rId4" cstate="print"/>
          <a:stretch>
            <a:fillRect/>
          </a:stretch>
        </p:blipFill>
        <p:spPr>
          <a:xfrm>
            <a:off x="6614852" y="2573486"/>
            <a:ext cx="4866005" cy="2251075"/>
          </a:xfrm>
          <a:prstGeom prst="rect">
            <a:avLst/>
          </a:prstGeom>
        </p:spPr>
      </p:pic>
      <p:sp>
        <p:nvSpPr>
          <p:cNvPr id="14" name="文本框 13">
            <a:extLst>
              <a:ext uri="{FF2B5EF4-FFF2-40B4-BE49-F238E27FC236}">
                <a16:creationId xmlns:a16="http://schemas.microsoft.com/office/drawing/2014/main" id="{A05EE9E0-BC63-2873-2EBC-708A70F0DD1C}"/>
              </a:ext>
            </a:extLst>
          </p:cNvPr>
          <p:cNvSpPr txBox="1"/>
          <p:nvPr/>
        </p:nvSpPr>
        <p:spPr>
          <a:xfrm>
            <a:off x="8092263" y="1645791"/>
            <a:ext cx="2144643" cy="523220"/>
          </a:xfrm>
          <a:prstGeom prst="rect">
            <a:avLst/>
          </a:prstGeom>
          <a:noFill/>
        </p:spPr>
        <p:txBody>
          <a:bodyPr wrap="square">
            <a:spAutoFit/>
          </a:bodyPr>
          <a:lstStyle/>
          <a:p>
            <a:pPr algn="ctr"/>
            <a:r>
              <a:rPr lang="zh-CN" altLang="en-US" sz="2800" b="1" dirty="0">
                <a:solidFill>
                  <a:schemeClr val="accent1">
                    <a:lumMod val="50000"/>
                  </a:schemeClr>
                </a:solidFill>
              </a:rPr>
              <a:t>数据通路</a:t>
            </a:r>
          </a:p>
        </p:txBody>
      </p:sp>
      <p:sp>
        <p:nvSpPr>
          <p:cNvPr id="4" name="文本框 3">
            <a:extLst>
              <a:ext uri="{FF2B5EF4-FFF2-40B4-BE49-F238E27FC236}">
                <a16:creationId xmlns:a16="http://schemas.microsoft.com/office/drawing/2014/main" id="{263B5729-0829-6815-AD0F-557D320EFB44}"/>
              </a:ext>
            </a:extLst>
          </p:cNvPr>
          <p:cNvSpPr txBox="1"/>
          <p:nvPr/>
        </p:nvSpPr>
        <p:spPr>
          <a:xfrm>
            <a:off x="3904121" y="1070370"/>
            <a:ext cx="3545675" cy="369332"/>
          </a:xfrm>
          <a:prstGeom prst="rect">
            <a:avLst/>
          </a:prstGeom>
          <a:noFill/>
        </p:spPr>
        <p:txBody>
          <a:bodyPr wrap="square">
            <a:spAutoFit/>
          </a:bodyPr>
          <a:lstStyle/>
          <a:p>
            <a:r>
              <a:rPr lang="zh-CN" altLang="en-US" b="1" dirty="0"/>
              <a:t>11 位地址输入，15 位输出信号</a:t>
            </a:r>
          </a:p>
        </p:txBody>
      </p:sp>
      <p:sp>
        <p:nvSpPr>
          <p:cNvPr id="7" name="文本框 6">
            <a:extLst>
              <a:ext uri="{FF2B5EF4-FFF2-40B4-BE49-F238E27FC236}">
                <a16:creationId xmlns:a16="http://schemas.microsoft.com/office/drawing/2014/main" id="{22865864-1C51-44AB-A9FD-371F5C7EDA92}"/>
              </a:ext>
            </a:extLst>
          </p:cNvPr>
          <p:cNvSpPr txBox="1"/>
          <p:nvPr/>
        </p:nvSpPr>
        <p:spPr>
          <a:xfrm>
            <a:off x="6229555" y="5127813"/>
            <a:ext cx="5870057" cy="1477328"/>
          </a:xfrm>
          <a:prstGeom prst="rect">
            <a:avLst/>
          </a:prstGeom>
          <a:noFill/>
        </p:spPr>
        <p:txBody>
          <a:bodyPr wrap="square">
            <a:spAutoFit/>
          </a:bodyPr>
          <a:lstStyle/>
          <a:p>
            <a:r>
              <a:rPr lang="zh-CN" altLang="en-US" b="1" dirty="0"/>
              <a:t>每次执行时，根据 pc 输出的地址，pc 加 4，在存储器中找到地址加 4 后的地址，对应一个 32 位的指令。根据指令中对应 rs1、rs2、rd 的有效段，取出寄存器中的值。对有立即数的指令，进行立即数扩展，并根据控制器的输出选择对应的数据进行 ALU 运算，最后写回存储器。</a:t>
            </a:r>
          </a:p>
        </p:txBody>
      </p:sp>
    </p:spTree>
    <p:extLst>
      <p:ext uri="{BB962C8B-B14F-4D97-AF65-F5344CB8AC3E}">
        <p14:creationId xmlns:p14="http://schemas.microsoft.com/office/powerpoint/2010/main" val="2501228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203864"/>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663825"/>
            <a:ext cx="1096963"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3</a:t>
            </a:r>
            <a:endParaRPr lang="zh-CN" altLang="en-US" sz="11500" dirty="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dirty="0">
                <a:solidFill>
                  <a:srgbClr val="203864"/>
                </a:solidFill>
                <a:effectLst>
                  <a:outerShdw blurRad="38100" dist="38100" dir="2700000" algn="tl">
                    <a:srgbClr val="000000">
                      <a:alpha val="43137"/>
                    </a:srgbClr>
                  </a:outerShdw>
                </a:effectLst>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203864"/>
                </a:solidFill>
                <a:effectLst>
                  <a:outerShdw blurRad="38100" dist="38100" dir="2700000" algn="tl">
                    <a:srgbClr val="000000">
                      <a:alpha val="43137"/>
                    </a:srgbClr>
                  </a:outerShdw>
                </a:effectLst>
                <a:latin typeface="微软雅黑" pitchFamily="34" charset="-122"/>
                <a:ea typeface="微软雅黑" pitchFamily="34" charset="-122"/>
              </a:rPr>
              <a:t>部分</a:t>
            </a:r>
          </a:p>
        </p:txBody>
      </p:sp>
      <p:sp>
        <p:nvSpPr>
          <p:cNvPr id="12" name="文本框 11"/>
          <p:cNvSpPr txBox="1">
            <a:spLocks noChangeArrowheads="1"/>
          </p:cNvSpPr>
          <p:nvPr/>
        </p:nvSpPr>
        <p:spPr bwMode="auto">
          <a:xfrm>
            <a:off x="6096000" y="3414486"/>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a:r>
              <a:rPr lang="zh-CN" altLang="en-US"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模块设计说明</a:t>
            </a:r>
          </a:p>
        </p:txBody>
      </p:sp>
    </p:spTree>
    <p:extLst>
      <p:ext uri="{BB962C8B-B14F-4D97-AF65-F5344CB8AC3E}">
        <p14:creationId xmlns:p14="http://schemas.microsoft.com/office/powerpoint/2010/main" val="90959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 name="文本框 7">
            <a:extLst>
              <a:ext uri="{FF2B5EF4-FFF2-40B4-BE49-F238E27FC236}">
                <a16:creationId xmlns:a16="http://schemas.microsoft.com/office/drawing/2014/main" id="{30B37F67-259D-2E9E-2672-BEB434457B03}"/>
              </a:ext>
            </a:extLst>
          </p:cNvPr>
          <p:cNvSpPr txBox="1"/>
          <p:nvPr/>
        </p:nvSpPr>
        <p:spPr>
          <a:xfrm>
            <a:off x="218511" y="1046258"/>
            <a:ext cx="1892391" cy="523220"/>
          </a:xfrm>
          <a:prstGeom prst="rect">
            <a:avLst/>
          </a:prstGeom>
          <a:noFill/>
        </p:spPr>
        <p:txBody>
          <a:bodyPr wrap="square">
            <a:spAutoFit/>
          </a:bodyPr>
          <a:lstStyle/>
          <a:p>
            <a:pPr marL="0" marR="0" algn="just">
              <a:spcBef>
                <a:spcPts val="0"/>
              </a:spcBef>
              <a:spcAft>
                <a:spcPts val="0"/>
              </a:spcAft>
            </a:pP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取指部分</a:t>
            </a:r>
          </a:p>
        </p:txBody>
      </p:sp>
      <p:sp>
        <p:nvSpPr>
          <p:cNvPr id="14" name="文本框 13">
            <a:extLst>
              <a:ext uri="{FF2B5EF4-FFF2-40B4-BE49-F238E27FC236}">
                <a16:creationId xmlns:a16="http://schemas.microsoft.com/office/drawing/2014/main" id="{1286B5DF-A988-3840-845B-5EEB3F2A24BC}"/>
              </a:ext>
            </a:extLst>
          </p:cNvPr>
          <p:cNvSpPr txBox="1"/>
          <p:nvPr/>
        </p:nvSpPr>
        <p:spPr>
          <a:xfrm>
            <a:off x="218511" y="1690514"/>
            <a:ext cx="1865279" cy="369332"/>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(1) pc</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部分</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58FF4187-F41C-8448-C124-C7F29B2AFB26}"/>
              </a:ext>
            </a:extLst>
          </p:cNvPr>
          <p:cNvSpPr txBox="1"/>
          <p:nvPr/>
        </p:nvSpPr>
        <p:spPr>
          <a:xfrm>
            <a:off x="7483002" y="1690514"/>
            <a:ext cx="2565670" cy="369332"/>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(2)</a:t>
            </a:r>
            <a:r>
              <a:rPr lang="en-US" altLang="zh-CN" sz="1800" b="1" kern="100" dirty="0" err="1">
                <a:effectLst/>
                <a:latin typeface="宋体" panose="02010600030101010101" pitchFamily="2" charset="-122"/>
                <a:ea typeface="宋体" panose="02010600030101010101" pitchFamily="2" charset="-122"/>
                <a:cs typeface="Times New Roman" panose="02020603050405020304" pitchFamily="18" charset="0"/>
              </a:rPr>
              <a:t>PCadd</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部分</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8" name="图片 17" descr="图表, 瀑布图&#10;&#10;描述已自动生成">
            <a:extLst>
              <a:ext uri="{FF2B5EF4-FFF2-40B4-BE49-F238E27FC236}">
                <a16:creationId xmlns:a16="http://schemas.microsoft.com/office/drawing/2014/main" id="{ADD7E4C2-9D44-6948-DCB4-33A24604F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70" y="2647243"/>
            <a:ext cx="2527430" cy="1193861"/>
          </a:xfrm>
          <a:prstGeom prst="rect">
            <a:avLst/>
          </a:prstGeom>
        </p:spPr>
      </p:pic>
      <p:sp>
        <p:nvSpPr>
          <p:cNvPr id="20" name="文本框 19">
            <a:extLst>
              <a:ext uri="{FF2B5EF4-FFF2-40B4-BE49-F238E27FC236}">
                <a16:creationId xmlns:a16="http://schemas.microsoft.com/office/drawing/2014/main" id="{B9F52E64-C046-DDD2-B97D-F487F733A6DB}"/>
              </a:ext>
            </a:extLst>
          </p:cNvPr>
          <p:cNvSpPr txBox="1"/>
          <p:nvPr/>
        </p:nvSpPr>
        <p:spPr>
          <a:xfrm>
            <a:off x="362355" y="2180882"/>
            <a:ext cx="6366752" cy="369332"/>
          </a:xfrm>
          <a:prstGeom prst="rect">
            <a:avLst/>
          </a:prstGeom>
          <a:noFill/>
        </p:spPr>
        <p:txBody>
          <a:bodyPr wrap="square">
            <a:spAutoFit/>
          </a:bodyPr>
          <a:lstStyle/>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获得</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PCin</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输入地址数据，经过分析之后输出</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PCout</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4" name="图片 23" descr="图表, 瀑布图&#10;&#10;描述已自动生成">
            <a:extLst>
              <a:ext uri="{FF2B5EF4-FFF2-40B4-BE49-F238E27FC236}">
                <a16:creationId xmlns:a16="http://schemas.microsoft.com/office/drawing/2014/main" id="{3D980D38-E9AB-63C2-6DE9-3A3657407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002" y="2998625"/>
            <a:ext cx="1752690" cy="774740"/>
          </a:xfrm>
          <a:prstGeom prst="rect">
            <a:avLst/>
          </a:prstGeom>
        </p:spPr>
      </p:pic>
      <p:sp>
        <p:nvSpPr>
          <p:cNvPr id="26" name="文本框 25">
            <a:extLst>
              <a:ext uri="{FF2B5EF4-FFF2-40B4-BE49-F238E27FC236}">
                <a16:creationId xmlns:a16="http://schemas.microsoft.com/office/drawing/2014/main" id="{EFCB9FE1-F77A-4387-CC54-9D7C651C3F5C}"/>
              </a:ext>
            </a:extLst>
          </p:cNvPr>
          <p:cNvSpPr txBox="1"/>
          <p:nvPr/>
        </p:nvSpPr>
        <p:spPr>
          <a:xfrm>
            <a:off x="7115165" y="2298970"/>
            <a:ext cx="3955674" cy="369332"/>
          </a:xfrm>
          <a:prstGeom prst="rect">
            <a:avLst/>
          </a:prstGeom>
          <a:noFill/>
        </p:spPr>
        <p:txBody>
          <a:bodyPr wrap="square">
            <a:spAutoFit/>
          </a:bodyPr>
          <a:lstStyle/>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执行</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PC=PC+4</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的操作，完成地址移位</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7" name="文本框 26">
            <a:extLst>
              <a:ext uri="{FF2B5EF4-FFF2-40B4-BE49-F238E27FC236}">
                <a16:creationId xmlns:a16="http://schemas.microsoft.com/office/drawing/2014/main" id="{3EF106E0-CB15-7137-D772-E92D0FA04854}"/>
              </a:ext>
            </a:extLst>
          </p:cNvPr>
          <p:cNvSpPr txBox="1"/>
          <p:nvPr/>
        </p:nvSpPr>
        <p:spPr>
          <a:xfrm>
            <a:off x="233197" y="4026877"/>
            <a:ext cx="1853920" cy="369332"/>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(3)pc</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选择部分</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8" name="图片 27" descr="图表, 瀑布图&#10;&#10;描述已自动生成">
            <a:extLst>
              <a:ext uri="{FF2B5EF4-FFF2-40B4-BE49-F238E27FC236}">
                <a16:creationId xmlns:a16="http://schemas.microsoft.com/office/drawing/2014/main" id="{057CB0B3-4A4B-6FA2-EBE1-9818438596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70" y="5081454"/>
            <a:ext cx="2660787" cy="1460575"/>
          </a:xfrm>
          <a:prstGeom prst="rect">
            <a:avLst/>
          </a:prstGeom>
        </p:spPr>
      </p:pic>
      <p:sp>
        <p:nvSpPr>
          <p:cNvPr id="29" name="文本框 28">
            <a:extLst>
              <a:ext uri="{FF2B5EF4-FFF2-40B4-BE49-F238E27FC236}">
                <a16:creationId xmlns:a16="http://schemas.microsoft.com/office/drawing/2014/main" id="{136DC591-408C-66DC-9DAB-B6990217921D}"/>
              </a:ext>
            </a:extLst>
          </p:cNvPr>
          <p:cNvSpPr txBox="1"/>
          <p:nvPr/>
        </p:nvSpPr>
        <p:spPr>
          <a:xfrm>
            <a:off x="218027" y="4396209"/>
            <a:ext cx="6366752" cy="646331"/>
          </a:xfrm>
          <a:prstGeom prst="rect">
            <a:avLst/>
          </a:prstGeom>
          <a:noFill/>
        </p:spPr>
        <p:txBody>
          <a:bodyPr wrap="square">
            <a:spAutoFit/>
          </a:bodyPr>
          <a:lstStyle/>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利用控制部分选择</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PC</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的地址，选择地址是</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PC+4</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时钟得到还是计算输出的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ALU</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赋予</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1" name="图片 30">
            <a:extLst>
              <a:ext uri="{FF2B5EF4-FFF2-40B4-BE49-F238E27FC236}">
                <a16:creationId xmlns:a16="http://schemas.microsoft.com/office/drawing/2014/main" id="{7DB75494-4077-C013-21DC-2A804975FB5D}"/>
              </a:ext>
            </a:extLst>
          </p:cNvPr>
          <p:cNvPicPr>
            <a:picLocks noChangeAspect="1"/>
          </p:cNvPicPr>
          <p:nvPr/>
        </p:nvPicPr>
        <p:blipFill>
          <a:blip r:embed="rId6"/>
          <a:stretch>
            <a:fillRect/>
          </a:stretch>
        </p:blipFill>
        <p:spPr>
          <a:xfrm>
            <a:off x="6599949" y="4396209"/>
            <a:ext cx="5430040" cy="1460575"/>
          </a:xfrm>
          <a:prstGeom prst="rect">
            <a:avLst/>
          </a:prstGeom>
        </p:spPr>
      </p:pic>
    </p:spTree>
    <p:extLst>
      <p:ext uri="{BB962C8B-B14F-4D97-AF65-F5344CB8AC3E}">
        <p14:creationId xmlns:p14="http://schemas.microsoft.com/office/powerpoint/2010/main" val="38282168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 name="文本框 7">
            <a:extLst>
              <a:ext uri="{FF2B5EF4-FFF2-40B4-BE49-F238E27FC236}">
                <a16:creationId xmlns:a16="http://schemas.microsoft.com/office/drawing/2014/main" id="{30B37F67-259D-2E9E-2672-BEB434457B03}"/>
              </a:ext>
            </a:extLst>
          </p:cNvPr>
          <p:cNvSpPr txBox="1"/>
          <p:nvPr/>
        </p:nvSpPr>
        <p:spPr>
          <a:xfrm>
            <a:off x="791662" y="1026803"/>
            <a:ext cx="2029359" cy="523220"/>
          </a:xfrm>
          <a:prstGeom prst="rect">
            <a:avLst/>
          </a:prstGeom>
          <a:noFill/>
        </p:spPr>
        <p:txBody>
          <a:bodyPr wrap="square">
            <a:spAutoFit/>
          </a:bodyPr>
          <a:lstStyle/>
          <a:p>
            <a:pPr algn="just"/>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指令译码</a:t>
            </a:r>
          </a:p>
        </p:txBody>
      </p:sp>
      <p:sp>
        <p:nvSpPr>
          <p:cNvPr id="3" name="文本框 2">
            <a:extLst>
              <a:ext uri="{FF2B5EF4-FFF2-40B4-BE49-F238E27FC236}">
                <a16:creationId xmlns:a16="http://schemas.microsoft.com/office/drawing/2014/main" id="{22EC2593-7E55-9D59-1089-942CE39E1D02}"/>
              </a:ext>
            </a:extLst>
          </p:cNvPr>
          <p:cNvSpPr txBox="1"/>
          <p:nvPr/>
        </p:nvSpPr>
        <p:spPr>
          <a:xfrm>
            <a:off x="125080" y="1951672"/>
            <a:ext cx="5361320" cy="923330"/>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1</a:t>
            </a:r>
            <a:r>
              <a:rPr lang="en-US" altLang="zh-CN"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 Control</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部分</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控制部分，</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Control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部分能够把输入的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位数据转化为不同的控制代码，对于其他功能进行相应的控制。</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F41CA9BD-1757-7FEA-5D1C-7D6E1DE94E71}"/>
              </a:ext>
            </a:extLst>
          </p:cNvPr>
          <p:cNvPicPr>
            <a:picLocks noChangeAspect="1"/>
          </p:cNvPicPr>
          <p:nvPr/>
        </p:nvPicPr>
        <p:blipFill>
          <a:blip r:embed="rId3"/>
          <a:stretch>
            <a:fillRect/>
          </a:stretch>
        </p:blipFill>
        <p:spPr>
          <a:xfrm>
            <a:off x="629799" y="3276651"/>
            <a:ext cx="4382443" cy="2601249"/>
          </a:xfrm>
          <a:prstGeom prst="rect">
            <a:avLst/>
          </a:prstGeom>
        </p:spPr>
      </p:pic>
      <p:pic>
        <p:nvPicPr>
          <p:cNvPr id="5" name="图片 4">
            <a:extLst>
              <a:ext uri="{FF2B5EF4-FFF2-40B4-BE49-F238E27FC236}">
                <a16:creationId xmlns:a16="http://schemas.microsoft.com/office/drawing/2014/main" id="{682C8977-9360-E38D-9CED-1B332D15164F}"/>
              </a:ext>
            </a:extLst>
          </p:cNvPr>
          <p:cNvPicPr>
            <a:picLocks noChangeAspect="1"/>
          </p:cNvPicPr>
          <p:nvPr/>
        </p:nvPicPr>
        <p:blipFill>
          <a:blip r:embed="rId4"/>
          <a:stretch>
            <a:fillRect/>
          </a:stretch>
        </p:blipFill>
        <p:spPr>
          <a:xfrm>
            <a:off x="5680525" y="1521719"/>
            <a:ext cx="6142252" cy="1783235"/>
          </a:xfrm>
          <a:prstGeom prst="rect">
            <a:avLst/>
          </a:prstGeom>
        </p:spPr>
      </p:pic>
      <p:pic>
        <p:nvPicPr>
          <p:cNvPr id="7" name="图片 6">
            <a:extLst>
              <a:ext uri="{FF2B5EF4-FFF2-40B4-BE49-F238E27FC236}">
                <a16:creationId xmlns:a16="http://schemas.microsoft.com/office/drawing/2014/main" id="{51886A22-2B9A-E629-156A-C6EE7D58ACD5}"/>
              </a:ext>
            </a:extLst>
          </p:cNvPr>
          <p:cNvPicPr>
            <a:picLocks noChangeAspect="1"/>
          </p:cNvPicPr>
          <p:nvPr/>
        </p:nvPicPr>
        <p:blipFill>
          <a:blip r:embed="rId5"/>
          <a:stretch>
            <a:fillRect/>
          </a:stretch>
        </p:blipFill>
        <p:spPr>
          <a:xfrm>
            <a:off x="5680525" y="3832469"/>
            <a:ext cx="5995024" cy="2040295"/>
          </a:xfrm>
          <a:prstGeom prst="rect">
            <a:avLst/>
          </a:prstGeom>
        </p:spPr>
      </p:pic>
    </p:spTree>
    <p:extLst>
      <p:ext uri="{BB962C8B-B14F-4D97-AF65-F5344CB8AC3E}">
        <p14:creationId xmlns:p14="http://schemas.microsoft.com/office/powerpoint/2010/main" val="1018798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 name="文本框 7">
            <a:extLst>
              <a:ext uri="{FF2B5EF4-FFF2-40B4-BE49-F238E27FC236}">
                <a16:creationId xmlns:a16="http://schemas.microsoft.com/office/drawing/2014/main" id="{30B37F67-259D-2E9E-2672-BEB434457B03}"/>
              </a:ext>
            </a:extLst>
          </p:cNvPr>
          <p:cNvSpPr txBox="1"/>
          <p:nvPr/>
        </p:nvSpPr>
        <p:spPr>
          <a:xfrm>
            <a:off x="218511" y="1046258"/>
            <a:ext cx="1892391" cy="523220"/>
          </a:xfrm>
          <a:prstGeom prst="rect">
            <a:avLst/>
          </a:prstGeom>
          <a:noFill/>
        </p:spPr>
        <p:txBody>
          <a:bodyPr wrap="square">
            <a:spAutoFit/>
          </a:bodyPr>
          <a:lstStyle/>
          <a:p>
            <a:pPr algn="just"/>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访存部分</a:t>
            </a:r>
          </a:p>
        </p:txBody>
      </p:sp>
      <p:sp>
        <p:nvSpPr>
          <p:cNvPr id="3" name="文本框 2">
            <a:extLst>
              <a:ext uri="{FF2B5EF4-FFF2-40B4-BE49-F238E27FC236}">
                <a16:creationId xmlns:a16="http://schemas.microsoft.com/office/drawing/2014/main" id="{BBAA247D-1339-5B20-41C1-CDA54E0DA015}"/>
              </a:ext>
            </a:extLst>
          </p:cNvPr>
          <p:cNvSpPr txBox="1"/>
          <p:nvPr/>
        </p:nvSpPr>
        <p:spPr>
          <a:xfrm>
            <a:off x="236478" y="1569478"/>
            <a:ext cx="7146815" cy="1200329"/>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(1)</a:t>
            </a:r>
            <a:r>
              <a:rPr lang="en-US" altLang="zh-CN" sz="1800" b="1" kern="100" dirty="0" err="1">
                <a:effectLst/>
                <a:latin typeface="宋体" panose="02010600030101010101" pitchFamily="2" charset="-122"/>
                <a:ea typeface="宋体" panose="02010600030101010101" pitchFamily="2" charset="-122"/>
                <a:cs typeface="Times New Roman" panose="02020603050405020304" pitchFamily="18" charset="0"/>
              </a:rPr>
              <a:t>Regisfile</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部分</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Regfile</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部分位寄存器组，用于存数据，方便</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ALU</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模块对数据进行调用计算。输入</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RegWEn</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，调用寄存器地址</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AddrA</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AddrB</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AddrD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，输入数据</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DataD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，读出数据值</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DataA</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DataB</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这里初值给寄存器赋值为</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i</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图示, 示意图&#10;&#10;描述已自动生成">
            <a:extLst>
              <a:ext uri="{FF2B5EF4-FFF2-40B4-BE49-F238E27FC236}">
                <a16:creationId xmlns:a16="http://schemas.microsoft.com/office/drawing/2014/main" id="{46019340-E341-2986-072F-707817077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23" y="3293027"/>
            <a:ext cx="6224642" cy="2972585"/>
          </a:xfrm>
          <a:prstGeom prst="rect">
            <a:avLst/>
          </a:prstGeom>
        </p:spPr>
      </p:pic>
      <p:pic>
        <p:nvPicPr>
          <p:cNvPr id="6" name="图片 5">
            <a:extLst>
              <a:ext uri="{FF2B5EF4-FFF2-40B4-BE49-F238E27FC236}">
                <a16:creationId xmlns:a16="http://schemas.microsoft.com/office/drawing/2014/main" id="{CFAA872D-F0D2-EDBC-47CA-36676B89B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490297" y="2769807"/>
            <a:ext cx="3803650" cy="3759200"/>
          </a:xfrm>
          <a:prstGeom prst="rect">
            <a:avLst/>
          </a:prstGeom>
          <a:noFill/>
          <a:ln>
            <a:noFill/>
          </a:ln>
        </p:spPr>
      </p:pic>
      <p:pic>
        <p:nvPicPr>
          <p:cNvPr id="9" name="图片 8" descr="图表, 瀑布图&#10;&#10;描述已自动生成">
            <a:extLst>
              <a:ext uri="{FF2B5EF4-FFF2-40B4-BE49-F238E27FC236}">
                <a16:creationId xmlns:a16="http://schemas.microsoft.com/office/drawing/2014/main" id="{56D172EA-8069-D75E-7D22-EE63C4DB9F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0325" y="1046258"/>
            <a:ext cx="3109011" cy="1864103"/>
          </a:xfrm>
          <a:prstGeom prst="rect">
            <a:avLst/>
          </a:prstGeom>
        </p:spPr>
      </p:pic>
    </p:spTree>
    <p:extLst>
      <p:ext uri="{BB962C8B-B14F-4D97-AF65-F5344CB8AC3E}">
        <p14:creationId xmlns:p14="http://schemas.microsoft.com/office/powerpoint/2010/main" val="37201184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 name="文本框 7">
            <a:extLst>
              <a:ext uri="{FF2B5EF4-FFF2-40B4-BE49-F238E27FC236}">
                <a16:creationId xmlns:a16="http://schemas.microsoft.com/office/drawing/2014/main" id="{30B37F67-259D-2E9E-2672-BEB434457B03}"/>
              </a:ext>
            </a:extLst>
          </p:cNvPr>
          <p:cNvSpPr txBox="1"/>
          <p:nvPr/>
        </p:nvSpPr>
        <p:spPr>
          <a:xfrm>
            <a:off x="791662" y="1026804"/>
            <a:ext cx="2447649" cy="954107"/>
          </a:xfrm>
          <a:prstGeom prst="rect">
            <a:avLst/>
          </a:prstGeom>
          <a:noFill/>
        </p:spPr>
        <p:txBody>
          <a:bodyPr wrap="square">
            <a:spAutoFit/>
          </a:bodyPr>
          <a:lstStyle/>
          <a:p>
            <a:pPr algn="just"/>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指令执行部分</a:t>
            </a:r>
          </a:p>
          <a:p>
            <a:pPr algn="just"/>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3A9DCF6-97FB-21E3-709D-6B6AADCC1990}"/>
              </a:ext>
            </a:extLst>
          </p:cNvPr>
          <p:cNvSpPr txBox="1"/>
          <p:nvPr/>
        </p:nvSpPr>
        <p:spPr>
          <a:xfrm>
            <a:off x="236479" y="1865558"/>
            <a:ext cx="6366752" cy="646331"/>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(1)  </a:t>
            </a:r>
            <a:r>
              <a:rPr lang="en-US" altLang="zh-CN" sz="1800" b="1" kern="100" dirty="0" err="1">
                <a:effectLst/>
                <a:latin typeface="宋体" panose="02010600030101010101" pitchFamily="2" charset="-122"/>
                <a:ea typeface="宋体" panose="02010600030101010101" pitchFamily="2" charset="-122"/>
                <a:cs typeface="Times New Roman" panose="02020603050405020304" pitchFamily="18" charset="0"/>
              </a:rPr>
              <a:t>ImmGen</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部分</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立即数扩展部分</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用于进行对</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imme</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相关参数的快速计算</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descr="图示&#10;&#10;描述已自动生成">
            <a:extLst>
              <a:ext uri="{FF2B5EF4-FFF2-40B4-BE49-F238E27FC236}">
                <a16:creationId xmlns:a16="http://schemas.microsoft.com/office/drawing/2014/main" id="{95AB1BCE-4237-66DF-56C5-69C9FBCC4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28" y="2922390"/>
            <a:ext cx="3330634" cy="2043542"/>
          </a:xfrm>
          <a:prstGeom prst="rect">
            <a:avLst/>
          </a:prstGeom>
        </p:spPr>
      </p:pic>
      <p:pic>
        <p:nvPicPr>
          <p:cNvPr id="11" name="图片 10">
            <a:extLst>
              <a:ext uri="{FF2B5EF4-FFF2-40B4-BE49-F238E27FC236}">
                <a16:creationId xmlns:a16="http://schemas.microsoft.com/office/drawing/2014/main" id="{3B1F9BBB-D9EF-052A-7DAC-D0A23D6554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801790" y="1865558"/>
            <a:ext cx="4598548" cy="3463531"/>
          </a:xfrm>
          <a:prstGeom prst="rect">
            <a:avLst/>
          </a:prstGeom>
          <a:noFill/>
          <a:ln>
            <a:noFill/>
          </a:ln>
        </p:spPr>
      </p:pic>
    </p:spTree>
    <p:extLst>
      <p:ext uri="{BB962C8B-B14F-4D97-AF65-F5344CB8AC3E}">
        <p14:creationId xmlns:p14="http://schemas.microsoft.com/office/powerpoint/2010/main" val="3680548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4" name="文本框 13">
            <a:extLst>
              <a:ext uri="{FF2B5EF4-FFF2-40B4-BE49-F238E27FC236}">
                <a16:creationId xmlns:a16="http://schemas.microsoft.com/office/drawing/2014/main" id="{A90EF03B-1656-6A0E-6B76-467E76FFC3F0}"/>
              </a:ext>
            </a:extLst>
          </p:cNvPr>
          <p:cNvSpPr txBox="1"/>
          <p:nvPr/>
        </p:nvSpPr>
        <p:spPr>
          <a:xfrm>
            <a:off x="121512" y="1292275"/>
            <a:ext cx="3332888" cy="646331"/>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(2) </a:t>
            </a:r>
            <a:r>
              <a:rPr lang="en-US" altLang="zh-CN" sz="1800" b="1" kern="100" dirty="0" err="1">
                <a:effectLst/>
                <a:latin typeface="宋体" panose="02010600030101010101" pitchFamily="2" charset="-122"/>
                <a:ea typeface="宋体" panose="02010600030101010101" pitchFamily="2" charset="-122"/>
                <a:cs typeface="Times New Roman" panose="02020603050405020304" pitchFamily="18" charset="0"/>
              </a:rPr>
              <a:t>Branch_comp</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部分</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比较器，获取相应比较结果。</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70ECBD43-BD8A-D630-D656-3DBCB3081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26223" y="2286050"/>
            <a:ext cx="4850313" cy="3279675"/>
          </a:xfrm>
          <a:prstGeom prst="rect">
            <a:avLst/>
          </a:prstGeom>
          <a:noFill/>
          <a:ln>
            <a:noFill/>
          </a:ln>
        </p:spPr>
      </p:pic>
      <p:sp>
        <p:nvSpPr>
          <p:cNvPr id="17" name="文本框 16">
            <a:extLst>
              <a:ext uri="{FF2B5EF4-FFF2-40B4-BE49-F238E27FC236}">
                <a16:creationId xmlns:a16="http://schemas.microsoft.com/office/drawing/2014/main" id="{06AD7A61-E48B-29D9-8ED0-360B563E1308}"/>
              </a:ext>
            </a:extLst>
          </p:cNvPr>
          <p:cNvSpPr txBox="1"/>
          <p:nvPr/>
        </p:nvSpPr>
        <p:spPr>
          <a:xfrm>
            <a:off x="6283960" y="1292274"/>
            <a:ext cx="5054600" cy="1200329"/>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(3) ALU</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算术逻辑单元，</a:t>
            </a:r>
            <a:r>
              <a:rPr lang="zh-CN" altLang="en-US" b="0" i="0" dirty="0">
                <a:solidFill>
                  <a:srgbClr val="000000"/>
                </a:solidFill>
                <a:effectLst/>
                <a:latin typeface="-apple-system"/>
              </a:rPr>
              <a:t>根据操作码和两个操作数的值</a:t>
            </a:r>
            <a:r>
              <a:rPr lang="en-US" altLang="zh-CN" b="0" i="0" dirty="0">
                <a:solidFill>
                  <a:srgbClr val="000000"/>
                </a:solidFill>
                <a:effectLst/>
                <a:latin typeface="-apple-system"/>
              </a:rPr>
              <a:t>,</a:t>
            </a:r>
            <a:r>
              <a:rPr lang="zh-CN" altLang="en-US" b="0" i="0" dirty="0">
                <a:solidFill>
                  <a:srgbClr val="000000"/>
                </a:solidFill>
                <a:effectLst/>
                <a:latin typeface="-apple-system"/>
              </a:rPr>
              <a:t>执行加法、减法、位运算等各种指令定义的算术和逻辑操作</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7E44524E-47F5-FD37-55C5-79CBD1CF6A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096000" y="2738119"/>
            <a:ext cx="3970020" cy="2375535"/>
          </a:xfrm>
          <a:prstGeom prst="rect">
            <a:avLst/>
          </a:prstGeom>
          <a:noFill/>
          <a:ln>
            <a:noFill/>
          </a:ln>
        </p:spPr>
      </p:pic>
      <p:pic>
        <p:nvPicPr>
          <p:cNvPr id="20" name="图片 19" descr="瀑布图&#10;&#10;中度可信度描述已自动生成">
            <a:extLst>
              <a:ext uri="{FF2B5EF4-FFF2-40B4-BE49-F238E27FC236}">
                <a16:creationId xmlns:a16="http://schemas.microsoft.com/office/drawing/2014/main" id="{AC5F506B-6474-CF16-D4FB-56E2E09D0D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214" y="2286050"/>
            <a:ext cx="2203563" cy="1378021"/>
          </a:xfrm>
          <a:prstGeom prst="rect">
            <a:avLst/>
          </a:prstGeom>
        </p:spPr>
      </p:pic>
    </p:spTree>
    <p:extLst>
      <p:ext uri="{BB962C8B-B14F-4D97-AF65-F5344CB8AC3E}">
        <p14:creationId xmlns:p14="http://schemas.microsoft.com/office/powerpoint/2010/main" val="3111495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 name="文本框 7">
            <a:extLst>
              <a:ext uri="{FF2B5EF4-FFF2-40B4-BE49-F238E27FC236}">
                <a16:creationId xmlns:a16="http://schemas.microsoft.com/office/drawing/2014/main" id="{30B37F67-259D-2E9E-2672-BEB434457B03}"/>
              </a:ext>
            </a:extLst>
          </p:cNvPr>
          <p:cNvSpPr txBox="1"/>
          <p:nvPr/>
        </p:nvSpPr>
        <p:spPr>
          <a:xfrm>
            <a:off x="972206" y="957617"/>
            <a:ext cx="2447649" cy="954107"/>
          </a:xfrm>
          <a:prstGeom prst="rect">
            <a:avLst/>
          </a:prstGeom>
          <a:noFill/>
        </p:spPr>
        <p:txBody>
          <a:bodyPr wrap="square">
            <a:spAutoFit/>
          </a:bodyPr>
          <a:lstStyle/>
          <a:p>
            <a:pPr algn="just"/>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存储器</a:t>
            </a:r>
          </a:p>
          <a:p>
            <a:pPr algn="just"/>
            <a:endParaRPr lang="zh-CN" altLang="en-US" sz="28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42A5011-D985-5AA4-2347-AE7A9086DF2B}"/>
              </a:ext>
            </a:extLst>
          </p:cNvPr>
          <p:cNvSpPr txBox="1"/>
          <p:nvPr/>
        </p:nvSpPr>
        <p:spPr>
          <a:xfrm>
            <a:off x="236479" y="1809031"/>
            <a:ext cx="6370320" cy="646331"/>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(1) </a:t>
            </a:r>
            <a:r>
              <a:rPr lang="en-US" altLang="zh-CN" sz="1800" b="1" kern="100" dirty="0" err="1">
                <a:effectLst/>
                <a:latin typeface="宋体" panose="02010600030101010101" pitchFamily="2" charset="-122"/>
                <a:ea typeface="宋体" panose="02010600030101010101" pitchFamily="2" charset="-122"/>
                <a:cs typeface="Times New Roman" panose="02020603050405020304" pitchFamily="18" charset="0"/>
              </a:rPr>
              <a:t>Data_mem</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用于存储和读取数据。将前面</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ALU</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的输出数据和</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AddrB</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进行保存</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图表&#10;&#10;描述已自动生成">
            <a:extLst>
              <a:ext uri="{FF2B5EF4-FFF2-40B4-BE49-F238E27FC236}">
                <a16:creationId xmlns:a16="http://schemas.microsoft.com/office/drawing/2014/main" id="{98B87118-7078-1674-E588-173E874F2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62" y="2763138"/>
            <a:ext cx="4808659" cy="3121091"/>
          </a:xfrm>
          <a:prstGeom prst="rect">
            <a:avLst/>
          </a:prstGeom>
        </p:spPr>
      </p:pic>
      <p:pic>
        <p:nvPicPr>
          <p:cNvPr id="2" name="图片 1">
            <a:extLst>
              <a:ext uri="{FF2B5EF4-FFF2-40B4-BE49-F238E27FC236}">
                <a16:creationId xmlns:a16="http://schemas.microsoft.com/office/drawing/2014/main" id="{7548912B-DFF4-EF36-DD56-509E07A2E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491832" y="2455362"/>
            <a:ext cx="5274310" cy="3227070"/>
          </a:xfrm>
          <a:prstGeom prst="rect">
            <a:avLst/>
          </a:prstGeom>
          <a:noFill/>
          <a:ln>
            <a:noFill/>
          </a:ln>
        </p:spPr>
      </p:pic>
    </p:spTree>
    <p:extLst>
      <p:ext uri="{BB962C8B-B14F-4D97-AF65-F5344CB8AC3E}">
        <p14:creationId xmlns:p14="http://schemas.microsoft.com/office/powerpoint/2010/main" val="1046984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203864"/>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663825"/>
            <a:ext cx="1096963"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4</a:t>
            </a:r>
            <a:endParaRPr lang="zh-CN" altLang="en-US" sz="11500" dirty="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dirty="0">
                <a:solidFill>
                  <a:srgbClr val="203864"/>
                </a:solidFill>
                <a:effectLst>
                  <a:outerShdw blurRad="38100" dist="38100" dir="2700000" algn="tl">
                    <a:srgbClr val="000000">
                      <a:alpha val="43137"/>
                    </a:srgbClr>
                  </a:outerShdw>
                </a:effectLst>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203864"/>
                </a:solidFill>
                <a:effectLst>
                  <a:outerShdw blurRad="38100" dist="38100" dir="2700000" algn="tl">
                    <a:srgbClr val="000000">
                      <a:alpha val="43137"/>
                    </a:srgbClr>
                  </a:outerShdw>
                </a:effectLst>
                <a:latin typeface="微软雅黑" pitchFamily="34" charset="-122"/>
                <a:ea typeface="微软雅黑" pitchFamily="34" charset="-122"/>
              </a:rPr>
              <a:t>部分</a:t>
            </a:r>
          </a:p>
        </p:txBody>
      </p:sp>
      <p:sp>
        <p:nvSpPr>
          <p:cNvPr id="12" name="文本框 11"/>
          <p:cNvSpPr txBox="1">
            <a:spLocks noChangeArrowheads="1"/>
          </p:cNvSpPr>
          <p:nvPr/>
        </p:nvSpPr>
        <p:spPr bwMode="auto">
          <a:xfrm>
            <a:off x="6096000" y="3414486"/>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a:r>
              <a:rPr lang="zh-CN" altLang="en-US"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测试结果</a:t>
            </a:r>
          </a:p>
        </p:txBody>
      </p:sp>
    </p:spTree>
    <p:extLst>
      <p:ext uri="{BB962C8B-B14F-4D97-AF65-F5344CB8AC3E}">
        <p14:creationId xmlns:p14="http://schemas.microsoft.com/office/powerpoint/2010/main" val="427118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203864"/>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663825"/>
            <a:ext cx="1096963"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1</a:t>
            </a:r>
            <a:endParaRPr lang="zh-CN" altLang="en-US" sz="11500" dirty="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dirty="0">
                <a:solidFill>
                  <a:srgbClr val="203864"/>
                </a:solidFill>
                <a:effectLst>
                  <a:outerShdw blurRad="38100" dist="38100" dir="2700000" algn="tl">
                    <a:srgbClr val="000000">
                      <a:alpha val="43137"/>
                    </a:srgbClr>
                  </a:outerShdw>
                </a:effectLst>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203864"/>
                </a:solidFill>
                <a:effectLst>
                  <a:outerShdw blurRad="38100" dist="38100" dir="2700000" algn="tl">
                    <a:srgbClr val="000000">
                      <a:alpha val="43137"/>
                    </a:srgbClr>
                  </a:outerShdw>
                </a:effectLst>
                <a:latin typeface="微软雅黑" pitchFamily="34" charset="-122"/>
                <a:ea typeface="微软雅黑" pitchFamily="34" charset="-122"/>
              </a:rPr>
              <a:t>部分</a:t>
            </a:r>
          </a:p>
        </p:txBody>
      </p:sp>
      <p:sp>
        <p:nvSpPr>
          <p:cNvPr id="12" name="文本框 11"/>
          <p:cNvSpPr txBox="1">
            <a:spLocks noChangeArrowheads="1"/>
          </p:cNvSpPr>
          <p:nvPr/>
        </p:nvSpPr>
        <p:spPr bwMode="auto">
          <a:xfrm>
            <a:off x="6096000" y="3414486"/>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a:r>
              <a:rPr lang="en-US" altLang="zh-CN"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RV32I </a:t>
            </a:r>
            <a:r>
              <a:rPr lang="zh-CN" altLang="en-US"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指令集</a:t>
            </a:r>
          </a:p>
        </p:txBody>
      </p:sp>
    </p:spTree>
    <p:extLst>
      <p:ext uri="{BB962C8B-B14F-4D97-AF65-F5344CB8AC3E}">
        <p14:creationId xmlns:p14="http://schemas.microsoft.com/office/powerpoint/2010/main" val="37234091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 name="文本框 16">
            <a:extLst>
              <a:ext uri="{FF2B5EF4-FFF2-40B4-BE49-F238E27FC236}">
                <a16:creationId xmlns:a16="http://schemas.microsoft.com/office/drawing/2014/main" id="{83AF1C8F-F0ED-F3B5-482F-2C069DEE5309}"/>
              </a:ext>
            </a:extLst>
          </p:cNvPr>
          <p:cNvSpPr txBox="1"/>
          <p:nvPr/>
        </p:nvSpPr>
        <p:spPr>
          <a:xfrm>
            <a:off x="721297" y="1147618"/>
            <a:ext cx="2770608" cy="523220"/>
          </a:xfrm>
          <a:prstGeom prst="rect">
            <a:avLst/>
          </a:prstGeom>
          <a:noFill/>
        </p:spPr>
        <p:txBody>
          <a:bodyPr wrap="square">
            <a:spAutoFit/>
          </a:bodyPr>
          <a:lstStyle/>
          <a:p>
            <a:pPr algn="ctr"/>
            <a:r>
              <a:rPr lang="en-US" altLang="zh-CN" sz="2800" b="1" dirty="0">
                <a:solidFill>
                  <a:schemeClr val="accent1">
                    <a:lumMod val="50000"/>
                  </a:schemeClr>
                </a:solidFill>
              </a:rPr>
              <a:t>Testbench</a:t>
            </a:r>
          </a:p>
        </p:txBody>
      </p:sp>
      <p:pic>
        <p:nvPicPr>
          <p:cNvPr id="2" name="图片 1">
            <a:extLst>
              <a:ext uri="{FF2B5EF4-FFF2-40B4-BE49-F238E27FC236}">
                <a16:creationId xmlns:a16="http://schemas.microsoft.com/office/drawing/2014/main" id="{B2345323-4F2C-59D4-D294-FD52564CF7E6}"/>
              </a:ext>
            </a:extLst>
          </p:cNvPr>
          <p:cNvPicPr>
            <a:picLocks noChangeAspect="1"/>
          </p:cNvPicPr>
          <p:nvPr/>
        </p:nvPicPr>
        <p:blipFill>
          <a:blip r:embed="rId3"/>
          <a:stretch>
            <a:fillRect/>
          </a:stretch>
        </p:blipFill>
        <p:spPr>
          <a:xfrm>
            <a:off x="993378" y="2486348"/>
            <a:ext cx="4441838" cy="3927016"/>
          </a:xfrm>
          <a:prstGeom prst="rect">
            <a:avLst/>
          </a:prstGeom>
        </p:spPr>
      </p:pic>
      <p:sp>
        <p:nvSpPr>
          <p:cNvPr id="8" name="文本框 7">
            <a:extLst>
              <a:ext uri="{FF2B5EF4-FFF2-40B4-BE49-F238E27FC236}">
                <a16:creationId xmlns:a16="http://schemas.microsoft.com/office/drawing/2014/main" id="{743DE9C3-1F9A-C62E-23AE-A87168B4ED70}"/>
              </a:ext>
            </a:extLst>
          </p:cNvPr>
          <p:cNvSpPr txBox="1"/>
          <p:nvPr/>
        </p:nvSpPr>
        <p:spPr>
          <a:xfrm>
            <a:off x="667390" y="1670838"/>
            <a:ext cx="4555123" cy="646331"/>
          </a:xfrm>
          <a:prstGeom prst="rect">
            <a:avLst/>
          </a:prstGeom>
          <a:noFill/>
        </p:spPr>
        <p:txBody>
          <a:bodyPr wrap="square">
            <a:spAutoFit/>
          </a:bodyPr>
          <a:lstStyle/>
          <a:p>
            <a:pPr marL="393700"/>
            <a:r>
              <a:rPr lang="it-IT" altLang="zh-CN" sz="1800" dirty="0">
                <a:effectLst/>
                <a:latin typeface="宋体" panose="02010600030101010101" pitchFamily="2" charset="-122"/>
                <a:ea typeface="宋体" panose="02010600030101010101" pitchFamily="2" charset="-122"/>
                <a:cs typeface="宋体" panose="02010600030101010101" pitchFamily="2" charset="-122"/>
              </a:rPr>
              <a:t>实例化RISCV_SOC</a:t>
            </a:r>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 </a:t>
            </a:r>
            <a:r>
              <a:rPr lang="it-IT" altLang="zh-CN" sz="1800" dirty="0">
                <a:effectLst/>
                <a:latin typeface="宋体" panose="02010600030101010101" pitchFamily="2" charset="-122"/>
                <a:ea typeface="宋体" panose="02010600030101010101" pitchFamily="2" charset="-122"/>
                <a:cs typeface="宋体" panose="02010600030101010101" pitchFamily="2" charset="-122"/>
              </a:rPr>
              <a:t>模块后，生成间隔一段时间反转的时钟信号和复位信号。</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a:extLst>
              <a:ext uri="{FF2B5EF4-FFF2-40B4-BE49-F238E27FC236}">
                <a16:creationId xmlns:a16="http://schemas.microsoft.com/office/drawing/2014/main" id="{DF5C0071-1991-E2EC-0412-D63D36F049EB}"/>
              </a:ext>
            </a:extLst>
          </p:cNvPr>
          <p:cNvSpPr txBox="1"/>
          <p:nvPr/>
        </p:nvSpPr>
        <p:spPr>
          <a:xfrm>
            <a:off x="7489289" y="1242033"/>
            <a:ext cx="2770608" cy="523220"/>
          </a:xfrm>
          <a:prstGeom prst="rect">
            <a:avLst/>
          </a:prstGeom>
          <a:noFill/>
        </p:spPr>
        <p:txBody>
          <a:bodyPr wrap="square">
            <a:spAutoFit/>
          </a:bodyPr>
          <a:lstStyle/>
          <a:p>
            <a:pPr algn="ctr"/>
            <a:r>
              <a:rPr lang="en-US" altLang="zh-CN" sz="2800" b="1" dirty="0">
                <a:solidFill>
                  <a:schemeClr val="accent1">
                    <a:lumMod val="50000"/>
                  </a:schemeClr>
                </a:solidFill>
              </a:rPr>
              <a:t>R </a:t>
            </a:r>
            <a:r>
              <a:rPr lang="zh-CN" altLang="en-US" sz="2800" b="1" dirty="0">
                <a:solidFill>
                  <a:schemeClr val="accent1">
                    <a:lumMod val="50000"/>
                  </a:schemeClr>
                </a:solidFill>
              </a:rPr>
              <a:t>型指令测试</a:t>
            </a:r>
          </a:p>
        </p:txBody>
      </p:sp>
      <p:pic>
        <p:nvPicPr>
          <p:cNvPr id="12" name="image47.png">
            <a:extLst>
              <a:ext uri="{FF2B5EF4-FFF2-40B4-BE49-F238E27FC236}">
                <a16:creationId xmlns:a16="http://schemas.microsoft.com/office/drawing/2014/main" id="{F4D38405-AD3D-372A-CFCA-AFC13EED40D9}"/>
              </a:ext>
            </a:extLst>
          </p:cNvPr>
          <p:cNvPicPr>
            <a:picLocks noChangeAspect="1"/>
          </p:cNvPicPr>
          <p:nvPr/>
        </p:nvPicPr>
        <p:blipFill>
          <a:blip r:embed="rId4" cstate="print"/>
          <a:stretch>
            <a:fillRect/>
          </a:stretch>
        </p:blipFill>
        <p:spPr>
          <a:xfrm>
            <a:off x="6712952" y="1832884"/>
            <a:ext cx="4509055" cy="2193813"/>
          </a:xfrm>
          <a:prstGeom prst="rect">
            <a:avLst/>
          </a:prstGeom>
        </p:spPr>
      </p:pic>
      <p:pic>
        <p:nvPicPr>
          <p:cNvPr id="13" name="image48.jpeg">
            <a:extLst>
              <a:ext uri="{FF2B5EF4-FFF2-40B4-BE49-F238E27FC236}">
                <a16:creationId xmlns:a16="http://schemas.microsoft.com/office/drawing/2014/main" id="{44017122-E3EF-016F-CCE5-22ACB4BEFEC8}"/>
              </a:ext>
            </a:extLst>
          </p:cNvPr>
          <p:cNvPicPr>
            <a:picLocks noChangeAspect="1"/>
          </p:cNvPicPr>
          <p:nvPr/>
        </p:nvPicPr>
        <p:blipFill>
          <a:blip r:embed="rId5" cstate="print"/>
          <a:stretch>
            <a:fillRect/>
          </a:stretch>
        </p:blipFill>
        <p:spPr>
          <a:xfrm>
            <a:off x="6712952" y="4355423"/>
            <a:ext cx="4509055" cy="2139254"/>
          </a:xfrm>
          <a:prstGeom prst="rect">
            <a:avLst/>
          </a:prstGeom>
        </p:spPr>
      </p:pic>
      <p:sp>
        <p:nvSpPr>
          <p:cNvPr id="15" name="文本框 14">
            <a:extLst>
              <a:ext uri="{FF2B5EF4-FFF2-40B4-BE49-F238E27FC236}">
                <a16:creationId xmlns:a16="http://schemas.microsoft.com/office/drawing/2014/main" id="{A1FEA533-494E-6958-BB6E-D20E6E9CC4B9}"/>
              </a:ext>
            </a:extLst>
          </p:cNvPr>
          <p:cNvSpPr txBox="1"/>
          <p:nvPr/>
        </p:nvSpPr>
        <p:spPr>
          <a:xfrm>
            <a:off x="7982590" y="4006394"/>
            <a:ext cx="2370382" cy="369332"/>
          </a:xfrm>
          <a:prstGeom prst="rect">
            <a:avLst/>
          </a:prstGeom>
          <a:noFill/>
        </p:spPr>
        <p:txBody>
          <a:bodyPr wrap="square">
            <a:spAutoFit/>
          </a:bodyPr>
          <a:lstStyle/>
          <a:p>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R </a:t>
            </a:r>
            <a:r>
              <a:rPr lang="it-IT" altLang="zh-CN" sz="1800" dirty="0">
                <a:effectLst/>
                <a:latin typeface="宋体" panose="02010600030101010101" pitchFamily="2" charset="-122"/>
                <a:cs typeface="宋体" panose="02010600030101010101" pitchFamily="2" charset="-122"/>
              </a:rPr>
              <a:t>型指令测试波形</a:t>
            </a:r>
            <a:endParaRPr lang="zh-CN" altLang="en-US" dirty="0"/>
          </a:p>
        </p:txBody>
      </p:sp>
      <p:sp>
        <p:nvSpPr>
          <p:cNvPr id="18" name="文本框 17">
            <a:extLst>
              <a:ext uri="{FF2B5EF4-FFF2-40B4-BE49-F238E27FC236}">
                <a16:creationId xmlns:a16="http://schemas.microsoft.com/office/drawing/2014/main" id="{DA7834FF-2C4B-79ED-F9E1-C1829D69735F}"/>
              </a:ext>
            </a:extLst>
          </p:cNvPr>
          <p:cNvSpPr txBox="1"/>
          <p:nvPr/>
        </p:nvSpPr>
        <p:spPr>
          <a:xfrm>
            <a:off x="7737305" y="6454071"/>
            <a:ext cx="2460347" cy="369332"/>
          </a:xfrm>
          <a:prstGeom prst="rect">
            <a:avLst/>
          </a:prstGeom>
          <a:noFill/>
        </p:spPr>
        <p:txBody>
          <a:bodyPr wrap="square">
            <a:spAutoFit/>
          </a:bodyPr>
          <a:lstStyle/>
          <a:p>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R </a:t>
            </a:r>
            <a:r>
              <a:rPr lang="it-IT" altLang="zh-CN" sz="1800" dirty="0">
                <a:effectLst/>
                <a:latin typeface="宋体" panose="02010600030101010101" pitchFamily="2" charset="-122"/>
                <a:cs typeface="宋体" panose="02010600030101010101" pitchFamily="2" charset="-122"/>
              </a:rPr>
              <a:t>型指令累加测试波形</a:t>
            </a:r>
            <a:endParaRPr lang="zh-CN" altLang="en-US" dirty="0"/>
          </a:p>
        </p:txBody>
      </p:sp>
    </p:spTree>
    <p:extLst>
      <p:ext uri="{BB962C8B-B14F-4D97-AF65-F5344CB8AC3E}">
        <p14:creationId xmlns:p14="http://schemas.microsoft.com/office/powerpoint/2010/main" val="1647654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1" name="文本框 10">
            <a:extLst>
              <a:ext uri="{FF2B5EF4-FFF2-40B4-BE49-F238E27FC236}">
                <a16:creationId xmlns:a16="http://schemas.microsoft.com/office/drawing/2014/main" id="{DF5C0071-1991-E2EC-0412-D63D36F049EB}"/>
              </a:ext>
            </a:extLst>
          </p:cNvPr>
          <p:cNvSpPr txBox="1"/>
          <p:nvPr/>
        </p:nvSpPr>
        <p:spPr>
          <a:xfrm>
            <a:off x="1584195" y="1217395"/>
            <a:ext cx="2770608" cy="523220"/>
          </a:xfrm>
          <a:prstGeom prst="rect">
            <a:avLst/>
          </a:prstGeom>
          <a:noFill/>
        </p:spPr>
        <p:txBody>
          <a:bodyPr wrap="square">
            <a:spAutoFit/>
          </a:bodyPr>
          <a:lstStyle/>
          <a:p>
            <a:pPr algn="ctr"/>
            <a:r>
              <a:rPr lang="en-US" altLang="zh-CN" sz="2800" b="1" dirty="0">
                <a:solidFill>
                  <a:schemeClr val="accent1">
                    <a:lumMod val="50000"/>
                  </a:schemeClr>
                </a:solidFill>
              </a:rPr>
              <a:t>I </a:t>
            </a:r>
            <a:r>
              <a:rPr lang="zh-CN" altLang="en-US" sz="2800" b="1" dirty="0">
                <a:solidFill>
                  <a:schemeClr val="accent1">
                    <a:lumMod val="50000"/>
                  </a:schemeClr>
                </a:solidFill>
              </a:rPr>
              <a:t>型指令测试</a:t>
            </a:r>
          </a:p>
        </p:txBody>
      </p:sp>
      <p:pic>
        <p:nvPicPr>
          <p:cNvPr id="4" name="image49.png">
            <a:extLst>
              <a:ext uri="{FF2B5EF4-FFF2-40B4-BE49-F238E27FC236}">
                <a16:creationId xmlns:a16="http://schemas.microsoft.com/office/drawing/2014/main" id="{EADE7FB0-A194-3D73-4BFF-B0F8D32DD3AC}"/>
              </a:ext>
            </a:extLst>
          </p:cNvPr>
          <p:cNvPicPr>
            <a:picLocks noChangeAspect="1"/>
          </p:cNvPicPr>
          <p:nvPr/>
        </p:nvPicPr>
        <p:blipFill>
          <a:blip r:embed="rId3" cstate="print"/>
          <a:stretch>
            <a:fillRect/>
          </a:stretch>
        </p:blipFill>
        <p:spPr>
          <a:xfrm>
            <a:off x="412479" y="2091690"/>
            <a:ext cx="5475605" cy="2674620"/>
          </a:xfrm>
          <a:prstGeom prst="rect">
            <a:avLst/>
          </a:prstGeom>
        </p:spPr>
      </p:pic>
      <p:sp>
        <p:nvSpPr>
          <p:cNvPr id="5" name="文本框 4">
            <a:extLst>
              <a:ext uri="{FF2B5EF4-FFF2-40B4-BE49-F238E27FC236}">
                <a16:creationId xmlns:a16="http://schemas.microsoft.com/office/drawing/2014/main" id="{E2A4A25B-930E-7E96-C10A-EFD32CA9DE8B}"/>
              </a:ext>
            </a:extLst>
          </p:cNvPr>
          <p:cNvSpPr txBox="1"/>
          <p:nvPr/>
        </p:nvSpPr>
        <p:spPr>
          <a:xfrm>
            <a:off x="7253678" y="1275763"/>
            <a:ext cx="3991496" cy="523220"/>
          </a:xfrm>
          <a:prstGeom prst="rect">
            <a:avLst/>
          </a:prstGeom>
          <a:noFill/>
        </p:spPr>
        <p:txBody>
          <a:bodyPr wrap="square">
            <a:spAutoFit/>
          </a:bodyPr>
          <a:lstStyle/>
          <a:p>
            <a:pPr algn="ctr"/>
            <a:r>
              <a:rPr lang="en-US" altLang="zh-CN" sz="2800" b="1" dirty="0">
                <a:solidFill>
                  <a:schemeClr val="accent1">
                    <a:lumMod val="50000"/>
                  </a:schemeClr>
                </a:solidFill>
              </a:rPr>
              <a:t>Load/Store </a:t>
            </a:r>
            <a:r>
              <a:rPr lang="zh-CN" altLang="en-US" sz="2800" b="1" dirty="0">
                <a:solidFill>
                  <a:schemeClr val="accent1">
                    <a:lumMod val="50000"/>
                  </a:schemeClr>
                </a:solidFill>
              </a:rPr>
              <a:t>指令测试</a:t>
            </a:r>
          </a:p>
        </p:txBody>
      </p:sp>
      <p:pic>
        <p:nvPicPr>
          <p:cNvPr id="6" name="image50.png">
            <a:extLst>
              <a:ext uri="{FF2B5EF4-FFF2-40B4-BE49-F238E27FC236}">
                <a16:creationId xmlns:a16="http://schemas.microsoft.com/office/drawing/2014/main" id="{F01BF789-F03C-470B-95AF-AADC6ABBDC0B}"/>
              </a:ext>
            </a:extLst>
          </p:cNvPr>
          <p:cNvPicPr>
            <a:picLocks noChangeAspect="1"/>
          </p:cNvPicPr>
          <p:nvPr/>
        </p:nvPicPr>
        <p:blipFill>
          <a:blip r:embed="rId4" cstate="print"/>
          <a:stretch>
            <a:fillRect/>
          </a:stretch>
        </p:blipFill>
        <p:spPr>
          <a:xfrm>
            <a:off x="6429428" y="2128520"/>
            <a:ext cx="5273675" cy="2600960"/>
          </a:xfrm>
          <a:prstGeom prst="rect">
            <a:avLst/>
          </a:prstGeom>
        </p:spPr>
      </p:pic>
    </p:spTree>
    <p:extLst>
      <p:ext uri="{BB962C8B-B14F-4D97-AF65-F5344CB8AC3E}">
        <p14:creationId xmlns:p14="http://schemas.microsoft.com/office/powerpoint/2010/main" val="722768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1" name="文本框 10">
            <a:extLst>
              <a:ext uri="{FF2B5EF4-FFF2-40B4-BE49-F238E27FC236}">
                <a16:creationId xmlns:a16="http://schemas.microsoft.com/office/drawing/2014/main" id="{DF5C0071-1991-E2EC-0412-D63D36F049EB}"/>
              </a:ext>
            </a:extLst>
          </p:cNvPr>
          <p:cNvSpPr txBox="1"/>
          <p:nvPr/>
        </p:nvSpPr>
        <p:spPr>
          <a:xfrm>
            <a:off x="478623" y="925566"/>
            <a:ext cx="2770608" cy="523220"/>
          </a:xfrm>
          <a:prstGeom prst="rect">
            <a:avLst/>
          </a:prstGeom>
          <a:noFill/>
        </p:spPr>
        <p:txBody>
          <a:bodyPr wrap="square">
            <a:spAutoFit/>
          </a:bodyPr>
          <a:lstStyle/>
          <a:p>
            <a:pPr algn="ctr"/>
            <a:r>
              <a:rPr lang="zh-CN" altLang="en-US" sz="2800" b="1" dirty="0">
                <a:solidFill>
                  <a:schemeClr val="accent1">
                    <a:lumMod val="50000"/>
                  </a:schemeClr>
                </a:solidFill>
              </a:rPr>
              <a:t>分条验证</a:t>
            </a:r>
          </a:p>
        </p:txBody>
      </p:sp>
      <p:pic>
        <p:nvPicPr>
          <p:cNvPr id="3" name="图片 2">
            <a:extLst>
              <a:ext uri="{FF2B5EF4-FFF2-40B4-BE49-F238E27FC236}">
                <a16:creationId xmlns:a16="http://schemas.microsoft.com/office/drawing/2014/main" id="{62A8CFFA-AC83-AC60-8C65-11AB3848A4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9307" y="1681681"/>
            <a:ext cx="4223360" cy="1842788"/>
          </a:xfrm>
          <a:prstGeom prst="rect">
            <a:avLst/>
          </a:prstGeom>
          <a:noFill/>
          <a:ln>
            <a:noFill/>
          </a:ln>
        </p:spPr>
      </p:pic>
      <p:sp>
        <p:nvSpPr>
          <p:cNvPr id="13" name="文本框 12">
            <a:extLst>
              <a:ext uri="{FF2B5EF4-FFF2-40B4-BE49-F238E27FC236}">
                <a16:creationId xmlns:a16="http://schemas.microsoft.com/office/drawing/2014/main" id="{153694FB-F859-27B5-F33C-DDB5E6AB4348}"/>
              </a:ext>
            </a:extLst>
          </p:cNvPr>
          <p:cNvSpPr txBox="1"/>
          <p:nvPr/>
        </p:nvSpPr>
        <p:spPr>
          <a:xfrm>
            <a:off x="198398" y="3650633"/>
            <a:ext cx="5566644" cy="584775"/>
          </a:xfrm>
          <a:prstGeom prst="rect">
            <a:avLst/>
          </a:prstGeom>
          <a:noFill/>
        </p:spPr>
        <p:txBody>
          <a:bodyPr wrap="square">
            <a:spAutoFit/>
          </a:bodyPr>
          <a:lstStyle/>
          <a:p>
            <a:r>
              <a:rPr lang="en-US" altLang="zh-CN" sz="1600" dirty="0"/>
              <a:t>R</a:t>
            </a:r>
            <a:r>
              <a:rPr lang="zh-CN" altLang="en-US" sz="1600" dirty="0"/>
              <a:t>型指令 </a:t>
            </a:r>
            <a:r>
              <a:rPr lang="en-US" altLang="zh-CN" sz="1600" dirty="0"/>
              <a:t>add</a:t>
            </a:r>
            <a:r>
              <a:rPr lang="zh-CN" altLang="en-US" sz="1600" dirty="0"/>
              <a:t>， </a:t>
            </a:r>
            <a:r>
              <a:rPr lang="en-US" altLang="zh-CN" sz="1600" dirty="0"/>
              <a:t>ADD</a:t>
            </a:r>
            <a:r>
              <a:rPr lang="zh-CN" altLang="en-US" sz="1600" dirty="0"/>
              <a:t>指令</a:t>
            </a:r>
            <a:r>
              <a:rPr lang="en-US" altLang="zh-CN" sz="1600" dirty="0"/>
              <a:t>(ADD rd,rs1,rs2): </a:t>
            </a:r>
            <a:r>
              <a:rPr lang="zh-CN" altLang="en-US" sz="1600" dirty="0"/>
              <a:t>把寄存器</a:t>
            </a:r>
            <a:r>
              <a:rPr lang="en-US" altLang="zh-CN" sz="1600" dirty="0"/>
              <a:t>x[rs2]</a:t>
            </a:r>
            <a:r>
              <a:rPr lang="zh-CN" altLang="en-US" sz="1600" dirty="0"/>
              <a:t>加到寄存器</a:t>
            </a:r>
            <a:r>
              <a:rPr lang="en-US" altLang="zh-CN" sz="1600" dirty="0"/>
              <a:t>x[rs1]</a:t>
            </a:r>
            <a:r>
              <a:rPr lang="zh-CN" altLang="en-US" sz="1600" dirty="0"/>
              <a:t>上</a:t>
            </a:r>
            <a:r>
              <a:rPr lang="en-US" altLang="zh-CN" sz="1600" dirty="0"/>
              <a:t>,</a:t>
            </a:r>
            <a:r>
              <a:rPr lang="zh-CN" altLang="en-US" sz="1600" dirty="0"/>
              <a:t>结果写入</a:t>
            </a:r>
            <a:r>
              <a:rPr lang="en-US" altLang="zh-CN" sz="1600" dirty="0"/>
              <a:t>x[</a:t>
            </a:r>
            <a:r>
              <a:rPr lang="en-US" altLang="zh-CN" sz="1600" dirty="0" err="1"/>
              <a:t>rd</a:t>
            </a:r>
            <a:r>
              <a:rPr lang="en-US" altLang="zh-CN" sz="1600" dirty="0"/>
              <a:t>],</a:t>
            </a:r>
            <a:r>
              <a:rPr lang="zh-CN" altLang="en-US" sz="1600" dirty="0"/>
              <a:t>忽略算数溢出。</a:t>
            </a:r>
          </a:p>
        </p:txBody>
      </p:sp>
      <p:pic>
        <p:nvPicPr>
          <p:cNvPr id="20" name="图片 19">
            <a:extLst>
              <a:ext uri="{FF2B5EF4-FFF2-40B4-BE49-F238E27FC236}">
                <a16:creationId xmlns:a16="http://schemas.microsoft.com/office/drawing/2014/main" id="{130ECBD9-4B59-EC5C-21F5-BF27F23CC0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765042" y="1526995"/>
            <a:ext cx="6275604" cy="1842788"/>
          </a:xfrm>
          <a:prstGeom prst="rect">
            <a:avLst/>
          </a:prstGeom>
          <a:noFill/>
          <a:ln>
            <a:noFill/>
          </a:ln>
        </p:spPr>
      </p:pic>
      <p:sp>
        <p:nvSpPr>
          <p:cNvPr id="22" name="文本框 21">
            <a:extLst>
              <a:ext uri="{FF2B5EF4-FFF2-40B4-BE49-F238E27FC236}">
                <a16:creationId xmlns:a16="http://schemas.microsoft.com/office/drawing/2014/main" id="{B3491897-B608-6D40-AECF-30233215EF87}"/>
              </a:ext>
            </a:extLst>
          </p:cNvPr>
          <p:cNvSpPr txBox="1"/>
          <p:nvPr/>
        </p:nvSpPr>
        <p:spPr>
          <a:xfrm>
            <a:off x="7062695" y="3343523"/>
            <a:ext cx="4977951" cy="1077218"/>
          </a:xfrm>
          <a:prstGeom prst="rect">
            <a:avLst/>
          </a:prstGeom>
          <a:noFill/>
        </p:spPr>
        <p:txBody>
          <a:bodyPr wrap="square">
            <a:spAutoFit/>
          </a:bodyPr>
          <a:lstStyle/>
          <a:p>
            <a:pPr marL="0" marR="0" algn="l">
              <a:spcBef>
                <a:spcPts val="0"/>
              </a:spcBef>
              <a:spcAft>
                <a:spcPts val="0"/>
              </a:spcAft>
            </a:pPr>
            <a:r>
              <a:rPr lang="en-US" altLang="zh-CN" sz="1600" b="1" kern="0" dirty="0" err="1">
                <a:effectLst/>
                <a:latin typeface="宋体" panose="02010600030101010101" pitchFamily="2" charset="-122"/>
                <a:ea typeface="宋体" panose="02010600030101010101" pitchFamily="2" charset="-122"/>
                <a:cs typeface="Times New Roman" panose="02020603050405020304" pitchFamily="18" charset="0"/>
              </a:rPr>
              <a:t>sll</a:t>
            </a:r>
            <a:r>
              <a:rPr lang="en-US" altLang="zh-CN" sz="1600" b="1" kern="0" dirty="0">
                <a:effectLst/>
                <a:latin typeface="宋体" panose="02010600030101010101" pitchFamily="2" charset="-122"/>
                <a:ea typeface="宋体" panose="02010600030101010101" pitchFamily="2" charset="-122"/>
                <a:cs typeface="Times New Roman" panose="02020603050405020304" pitchFamily="18" charset="0"/>
              </a:rPr>
              <a:t> </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600" kern="0" dirty="0">
                <a:effectLst/>
                <a:latin typeface="宋体" panose="02010600030101010101" pitchFamily="2" charset="-122"/>
                <a:ea typeface="宋体" panose="02010600030101010101" pitchFamily="2" charset="-122"/>
                <a:cs typeface="Times New Roman" panose="02020603050405020304" pitchFamily="18" charset="0"/>
              </a:rPr>
              <a:t>x[</a:t>
            </a:r>
            <a:r>
              <a:rPr lang="en-US" altLang="zh-CN" sz="1600" kern="0" dirty="0" err="1">
                <a:effectLst/>
                <a:latin typeface="宋体" panose="02010600030101010101" pitchFamily="2" charset="-122"/>
                <a:ea typeface="宋体" panose="02010600030101010101" pitchFamily="2" charset="-122"/>
                <a:cs typeface="Times New Roman" panose="02020603050405020304" pitchFamily="18" charset="0"/>
              </a:rPr>
              <a:t>AddrD</a:t>
            </a:r>
            <a:r>
              <a:rPr lang="en-US" altLang="zh-CN" sz="1600" kern="0" dirty="0">
                <a:effectLst/>
                <a:latin typeface="宋体" panose="02010600030101010101" pitchFamily="2" charset="-122"/>
                <a:ea typeface="宋体" panose="02010600030101010101" pitchFamily="2" charset="-122"/>
                <a:cs typeface="Times New Roman" panose="02020603050405020304" pitchFamily="18" charset="0"/>
              </a:rPr>
              <a:t>]=x[</a:t>
            </a:r>
            <a:r>
              <a:rPr lang="en-US" altLang="zh-CN" sz="1600" kern="0" dirty="0" err="1">
                <a:effectLst/>
                <a:latin typeface="宋体" panose="02010600030101010101" pitchFamily="2" charset="-122"/>
                <a:ea typeface="宋体" panose="02010600030101010101" pitchFamily="2" charset="-122"/>
                <a:cs typeface="Times New Roman" panose="02020603050405020304" pitchFamily="18" charset="0"/>
              </a:rPr>
              <a:t>AddrA</a:t>
            </a:r>
            <a:r>
              <a:rPr lang="en-US" altLang="zh-CN" sz="1600" kern="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kern="0" dirty="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600" kern="0" dirty="0">
                <a:effectLst/>
                <a:latin typeface="宋体" panose="02010600030101010101" pitchFamily="2" charset="-122"/>
                <a:ea typeface="宋体" panose="02010600030101010101" pitchFamily="2" charset="-122"/>
                <a:cs typeface="Times New Roman" panose="02020603050405020304" pitchFamily="18" charset="0"/>
              </a:rPr>
              <a:t>x[</a:t>
            </a:r>
            <a:r>
              <a:rPr lang="en-US" altLang="zh-CN" sz="1600" kern="0" dirty="0" err="1">
                <a:effectLst/>
                <a:latin typeface="宋体" panose="02010600030101010101" pitchFamily="2" charset="-122"/>
                <a:ea typeface="宋体" panose="02010600030101010101" pitchFamily="2" charset="-122"/>
                <a:cs typeface="Times New Roman" panose="02020603050405020304" pitchFamily="18" charset="0"/>
              </a:rPr>
              <a:t>AddrB</a:t>
            </a:r>
            <a:r>
              <a:rPr lang="en-US" altLang="zh-CN" sz="1600" kern="0" dirty="0">
                <a:effectLst/>
                <a:latin typeface="宋体" panose="02010600030101010101" pitchFamily="2" charset="-122"/>
                <a:ea typeface="宋体" panose="02010600030101010101" pitchFamily="2" charset="-122"/>
                <a:cs typeface="Times New Roman" panose="02020603050405020304" pitchFamily="18" charset="0"/>
              </a:rPr>
              <a:t>] </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600" kern="0" dirty="0">
                <a:effectLst/>
                <a:latin typeface="宋体" panose="02010600030101010101" pitchFamily="2" charset="-122"/>
                <a:ea typeface="宋体" panose="02010600030101010101" pitchFamily="2" charset="-122"/>
                <a:cs typeface="Times New Roman" panose="02020603050405020304" pitchFamily="18" charset="0"/>
              </a:rPr>
              <a:t>4=1&lt;&lt;2 </a:t>
            </a:r>
            <a:r>
              <a:rPr lang="zh-CN" altLang="en-US" sz="1600" kern="0" dirty="0">
                <a:effectLst/>
                <a:latin typeface="宋体" panose="02010600030101010101" pitchFamily="2" charset="-122"/>
                <a:ea typeface="宋体" panose="02010600030101010101" pitchFamily="2" charset="-122"/>
                <a:cs typeface="Times New Roman" panose="02020603050405020304" pitchFamily="18" charset="0"/>
              </a:rPr>
              <a:t>符合</a:t>
            </a:r>
            <a:r>
              <a:rPr lang="zh-CN" altLang="en-US" sz="1600" kern="0" dirty="0">
                <a:solidFill>
                  <a:srgbClr val="000000"/>
                </a:solidFill>
                <a:latin typeface="-apple-system"/>
                <a:ea typeface="宋体" panose="02010600030101010101" pitchFamily="2" charset="-122"/>
                <a:cs typeface="Times New Roman" panose="02020603050405020304" pitchFamily="18" charset="0"/>
              </a:rPr>
              <a:t> </a:t>
            </a:r>
            <a:endParaRPr lang="en-US" altLang="zh-CN" sz="1600" kern="0" dirty="0">
              <a:solidFill>
                <a:srgbClr val="000000"/>
              </a:solidFill>
              <a:latin typeface="-apple-system"/>
              <a:ea typeface="宋体" panose="02010600030101010101" pitchFamily="2" charset="-122"/>
              <a:cs typeface="Times New Roman" panose="02020603050405020304" pitchFamily="18" charset="0"/>
            </a:endParaRPr>
          </a:p>
          <a:p>
            <a:pPr marL="0" marR="0" indent="266700" algn="l">
              <a:spcBef>
                <a:spcPts val="0"/>
              </a:spcBef>
              <a:spcAft>
                <a:spcPts val="0"/>
              </a:spcAft>
            </a:pPr>
            <a:r>
              <a:rPr lang="zh-CN" altLang="en-US" sz="1600" b="0" i="0" dirty="0">
                <a:solidFill>
                  <a:srgbClr val="000000"/>
                </a:solidFill>
                <a:effectLst/>
                <a:latin typeface="-apple-system"/>
              </a:rPr>
              <a:t>将</a:t>
            </a:r>
            <a:r>
              <a:rPr lang="en-US" altLang="zh-CN" sz="1600" b="0" i="0" dirty="0">
                <a:solidFill>
                  <a:srgbClr val="000000"/>
                </a:solidFill>
                <a:effectLst/>
                <a:latin typeface="-apple-system"/>
              </a:rPr>
              <a:t>1</a:t>
            </a:r>
            <a:r>
              <a:rPr lang="zh-CN" altLang="en-US" sz="1600" b="0" i="0" dirty="0">
                <a:solidFill>
                  <a:srgbClr val="000000"/>
                </a:solidFill>
                <a:effectLst/>
                <a:latin typeface="-apple-system"/>
              </a:rPr>
              <a:t>左移</a:t>
            </a:r>
            <a:r>
              <a:rPr lang="en-US" altLang="zh-CN" sz="1600" b="0" i="0" dirty="0">
                <a:solidFill>
                  <a:srgbClr val="000000"/>
                </a:solidFill>
                <a:effectLst/>
                <a:latin typeface="-apple-system"/>
              </a:rPr>
              <a:t>2</a:t>
            </a:r>
            <a:r>
              <a:rPr lang="zh-CN" altLang="en-US" sz="1600" b="0" i="0" dirty="0">
                <a:solidFill>
                  <a:srgbClr val="000000"/>
                </a:solidFill>
                <a:effectLst/>
                <a:latin typeface="-apple-system"/>
              </a:rPr>
              <a:t>位</a:t>
            </a:r>
            <a:r>
              <a:rPr lang="en-US" altLang="zh-CN" sz="1600" b="0" i="0" dirty="0">
                <a:solidFill>
                  <a:srgbClr val="000000"/>
                </a:solidFill>
                <a:effectLst/>
                <a:latin typeface="-apple-system"/>
              </a:rPr>
              <a:t>,</a:t>
            </a:r>
            <a:r>
              <a:rPr lang="zh-CN" altLang="en-US" sz="1600" b="0" i="0" dirty="0">
                <a:solidFill>
                  <a:srgbClr val="000000"/>
                </a:solidFill>
                <a:effectLst/>
                <a:latin typeface="-apple-system"/>
              </a:rPr>
              <a:t>结果是</a:t>
            </a:r>
            <a:r>
              <a:rPr lang="en-US" altLang="zh-CN" sz="1600" b="0" i="0" dirty="0">
                <a:solidFill>
                  <a:srgbClr val="000000"/>
                </a:solidFill>
                <a:effectLst/>
                <a:latin typeface="-apple-system"/>
              </a:rPr>
              <a:t>4,</a:t>
            </a:r>
            <a:r>
              <a:rPr lang="zh-CN" altLang="en-US" sz="1600" b="0" i="0" dirty="0">
                <a:solidFill>
                  <a:srgbClr val="000000"/>
                </a:solidFill>
                <a:effectLst/>
                <a:latin typeface="-apple-system"/>
              </a:rPr>
              <a:t>存储在地址</a:t>
            </a:r>
            <a:r>
              <a:rPr lang="en-US" altLang="zh-CN" sz="1600" b="0" i="0" dirty="0">
                <a:solidFill>
                  <a:srgbClr val="000000"/>
                </a:solidFill>
                <a:effectLst/>
                <a:latin typeface="-apple-system"/>
              </a:rPr>
              <a:t>4</a:t>
            </a:r>
            <a:r>
              <a:rPr lang="zh-CN" altLang="en-US" sz="1600" b="0" i="0" dirty="0">
                <a:solidFill>
                  <a:srgbClr val="000000"/>
                </a:solidFill>
                <a:effectLst/>
                <a:latin typeface="-apple-system"/>
              </a:rPr>
              <a:t>的寄存器里。</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3" name="图片 22">
            <a:extLst>
              <a:ext uri="{FF2B5EF4-FFF2-40B4-BE49-F238E27FC236}">
                <a16:creationId xmlns:a16="http://schemas.microsoft.com/office/drawing/2014/main" id="{455FD096-FC4F-37F2-C8B8-B12DFB93A0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78623" y="4420741"/>
            <a:ext cx="2241550" cy="2184400"/>
          </a:xfrm>
          <a:prstGeom prst="rect">
            <a:avLst/>
          </a:prstGeom>
          <a:noFill/>
          <a:ln>
            <a:noFill/>
          </a:ln>
        </p:spPr>
      </p:pic>
      <p:sp>
        <p:nvSpPr>
          <p:cNvPr id="25" name="文本框 24">
            <a:extLst>
              <a:ext uri="{FF2B5EF4-FFF2-40B4-BE49-F238E27FC236}">
                <a16:creationId xmlns:a16="http://schemas.microsoft.com/office/drawing/2014/main" id="{18C8C2CA-0618-B12C-F2CF-889ECFA6AD54}"/>
              </a:ext>
            </a:extLst>
          </p:cNvPr>
          <p:cNvSpPr txBox="1"/>
          <p:nvPr/>
        </p:nvSpPr>
        <p:spPr>
          <a:xfrm>
            <a:off x="2781083" y="4712722"/>
            <a:ext cx="3434891" cy="2031325"/>
          </a:xfrm>
          <a:prstGeom prst="rect">
            <a:avLst/>
          </a:prstGeom>
          <a:noFill/>
        </p:spPr>
        <p:txBody>
          <a:bodyPr wrap="square">
            <a:spAutoFit/>
          </a:bodyPr>
          <a:lstStyle/>
          <a:p>
            <a:pPr marL="0" marR="0" algn="l">
              <a:spcBef>
                <a:spcPts val="0"/>
              </a:spcBef>
              <a:spcAft>
                <a:spcPts val="0"/>
              </a:spcAft>
            </a:pPr>
            <a:r>
              <a:rPr lang="en-US" altLang="zh-CN" sz="1400" b="1" kern="0" dirty="0" err="1">
                <a:effectLst/>
                <a:latin typeface="宋体" panose="02010600030101010101" pitchFamily="2" charset="-122"/>
                <a:ea typeface="宋体" panose="02010600030101010101" pitchFamily="2" charset="-122"/>
                <a:cs typeface="Times New Roman" panose="02020603050405020304" pitchFamily="18" charset="0"/>
              </a:rPr>
              <a:t>slt</a:t>
            </a:r>
            <a:r>
              <a:rPr lang="en-US" altLang="zh-CN" sz="1400" b="1" kern="0" dirty="0">
                <a:effectLst/>
                <a:latin typeface="宋体" panose="02010600030101010101" pitchFamily="2" charset="-122"/>
                <a:ea typeface="宋体" panose="02010600030101010101" pitchFamily="2" charset="-122"/>
                <a:cs typeface="Times New Roman" panose="02020603050405020304" pitchFamily="18" charset="0"/>
              </a:rPr>
              <a:t> </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if(x[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AddrA</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]&lt;x[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AddrB</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AddrD</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]&lt;=1;</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else 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AddrD</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]&lt;=0;(</a:t>
            </a:r>
            <a:r>
              <a:rPr lang="zh-CN" altLang="en-US" sz="1400" kern="0" dirty="0">
                <a:effectLst/>
                <a:latin typeface="宋体" panose="02010600030101010101" pitchFamily="2" charset="-122"/>
                <a:ea typeface="宋体" panose="02010600030101010101" pitchFamily="2" charset="-122"/>
                <a:cs typeface="Times New Roman" panose="02020603050405020304" pitchFamily="18" charset="0"/>
              </a:rPr>
              <a:t>有符号</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zh-CN" altLang="en-US" sz="1400" kern="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AddrA</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]=3,x[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AddrB</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]=2</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3&lt;2</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DataD</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=0   </a:t>
            </a:r>
            <a:r>
              <a:rPr lang="zh-CN" altLang="en-US" sz="1400" kern="0" dirty="0">
                <a:effectLst/>
                <a:latin typeface="宋体" panose="02010600030101010101" pitchFamily="2" charset="-122"/>
                <a:ea typeface="宋体" panose="02010600030101010101" pitchFamily="2" charset="-122"/>
                <a:cs typeface="Times New Roman" panose="02020603050405020304" pitchFamily="18" charset="0"/>
              </a:rPr>
              <a:t>符合</a:t>
            </a:r>
            <a:endParaRPr lang="en-US" altLang="zh-CN" sz="1400" kern="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266700" algn="l">
              <a:spcBef>
                <a:spcPts val="0"/>
              </a:spcBef>
              <a:spcAft>
                <a:spcPts val="0"/>
              </a:spcAft>
            </a:pPr>
            <a:endParaRPr lang="en-US" altLang="zh-CN" sz="1400" kern="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266700" algn="l">
              <a:spcBef>
                <a:spcPts val="0"/>
              </a:spcBef>
              <a:spcAft>
                <a:spcPts val="0"/>
              </a:spcAft>
            </a:pPr>
            <a:r>
              <a:rPr lang="zh-CN" altLang="en-US" sz="1400" b="0" i="0" dirty="0">
                <a:solidFill>
                  <a:srgbClr val="000000"/>
                </a:solidFill>
                <a:effectLst/>
                <a:latin typeface="-apple-system"/>
              </a:rPr>
              <a:t>完成一个有符号的小于比较</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6" name="图片 25">
            <a:extLst>
              <a:ext uri="{FF2B5EF4-FFF2-40B4-BE49-F238E27FC236}">
                <a16:creationId xmlns:a16="http://schemas.microsoft.com/office/drawing/2014/main" id="{9B29F46A-9E33-CCD5-5938-2D63342715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8716" y="4535138"/>
            <a:ext cx="1847850" cy="2228850"/>
          </a:xfrm>
          <a:prstGeom prst="rect">
            <a:avLst/>
          </a:prstGeom>
        </p:spPr>
      </p:pic>
      <p:sp>
        <p:nvSpPr>
          <p:cNvPr id="28" name="文本框 27">
            <a:extLst>
              <a:ext uri="{FF2B5EF4-FFF2-40B4-BE49-F238E27FC236}">
                <a16:creationId xmlns:a16="http://schemas.microsoft.com/office/drawing/2014/main" id="{5D8B5FEC-18A9-0240-26F3-087C696EBF40}"/>
              </a:ext>
            </a:extLst>
          </p:cNvPr>
          <p:cNvSpPr txBox="1"/>
          <p:nvPr/>
        </p:nvSpPr>
        <p:spPr>
          <a:xfrm>
            <a:off x="8329309" y="4849344"/>
            <a:ext cx="3557892" cy="2031325"/>
          </a:xfrm>
          <a:prstGeom prst="rect">
            <a:avLst/>
          </a:prstGeom>
          <a:noFill/>
        </p:spPr>
        <p:txBody>
          <a:bodyPr wrap="square">
            <a:spAutoFit/>
          </a:bodyPr>
          <a:lstStyle/>
          <a:p>
            <a:pPr marL="0" marR="0" algn="l">
              <a:spcBef>
                <a:spcPts val="0"/>
              </a:spcBef>
              <a:spcAft>
                <a:spcPts val="0"/>
              </a:spcAft>
            </a:pPr>
            <a:r>
              <a:rPr lang="en-US" altLang="zh-CN" sz="1400" b="1" kern="0" dirty="0" err="1">
                <a:effectLst/>
                <a:latin typeface="宋体" panose="02010600030101010101" pitchFamily="2" charset="-122"/>
                <a:ea typeface="宋体" panose="02010600030101010101" pitchFamily="2" charset="-122"/>
                <a:cs typeface="Times New Roman" panose="02020603050405020304" pitchFamily="18" charset="0"/>
              </a:rPr>
              <a:t>sltu</a:t>
            </a:r>
            <a:r>
              <a:rPr lang="en-US" altLang="zh-CN" sz="1400" b="1" kern="0" dirty="0">
                <a:effectLst/>
                <a:latin typeface="宋体" panose="02010600030101010101" pitchFamily="2" charset="-122"/>
                <a:ea typeface="宋体" panose="02010600030101010101" pitchFamily="2" charset="-122"/>
                <a:cs typeface="Times New Roman" panose="02020603050405020304" pitchFamily="18" charset="0"/>
              </a:rPr>
              <a:t> </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if(x[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AddrA</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]&lt;x[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AddrB</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AddrD</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]&lt;=1;</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else 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AddrD</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]&lt;=0;(</a:t>
            </a:r>
            <a:r>
              <a:rPr lang="zh-CN" altLang="en-US" sz="1400" kern="0" dirty="0">
                <a:effectLst/>
                <a:latin typeface="宋体" panose="02010600030101010101" pitchFamily="2" charset="-122"/>
                <a:ea typeface="宋体" panose="02010600030101010101" pitchFamily="2" charset="-122"/>
                <a:cs typeface="Times New Roman" panose="02020603050405020304" pitchFamily="18" charset="0"/>
              </a:rPr>
              <a:t>有符号</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7970" algn="l">
              <a:spcBef>
                <a:spcPts val="0"/>
              </a:spcBef>
              <a:spcAft>
                <a:spcPts val="0"/>
              </a:spcAft>
            </a:pPr>
            <a:r>
              <a:rPr lang="zh-CN" altLang="en-US" sz="1400" b="1"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AddrA</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]=4,x[</a:t>
            </a: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AddrB</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]=2</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2&lt;4 </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266700" algn="l">
              <a:spcBef>
                <a:spcPts val="0"/>
              </a:spcBef>
              <a:spcAft>
                <a:spcPts val="0"/>
              </a:spcAft>
            </a:pPr>
            <a:r>
              <a:rPr lang="en-US" altLang="zh-CN" sz="1400" kern="0" dirty="0" err="1">
                <a:effectLst/>
                <a:latin typeface="宋体" panose="02010600030101010101" pitchFamily="2" charset="-122"/>
                <a:ea typeface="宋体" panose="02010600030101010101" pitchFamily="2" charset="-122"/>
                <a:cs typeface="Times New Roman" panose="02020603050405020304" pitchFamily="18" charset="0"/>
              </a:rPr>
              <a:t>DataD</a:t>
            </a:r>
            <a:r>
              <a:rPr lang="en-US" altLang="zh-CN" sz="1400" kern="0" dirty="0">
                <a:effectLst/>
                <a:latin typeface="宋体" panose="02010600030101010101" pitchFamily="2" charset="-122"/>
                <a:ea typeface="宋体" panose="02010600030101010101" pitchFamily="2" charset="-122"/>
                <a:cs typeface="Times New Roman" panose="02020603050405020304" pitchFamily="18" charset="0"/>
              </a:rPr>
              <a:t>=0  </a:t>
            </a:r>
            <a:r>
              <a:rPr lang="zh-CN" altLang="en-US" sz="1400" kern="0" dirty="0">
                <a:effectLst/>
                <a:latin typeface="宋体" panose="02010600030101010101" pitchFamily="2" charset="-122"/>
                <a:ea typeface="宋体" panose="02010600030101010101" pitchFamily="2" charset="-122"/>
                <a:cs typeface="Times New Roman" panose="02020603050405020304" pitchFamily="18" charset="0"/>
              </a:rPr>
              <a:t>符合</a:t>
            </a:r>
            <a:endParaRPr lang="en-US" altLang="zh-CN" sz="1400" kern="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266700" algn="l">
              <a:spcBef>
                <a:spcPts val="0"/>
              </a:spcBef>
              <a:spcAft>
                <a:spcPts val="0"/>
              </a:spcAft>
            </a:pPr>
            <a:endParaRPr lang="en-US" altLang="zh-CN" sz="1400" kern="0" dirty="0">
              <a:latin typeface="宋体" panose="02010600030101010101" pitchFamily="2" charset="-122"/>
              <a:ea typeface="宋体" panose="02010600030101010101" pitchFamily="2" charset="-122"/>
              <a:cs typeface="Times New Roman" panose="02020603050405020304" pitchFamily="18" charset="0"/>
            </a:endParaRPr>
          </a:p>
          <a:p>
            <a:pPr marL="0" marR="0" indent="266700" algn="l">
              <a:spcBef>
                <a:spcPts val="0"/>
              </a:spcBef>
              <a:spcAft>
                <a:spcPts val="0"/>
              </a:spcAft>
            </a:pPr>
            <a:r>
              <a:rPr lang="zh-CN" altLang="en-US" sz="1400" b="0" i="0" dirty="0">
                <a:solidFill>
                  <a:srgbClr val="000000"/>
                </a:solidFill>
                <a:effectLst/>
                <a:latin typeface="-apple-system"/>
              </a:rPr>
              <a:t>无符号小于比较</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790302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1" name="文本框 10">
            <a:extLst>
              <a:ext uri="{FF2B5EF4-FFF2-40B4-BE49-F238E27FC236}">
                <a16:creationId xmlns:a16="http://schemas.microsoft.com/office/drawing/2014/main" id="{DF5C0071-1991-E2EC-0412-D63D36F049EB}"/>
              </a:ext>
            </a:extLst>
          </p:cNvPr>
          <p:cNvSpPr txBox="1"/>
          <p:nvPr/>
        </p:nvSpPr>
        <p:spPr>
          <a:xfrm>
            <a:off x="478623" y="925566"/>
            <a:ext cx="2770608" cy="523220"/>
          </a:xfrm>
          <a:prstGeom prst="rect">
            <a:avLst/>
          </a:prstGeom>
          <a:noFill/>
        </p:spPr>
        <p:txBody>
          <a:bodyPr wrap="square">
            <a:spAutoFit/>
          </a:bodyPr>
          <a:lstStyle/>
          <a:p>
            <a:pPr algn="ctr"/>
            <a:r>
              <a:rPr lang="zh-CN" altLang="en-US" sz="2800" b="1" dirty="0">
                <a:solidFill>
                  <a:schemeClr val="accent1">
                    <a:lumMod val="50000"/>
                  </a:schemeClr>
                </a:solidFill>
              </a:rPr>
              <a:t>分条验证</a:t>
            </a:r>
          </a:p>
        </p:txBody>
      </p:sp>
      <p:sp>
        <p:nvSpPr>
          <p:cNvPr id="4" name="文本框 3">
            <a:extLst>
              <a:ext uri="{FF2B5EF4-FFF2-40B4-BE49-F238E27FC236}">
                <a16:creationId xmlns:a16="http://schemas.microsoft.com/office/drawing/2014/main" id="{21D57C63-B566-09D6-5211-9BA6E47FBF6A}"/>
              </a:ext>
            </a:extLst>
          </p:cNvPr>
          <p:cNvSpPr txBox="1"/>
          <p:nvPr/>
        </p:nvSpPr>
        <p:spPr>
          <a:xfrm>
            <a:off x="-9728" y="4305382"/>
            <a:ext cx="6206247" cy="1754326"/>
          </a:xfrm>
          <a:prstGeom prst="rect">
            <a:avLst/>
          </a:prstGeom>
          <a:noFill/>
        </p:spPr>
        <p:txBody>
          <a:bodyPr wrap="square">
            <a:spAutoFit/>
          </a:bodyPr>
          <a:lstStyle/>
          <a:p>
            <a:pPr marL="0" marR="0" algn="l">
              <a:spcBef>
                <a:spcPts val="0"/>
              </a:spcBef>
              <a:spcAft>
                <a:spcPts val="0"/>
              </a:spcAft>
            </a:pPr>
            <a:r>
              <a:rPr lang="en-US" altLang="zh-CN" sz="1600" b="1" kern="0" dirty="0" err="1">
                <a:effectLst/>
                <a:latin typeface="宋体" panose="02010600030101010101" pitchFamily="2" charset="-122"/>
                <a:ea typeface="宋体" panose="02010600030101010101" pitchFamily="2" charset="-122"/>
              </a:rPr>
              <a:t>lh</a:t>
            </a:r>
            <a:r>
              <a:rPr lang="en-US" altLang="zh-CN" sz="1600" b="1" kern="0" dirty="0">
                <a:effectLst/>
                <a:latin typeface="宋体" panose="02010600030101010101" pitchFamily="2" charset="-122"/>
                <a:ea typeface="宋体" panose="02010600030101010101" pitchFamily="2" charset="-122"/>
              </a:rPr>
              <a:t> </a:t>
            </a:r>
            <a:endParaRPr lang="en-US" altLang="zh-CN"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x[</a:t>
            </a:r>
            <a:r>
              <a:rPr lang="en-US" altLang="zh-CN" sz="1600" kern="0" dirty="0" err="1">
                <a:effectLst/>
                <a:latin typeface="宋体" panose="02010600030101010101" pitchFamily="2" charset="-122"/>
                <a:ea typeface="宋体" panose="02010600030101010101" pitchFamily="2" charset="-122"/>
              </a:rPr>
              <a:t>AddrD</a:t>
            </a:r>
            <a:r>
              <a:rPr lang="en-US" altLang="zh-CN" sz="1600" kern="0" dirty="0">
                <a:effectLst/>
                <a:latin typeface="宋体" panose="02010600030101010101" pitchFamily="2" charset="-122"/>
                <a:ea typeface="宋体" panose="02010600030101010101" pitchFamily="2" charset="-122"/>
              </a:rPr>
              <a:t>] = mem(x[rs1] + sext(offset) (</a:t>
            </a:r>
            <a:r>
              <a:rPr lang="zh-CN" altLang="en-US" sz="1600" kern="0" dirty="0">
                <a:effectLst/>
                <a:latin typeface="宋体" panose="02010600030101010101" pitchFamily="2" charset="-122"/>
                <a:ea typeface="宋体" panose="02010600030101010101" pitchFamily="2" charset="-122"/>
              </a:rPr>
              <a:t>有符号</a:t>
            </a:r>
            <a:r>
              <a:rPr lang="en-US" altLang="zh-CN" sz="1600" kern="0" dirty="0">
                <a:effectLst/>
                <a:latin typeface="宋体" panose="02010600030101010101" pitchFamily="2" charset="-122"/>
                <a:ea typeface="宋体" panose="02010600030101010101" pitchFamily="2" charset="-122"/>
              </a:rPr>
              <a:t>)) </a:t>
            </a:r>
            <a:endParaRPr lang="zh-CN" altLang="en-US"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zh-CN" altLang="en-US" sz="1600" kern="0" dirty="0">
                <a:effectLst/>
                <a:latin typeface="宋体" panose="02010600030101010101" pitchFamily="2" charset="-122"/>
                <a:ea typeface="宋体" panose="02010600030101010101" pitchFamily="2" charset="-122"/>
              </a:rPr>
              <a:t> </a:t>
            </a:r>
            <a:endParaRPr lang="zh-CN" altLang="en-US"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mem(4+1)=mem(5) </a:t>
            </a:r>
            <a:r>
              <a:rPr lang="zh-CN" altLang="en-US" sz="1600" kern="0" dirty="0">
                <a:effectLst/>
                <a:latin typeface="宋体" panose="02010600030101010101" pitchFamily="2" charset="-122"/>
                <a:ea typeface="宋体" panose="02010600030101010101" pitchFamily="2" charset="-122"/>
              </a:rPr>
              <a:t>中读半个字，符号扩展后为</a:t>
            </a:r>
            <a:r>
              <a:rPr lang="en-US" altLang="zh-CN" sz="1600" kern="0" dirty="0">
                <a:effectLst/>
                <a:latin typeface="宋体" panose="02010600030101010101" pitchFamily="2" charset="-122"/>
                <a:ea typeface="宋体" panose="02010600030101010101" pitchFamily="2" charset="-122"/>
              </a:rPr>
              <a:t>0303aa55</a:t>
            </a:r>
            <a:r>
              <a:rPr lang="en-US" altLang="zh-CN" sz="1600" dirty="0">
                <a:effectLst/>
                <a:latin typeface="宋体" panose="02010600030101010101" pitchFamily="2" charset="-122"/>
                <a:ea typeface="宋体" panose="02010600030101010101" pitchFamily="2" charset="-122"/>
              </a:rPr>
              <a:t> ,</a:t>
            </a:r>
            <a:r>
              <a:rPr lang="zh-CN" altLang="en-US" sz="1600" dirty="0">
                <a:effectLst/>
                <a:latin typeface="宋体" panose="02010600030101010101" pitchFamily="2" charset="-122"/>
                <a:ea typeface="宋体" panose="02010600030101010101" pitchFamily="2" charset="-122"/>
              </a:rPr>
              <a:t>符合</a:t>
            </a:r>
            <a:endParaRPr lang="en-US" altLang="zh-CN" sz="16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endParaRPr lang="en-US" altLang="zh-CN" sz="16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b="1" i="0" dirty="0" err="1">
                <a:solidFill>
                  <a:srgbClr val="000000"/>
                </a:solidFill>
                <a:effectLst/>
                <a:latin typeface="-apple-system"/>
              </a:rPr>
              <a:t>lh</a:t>
            </a:r>
            <a:r>
              <a:rPr lang="zh-CN" altLang="en-US" sz="1600" b="1" i="0" dirty="0">
                <a:solidFill>
                  <a:srgbClr val="000000"/>
                </a:solidFill>
                <a:effectLst/>
                <a:latin typeface="-apple-system"/>
              </a:rPr>
              <a:t>指令从内存读取一个半字</a:t>
            </a:r>
            <a:r>
              <a:rPr lang="en-US" altLang="zh-CN" sz="1600" b="1" i="0" dirty="0">
                <a:solidFill>
                  <a:srgbClr val="000000"/>
                </a:solidFill>
                <a:effectLst/>
                <a:latin typeface="-apple-system"/>
              </a:rPr>
              <a:t>(16</a:t>
            </a:r>
            <a:r>
              <a:rPr lang="zh-CN" altLang="en-US" sz="1600" b="1" i="0" dirty="0">
                <a:solidFill>
                  <a:srgbClr val="000000"/>
                </a:solidFill>
                <a:effectLst/>
                <a:latin typeface="-apple-system"/>
              </a:rPr>
              <a:t>位</a:t>
            </a:r>
            <a:r>
              <a:rPr lang="en-US" altLang="zh-CN" sz="1600" b="1" i="0" dirty="0">
                <a:solidFill>
                  <a:srgbClr val="000000"/>
                </a:solidFill>
                <a:effectLst/>
                <a:latin typeface="-apple-system"/>
              </a:rPr>
              <a:t>)</a:t>
            </a:r>
            <a:r>
              <a:rPr lang="zh-CN" altLang="en-US" sz="1600" b="1" i="0" dirty="0">
                <a:solidFill>
                  <a:srgbClr val="000000"/>
                </a:solidFill>
                <a:effectLst/>
                <a:latin typeface="-apple-system"/>
              </a:rPr>
              <a:t>到寄存器</a:t>
            </a:r>
            <a:endParaRPr lang="en-US" altLang="zh-CN" sz="1600" b="1"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endParaRPr lang="zh-CN" altLang="en-US" sz="1200" dirty="0">
              <a:effectLst/>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1FD906B3-E66C-1EE9-FAA9-164DC5F8D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83866" y="2022718"/>
            <a:ext cx="5274310" cy="2077720"/>
          </a:xfrm>
          <a:prstGeom prst="rect">
            <a:avLst/>
          </a:prstGeom>
          <a:noFill/>
          <a:ln>
            <a:noFill/>
          </a:ln>
        </p:spPr>
      </p:pic>
      <p:pic>
        <p:nvPicPr>
          <p:cNvPr id="6" name="图片 5">
            <a:extLst>
              <a:ext uri="{FF2B5EF4-FFF2-40B4-BE49-F238E27FC236}">
                <a16:creationId xmlns:a16="http://schemas.microsoft.com/office/drawing/2014/main" id="{144B12F1-BDEF-F87F-B6D3-1B63A5F35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469221" y="1998399"/>
            <a:ext cx="2895600" cy="2038350"/>
          </a:xfrm>
          <a:prstGeom prst="rect">
            <a:avLst/>
          </a:prstGeom>
          <a:noFill/>
          <a:ln>
            <a:noFill/>
          </a:ln>
        </p:spPr>
      </p:pic>
      <p:sp>
        <p:nvSpPr>
          <p:cNvPr id="8" name="文本框 7">
            <a:extLst>
              <a:ext uri="{FF2B5EF4-FFF2-40B4-BE49-F238E27FC236}">
                <a16:creationId xmlns:a16="http://schemas.microsoft.com/office/drawing/2014/main" id="{DF3B9C6A-9427-64E0-DEDE-7C3ED5C64910}"/>
              </a:ext>
            </a:extLst>
          </p:cNvPr>
          <p:cNvSpPr txBox="1"/>
          <p:nvPr/>
        </p:nvSpPr>
        <p:spPr>
          <a:xfrm>
            <a:off x="6850704" y="4512205"/>
            <a:ext cx="4871126" cy="1569660"/>
          </a:xfrm>
          <a:prstGeom prst="rect">
            <a:avLst/>
          </a:prstGeom>
          <a:noFill/>
        </p:spPr>
        <p:txBody>
          <a:bodyPr wrap="square">
            <a:spAutoFit/>
          </a:bodyPr>
          <a:lstStyle/>
          <a:p>
            <a:pPr marL="0" marR="0" algn="l">
              <a:spcBef>
                <a:spcPts val="0"/>
              </a:spcBef>
              <a:spcAft>
                <a:spcPts val="0"/>
              </a:spcAft>
            </a:pPr>
            <a:r>
              <a:rPr lang="en-US" altLang="zh-CN" sz="1600" b="1" kern="0" dirty="0" err="1">
                <a:effectLst/>
                <a:latin typeface="宋体" panose="02010600030101010101" pitchFamily="2" charset="-122"/>
                <a:ea typeface="宋体" panose="02010600030101010101" pitchFamily="2" charset="-122"/>
              </a:rPr>
              <a:t>sw</a:t>
            </a:r>
            <a:r>
              <a:rPr lang="en-US" altLang="zh-CN" sz="1600" b="1" kern="0" dirty="0">
                <a:effectLst/>
                <a:latin typeface="宋体" panose="02010600030101010101" pitchFamily="2" charset="-122"/>
                <a:ea typeface="宋体" panose="02010600030101010101" pitchFamily="2" charset="-122"/>
              </a:rPr>
              <a:t> </a:t>
            </a:r>
            <a:endParaRPr lang="en-US" altLang="zh-CN"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mem(x[</a:t>
            </a:r>
            <a:r>
              <a:rPr lang="en-US" altLang="zh-CN" sz="1600" kern="0" dirty="0" err="1">
                <a:effectLst/>
                <a:latin typeface="宋体" panose="02010600030101010101" pitchFamily="2" charset="-122"/>
                <a:ea typeface="宋体" panose="02010600030101010101" pitchFamily="2" charset="-122"/>
              </a:rPr>
              <a:t>AddrA</a:t>
            </a:r>
            <a:r>
              <a:rPr lang="en-US" altLang="zh-CN" sz="1600" kern="0" dirty="0">
                <a:effectLst/>
                <a:latin typeface="宋体" panose="02010600030101010101" pitchFamily="2" charset="-122"/>
                <a:ea typeface="宋体" panose="02010600030101010101" pitchFamily="2" charset="-122"/>
              </a:rPr>
              <a:t>]+sext(offset))=x[</a:t>
            </a:r>
            <a:r>
              <a:rPr lang="en-US" altLang="zh-CN" sz="1600" kern="0" dirty="0" err="1">
                <a:effectLst/>
                <a:latin typeface="宋体" panose="02010600030101010101" pitchFamily="2" charset="-122"/>
                <a:ea typeface="宋体" panose="02010600030101010101" pitchFamily="2" charset="-122"/>
              </a:rPr>
              <a:t>AddrB</a:t>
            </a:r>
            <a:r>
              <a:rPr lang="en-US" altLang="zh-CN" sz="1600" kern="0" dirty="0">
                <a:effectLst/>
                <a:latin typeface="宋体" panose="02010600030101010101" pitchFamily="2" charset="-122"/>
                <a:ea typeface="宋体" panose="02010600030101010101" pitchFamily="2" charset="-122"/>
              </a:rPr>
              <a:t>][31:0] </a:t>
            </a:r>
            <a:endParaRPr lang="en-US" altLang="zh-CN"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 </a:t>
            </a:r>
            <a:endParaRPr lang="en-US" altLang="zh-CN"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mem(4+1=5)=</a:t>
            </a:r>
            <a:r>
              <a:rPr lang="en-US" altLang="zh-CN" sz="1600" kern="0" dirty="0">
                <a:latin typeface="宋体" panose="02010600030101010101" pitchFamily="2" charset="-122"/>
                <a:ea typeface="宋体" panose="02010600030101010101" pitchFamily="2" charset="-122"/>
              </a:rPr>
              <a:t>rs2=5  </a:t>
            </a:r>
            <a:r>
              <a:rPr lang="zh-CN" altLang="en-US" sz="1600" kern="0" dirty="0">
                <a:latin typeface="宋体" panose="02010600030101010101" pitchFamily="2" charset="-122"/>
                <a:ea typeface="宋体" panose="02010600030101010101" pitchFamily="2" charset="-122"/>
              </a:rPr>
              <a:t>符合</a:t>
            </a:r>
            <a:endParaRPr lang="en-US" altLang="zh-CN" sz="1600" kern="0" dirty="0">
              <a:latin typeface="宋体" panose="02010600030101010101" pitchFamily="2" charset="-122"/>
              <a:ea typeface="宋体" panose="02010600030101010101" pitchFamily="2" charset="-122"/>
            </a:endParaRPr>
          </a:p>
          <a:p>
            <a:pPr marL="0" marR="0" indent="355600" algn="l">
              <a:spcBef>
                <a:spcPts val="0"/>
              </a:spcBef>
              <a:spcAft>
                <a:spcPts val="0"/>
              </a:spcAft>
            </a:pPr>
            <a:endParaRPr lang="en-US" altLang="zh-CN" sz="1600" kern="0" dirty="0">
              <a:latin typeface="宋体" panose="02010600030101010101" pitchFamily="2" charset="-122"/>
              <a:ea typeface="宋体" panose="02010600030101010101" pitchFamily="2" charset="-122"/>
            </a:endParaRPr>
          </a:p>
          <a:p>
            <a:pPr marL="0" marR="0" indent="355600" algn="l">
              <a:spcBef>
                <a:spcPts val="0"/>
              </a:spcBef>
              <a:spcAft>
                <a:spcPts val="0"/>
              </a:spcAft>
            </a:pPr>
            <a:r>
              <a:rPr lang="zh-CN" altLang="en-US" sz="1600" b="1" kern="0" dirty="0">
                <a:latin typeface="宋体" panose="02010600030101010101" pitchFamily="2" charset="-122"/>
                <a:ea typeface="宋体" panose="02010600030101010101" pitchFamily="2" charset="-122"/>
              </a:rPr>
              <a:t>将寄存器内容写入内存中</a:t>
            </a:r>
          </a:p>
        </p:txBody>
      </p:sp>
    </p:spTree>
    <p:extLst>
      <p:ext uri="{BB962C8B-B14F-4D97-AF65-F5344CB8AC3E}">
        <p14:creationId xmlns:p14="http://schemas.microsoft.com/office/powerpoint/2010/main" val="1275457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1" name="文本框 10">
            <a:extLst>
              <a:ext uri="{FF2B5EF4-FFF2-40B4-BE49-F238E27FC236}">
                <a16:creationId xmlns:a16="http://schemas.microsoft.com/office/drawing/2014/main" id="{DF5C0071-1991-E2EC-0412-D63D36F049EB}"/>
              </a:ext>
            </a:extLst>
          </p:cNvPr>
          <p:cNvSpPr txBox="1"/>
          <p:nvPr/>
        </p:nvSpPr>
        <p:spPr>
          <a:xfrm>
            <a:off x="478623" y="925566"/>
            <a:ext cx="2770608" cy="523220"/>
          </a:xfrm>
          <a:prstGeom prst="rect">
            <a:avLst/>
          </a:prstGeom>
          <a:noFill/>
        </p:spPr>
        <p:txBody>
          <a:bodyPr wrap="square">
            <a:spAutoFit/>
          </a:bodyPr>
          <a:lstStyle/>
          <a:p>
            <a:pPr algn="ctr"/>
            <a:r>
              <a:rPr lang="zh-CN" altLang="en-US" sz="2800" b="1" dirty="0">
                <a:solidFill>
                  <a:schemeClr val="accent1">
                    <a:lumMod val="50000"/>
                  </a:schemeClr>
                </a:solidFill>
              </a:rPr>
              <a:t>分条验证</a:t>
            </a:r>
          </a:p>
        </p:txBody>
      </p:sp>
      <p:sp>
        <p:nvSpPr>
          <p:cNvPr id="4" name="文本框 3">
            <a:extLst>
              <a:ext uri="{FF2B5EF4-FFF2-40B4-BE49-F238E27FC236}">
                <a16:creationId xmlns:a16="http://schemas.microsoft.com/office/drawing/2014/main" id="{21D57C63-B566-09D6-5211-9BA6E47FBF6A}"/>
              </a:ext>
            </a:extLst>
          </p:cNvPr>
          <p:cNvSpPr txBox="1"/>
          <p:nvPr/>
        </p:nvSpPr>
        <p:spPr>
          <a:xfrm>
            <a:off x="-9728" y="4305382"/>
            <a:ext cx="6206247" cy="1754326"/>
          </a:xfrm>
          <a:prstGeom prst="rect">
            <a:avLst/>
          </a:prstGeom>
          <a:noFill/>
        </p:spPr>
        <p:txBody>
          <a:bodyPr wrap="square">
            <a:spAutoFit/>
          </a:bodyPr>
          <a:lstStyle/>
          <a:p>
            <a:pPr marL="0" marR="0" algn="l">
              <a:spcBef>
                <a:spcPts val="0"/>
              </a:spcBef>
              <a:spcAft>
                <a:spcPts val="0"/>
              </a:spcAft>
            </a:pPr>
            <a:r>
              <a:rPr lang="en-US" altLang="zh-CN" sz="1600" b="1" kern="0" dirty="0" err="1">
                <a:effectLst/>
                <a:latin typeface="宋体" panose="02010600030101010101" pitchFamily="2" charset="-122"/>
                <a:ea typeface="宋体" panose="02010600030101010101" pitchFamily="2" charset="-122"/>
              </a:rPr>
              <a:t>lh</a:t>
            </a:r>
            <a:r>
              <a:rPr lang="en-US" altLang="zh-CN" sz="1600" b="1" kern="0" dirty="0">
                <a:effectLst/>
                <a:latin typeface="宋体" panose="02010600030101010101" pitchFamily="2" charset="-122"/>
                <a:ea typeface="宋体" panose="02010600030101010101" pitchFamily="2" charset="-122"/>
              </a:rPr>
              <a:t> </a:t>
            </a:r>
            <a:endParaRPr lang="en-US" altLang="zh-CN"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x[</a:t>
            </a:r>
            <a:r>
              <a:rPr lang="en-US" altLang="zh-CN" sz="1600" kern="0" dirty="0" err="1">
                <a:effectLst/>
                <a:latin typeface="宋体" panose="02010600030101010101" pitchFamily="2" charset="-122"/>
                <a:ea typeface="宋体" panose="02010600030101010101" pitchFamily="2" charset="-122"/>
              </a:rPr>
              <a:t>AddrD</a:t>
            </a:r>
            <a:r>
              <a:rPr lang="en-US" altLang="zh-CN" sz="1600" kern="0" dirty="0">
                <a:effectLst/>
                <a:latin typeface="宋体" panose="02010600030101010101" pitchFamily="2" charset="-122"/>
                <a:ea typeface="宋体" panose="02010600030101010101" pitchFamily="2" charset="-122"/>
              </a:rPr>
              <a:t>] = mem(x[rs1] + sext(offset) (</a:t>
            </a:r>
            <a:r>
              <a:rPr lang="zh-CN" altLang="en-US" sz="1600" kern="0" dirty="0">
                <a:effectLst/>
                <a:latin typeface="宋体" panose="02010600030101010101" pitchFamily="2" charset="-122"/>
                <a:ea typeface="宋体" panose="02010600030101010101" pitchFamily="2" charset="-122"/>
              </a:rPr>
              <a:t>有符号</a:t>
            </a:r>
            <a:r>
              <a:rPr lang="en-US" altLang="zh-CN" sz="1600" kern="0" dirty="0">
                <a:effectLst/>
                <a:latin typeface="宋体" panose="02010600030101010101" pitchFamily="2" charset="-122"/>
                <a:ea typeface="宋体" panose="02010600030101010101" pitchFamily="2" charset="-122"/>
              </a:rPr>
              <a:t>)) </a:t>
            </a:r>
            <a:endParaRPr lang="zh-CN" altLang="en-US"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zh-CN" altLang="en-US" sz="1600" kern="0" dirty="0">
                <a:effectLst/>
                <a:latin typeface="宋体" panose="02010600030101010101" pitchFamily="2" charset="-122"/>
                <a:ea typeface="宋体" panose="02010600030101010101" pitchFamily="2" charset="-122"/>
              </a:rPr>
              <a:t> </a:t>
            </a:r>
            <a:endParaRPr lang="zh-CN" altLang="en-US"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mem(4+1)=mem(5) </a:t>
            </a:r>
            <a:r>
              <a:rPr lang="zh-CN" altLang="en-US" sz="1600" kern="0" dirty="0">
                <a:effectLst/>
                <a:latin typeface="宋体" panose="02010600030101010101" pitchFamily="2" charset="-122"/>
                <a:ea typeface="宋体" panose="02010600030101010101" pitchFamily="2" charset="-122"/>
              </a:rPr>
              <a:t>中读半个字，符号扩展后为</a:t>
            </a:r>
            <a:r>
              <a:rPr lang="en-US" altLang="zh-CN" sz="1600" kern="0" dirty="0">
                <a:effectLst/>
                <a:latin typeface="宋体" panose="02010600030101010101" pitchFamily="2" charset="-122"/>
                <a:ea typeface="宋体" panose="02010600030101010101" pitchFamily="2" charset="-122"/>
              </a:rPr>
              <a:t>0303aa55</a:t>
            </a:r>
            <a:r>
              <a:rPr lang="en-US" altLang="zh-CN" sz="1600" dirty="0">
                <a:effectLst/>
                <a:latin typeface="宋体" panose="02010600030101010101" pitchFamily="2" charset="-122"/>
                <a:ea typeface="宋体" panose="02010600030101010101" pitchFamily="2" charset="-122"/>
              </a:rPr>
              <a:t> ,</a:t>
            </a:r>
            <a:r>
              <a:rPr lang="zh-CN" altLang="en-US" sz="1600" dirty="0">
                <a:effectLst/>
                <a:latin typeface="宋体" panose="02010600030101010101" pitchFamily="2" charset="-122"/>
                <a:ea typeface="宋体" panose="02010600030101010101" pitchFamily="2" charset="-122"/>
              </a:rPr>
              <a:t>符合</a:t>
            </a:r>
            <a:endParaRPr lang="en-US" altLang="zh-CN" sz="16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endParaRPr lang="en-US" altLang="zh-CN" sz="1600" b="1"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b="1" i="0" dirty="0" err="1">
                <a:solidFill>
                  <a:srgbClr val="000000"/>
                </a:solidFill>
                <a:effectLst/>
                <a:latin typeface="-apple-system"/>
              </a:rPr>
              <a:t>lh</a:t>
            </a:r>
            <a:r>
              <a:rPr lang="zh-CN" altLang="en-US" sz="1600" b="1" i="0" dirty="0">
                <a:solidFill>
                  <a:srgbClr val="000000"/>
                </a:solidFill>
                <a:effectLst/>
                <a:latin typeface="-apple-system"/>
              </a:rPr>
              <a:t>指令从内存读取一个半字</a:t>
            </a:r>
            <a:r>
              <a:rPr lang="en-US" altLang="zh-CN" sz="1600" b="1" i="0" dirty="0">
                <a:solidFill>
                  <a:srgbClr val="000000"/>
                </a:solidFill>
                <a:effectLst/>
                <a:latin typeface="-apple-system"/>
              </a:rPr>
              <a:t>(16</a:t>
            </a:r>
            <a:r>
              <a:rPr lang="zh-CN" altLang="en-US" sz="1600" b="1" i="0" dirty="0">
                <a:solidFill>
                  <a:srgbClr val="000000"/>
                </a:solidFill>
                <a:effectLst/>
                <a:latin typeface="-apple-system"/>
              </a:rPr>
              <a:t>位</a:t>
            </a:r>
            <a:r>
              <a:rPr lang="en-US" altLang="zh-CN" sz="1600" b="1" i="0" dirty="0">
                <a:solidFill>
                  <a:srgbClr val="000000"/>
                </a:solidFill>
                <a:effectLst/>
                <a:latin typeface="-apple-system"/>
              </a:rPr>
              <a:t>)</a:t>
            </a:r>
            <a:r>
              <a:rPr lang="zh-CN" altLang="en-US" sz="1600" b="1" i="0" dirty="0">
                <a:solidFill>
                  <a:srgbClr val="000000"/>
                </a:solidFill>
                <a:effectLst/>
                <a:latin typeface="-apple-system"/>
              </a:rPr>
              <a:t>到寄存器</a:t>
            </a:r>
            <a:endParaRPr lang="en-US" altLang="zh-CN" sz="1600" b="1"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endParaRPr lang="zh-CN" altLang="en-US" sz="1200" dirty="0">
              <a:effectLst/>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1FD906B3-E66C-1EE9-FAA9-164DC5F8D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83866" y="2022718"/>
            <a:ext cx="5274310" cy="2077720"/>
          </a:xfrm>
          <a:prstGeom prst="rect">
            <a:avLst/>
          </a:prstGeom>
          <a:noFill/>
          <a:ln>
            <a:noFill/>
          </a:ln>
        </p:spPr>
      </p:pic>
      <p:pic>
        <p:nvPicPr>
          <p:cNvPr id="6" name="图片 5">
            <a:extLst>
              <a:ext uri="{FF2B5EF4-FFF2-40B4-BE49-F238E27FC236}">
                <a16:creationId xmlns:a16="http://schemas.microsoft.com/office/drawing/2014/main" id="{144B12F1-BDEF-F87F-B6D3-1B63A5F35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469221" y="1998399"/>
            <a:ext cx="2895600" cy="2038350"/>
          </a:xfrm>
          <a:prstGeom prst="rect">
            <a:avLst/>
          </a:prstGeom>
          <a:noFill/>
          <a:ln>
            <a:noFill/>
          </a:ln>
        </p:spPr>
      </p:pic>
      <p:sp>
        <p:nvSpPr>
          <p:cNvPr id="8" name="文本框 7">
            <a:extLst>
              <a:ext uri="{FF2B5EF4-FFF2-40B4-BE49-F238E27FC236}">
                <a16:creationId xmlns:a16="http://schemas.microsoft.com/office/drawing/2014/main" id="{DF3B9C6A-9427-64E0-DEDE-7C3ED5C64910}"/>
              </a:ext>
            </a:extLst>
          </p:cNvPr>
          <p:cNvSpPr txBox="1"/>
          <p:nvPr/>
        </p:nvSpPr>
        <p:spPr>
          <a:xfrm>
            <a:off x="6850704" y="4512205"/>
            <a:ext cx="4871126" cy="1569660"/>
          </a:xfrm>
          <a:prstGeom prst="rect">
            <a:avLst/>
          </a:prstGeom>
          <a:noFill/>
        </p:spPr>
        <p:txBody>
          <a:bodyPr wrap="square">
            <a:spAutoFit/>
          </a:bodyPr>
          <a:lstStyle/>
          <a:p>
            <a:pPr marL="0" marR="0" algn="l">
              <a:spcBef>
                <a:spcPts val="0"/>
              </a:spcBef>
              <a:spcAft>
                <a:spcPts val="0"/>
              </a:spcAft>
            </a:pPr>
            <a:r>
              <a:rPr lang="en-US" altLang="zh-CN" sz="1600" b="1" kern="0" dirty="0" err="1">
                <a:effectLst/>
                <a:latin typeface="宋体" panose="02010600030101010101" pitchFamily="2" charset="-122"/>
                <a:ea typeface="宋体" panose="02010600030101010101" pitchFamily="2" charset="-122"/>
              </a:rPr>
              <a:t>sw</a:t>
            </a:r>
            <a:r>
              <a:rPr lang="en-US" altLang="zh-CN" sz="1600" b="1" kern="0" dirty="0">
                <a:effectLst/>
                <a:latin typeface="宋体" panose="02010600030101010101" pitchFamily="2" charset="-122"/>
                <a:ea typeface="宋体" panose="02010600030101010101" pitchFamily="2" charset="-122"/>
              </a:rPr>
              <a:t> </a:t>
            </a:r>
            <a:endParaRPr lang="en-US" altLang="zh-CN"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mem(x[</a:t>
            </a:r>
            <a:r>
              <a:rPr lang="en-US" altLang="zh-CN" sz="1600" kern="0" dirty="0" err="1">
                <a:effectLst/>
                <a:latin typeface="宋体" panose="02010600030101010101" pitchFamily="2" charset="-122"/>
                <a:ea typeface="宋体" panose="02010600030101010101" pitchFamily="2" charset="-122"/>
              </a:rPr>
              <a:t>AddrA</a:t>
            </a:r>
            <a:r>
              <a:rPr lang="en-US" altLang="zh-CN" sz="1600" kern="0" dirty="0">
                <a:effectLst/>
                <a:latin typeface="宋体" panose="02010600030101010101" pitchFamily="2" charset="-122"/>
                <a:ea typeface="宋体" panose="02010600030101010101" pitchFamily="2" charset="-122"/>
              </a:rPr>
              <a:t>]+sext(offset))=x[</a:t>
            </a:r>
            <a:r>
              <a:rPr lang="en-US" altLang="zh-CN" sz="1600" kern="0" dirty="0" err="1">
                <a:effectLst/>
                <a:latin typeface="宋体" panose="02010600030101010101" pitchFamily="2" charset="-122"/>
                <a:ea typeface="宋体" panose="02010600030101010101" pitchFamily="2" charset="-122"/>
              </a:rPr>
              <a:t>AddrB</a:t>
            </a:r>
            <a:r>
              <a:rPr lang="en-US" altLang="zh-CN" sz="1600" kern="0" dirty="0">
                <a:effectLst/>
                <a:latin typeface="宋体" panose="02010600030101010101" pitchFamily="2" charset="-122"/>
                <a:ea typeface="宋体" panose="02010600030101010101" pitchFamily="2" charset="-122"/>
              </a:rPr>
              <a:t>][31:0] </a:t>
            </a:r>
            <a:endParaRPr lang="en-US" altLang="zh-CN"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 </a:t>
            </a:r>
            <a:endParaRPr lang="en-US" altLang="zh-CN" sz="12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600" kern="0" dirty="0">
                <a:effectLst/>
                <a:latin typeface="宋体" panose="02010600030101010101" pitchFamily="2" charset="-122"/>
                <a:ea typeface="宋体" panose="02010600030101010101" pitchFamily="2" charset="-122"/>
              </a:rPr>
              <a:t>mem(4+1=5)=</a:t>
            </a:r>
            <a:r>
              <a:rPr lang="en-US" altLang="zh-CN" sz="1600" kern="0" dirty="0">
                <a:latin typeface="宋体" panose="02010600030101010101" pitchFamily="2" charset="-122"/>
                <a:ea typeface="宋体" panose="02010600030101010101" pitchFamily="2" charset="-122"/>
              </a:rPr>
              <a:t>rs2=5  </a:t>
            </a:r>
            <a:r>
              <a:rPr lang="zh-CN" altLang="en-US" sz="1600" kern="0" dirty="0">
                <a:latin typeface="宋体" panose="02010600030101010101" pitchFamily="2" charset="-122"/>
                <a:ea typeface="宋体" panose="02010600030101010101" pitchFamily="2" charset="-122"/>
              </a:rPr>
              <a:t>符合</a:t>
            </a:r>
            <a:endParaRPr lang="en-US" altLang="zh-CN" sz="1600" kern="0" dirty="0">
              <a:latin typeface="宋体" panose="02010600030101010101" pitchFamily="2" charset="-122"/>
              <a:ea typeface="宋体" panose="02010600030101010101" pitchFamily="2" charset="-122"/>
            </a:endParaRPr>
          </a:p>
          <a:p>
            <a:pPr marL="0" marR="0" indent="355600" algn="l">
              <a:spcBef>
                <a:spcPts val="0"/>
              </a:spcBef>
              <a:spcAft>
                <a:spcPts val="0"/>
              </a:spcAft>
            </a:pPr>
            <a:endParaRPr lang="en-US" altLang="zh-CN" sz="1600" kern="0" dirty="0">
              <a:latin typeface="宋体" panose="02010600030101010101" pitchFamily="2" charset="-122"/>
              <a:ea typeface="宋体" panose="02010600030101010101" pitchFamily="2" charset="-122"/>
            </a:endParaRPr>
          </a:p>
          <a:p>
            <a:pPr marL="0" marR="0" indent="355600" algn="l">
              <a:spcBef>
                <a:spcPts val="0"/>
              </a:spcBef>
              <a:spcAft>
                <a:spcPts val="0"/>
              </a:spcAft>
            </a:pPr>
            <a:r>
              <a:rPr lang="zh-CN" altLang="en-US" sz="1600" b="1" kern="0" dirty="0">
                <a:latin typeface="宋体" panose="02010600030101010101" pitchFamily="2" charset="-122"/>
                <a:ea typeface="宋体" panose="02010600030101010101" pitchFamily="2" charset="-122"/>
              </a:rPr>
              <a:t>将寄存器内容写入内存中</a:t>
            </a:r>
          </a:p>
        </p:txBody>
      </p:sp>
    </p:spTree>
    <p:extLst>
      <p:ext uri="{BB962C8B-B14F-4D97-AF65-F5344CB8AC3E}">
        <p14:creationId xmlns:p14="http://schemas.microsoft.com/office/powerpoint/2010/main" val="1114361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1" name="文本框 10">
            <a:extLst>
              <a:ext uri="{FF2B5EF4-FFF2-40B4-BE49-F238E27FC236}">
                <a16:creationId xmlns:a16="http://schemas.microsoft.com/office/drawing/2014/main" id="{DF5C0071-1991-E2EC-0412-D63D36F049EB}"/>
              </a:ext>
            </a:extLst>
          </p:cNvPr>
          <p:cNvSpPr txBox="1"/>
          <p:nvPr/>
        </p:nvSpPr>
        <p:spPr>
          <a:xfrm>
            <a:off x="478623" y="925566"/>
            <a:ext cx="2770608" cy="523220"/>
          </a:xfrm>
          <a:prstGeom prst="rect">
            <a:avLst/>
          </a:prstGeom>
          <a:noFill/>
        </p:spPr>
        <p:txBody>
          <a:bodyPr wrap="square">
            <a:spAutoFit/>
          </a:bodyPr>
          <a:lstStyle/>
          <a:p>
            <a:pPr algn="ctr"/>
            <a:r>
              <a:rPr lang="zh-CN" altLang="en-US" sz="2800" b="1" dirty="0">
                <a:solidFill>
                  <a:schemeClr val="accent1">
                    <a:lumMod val="50000"/>
                  </a:schemeClr>
                </a:solidFill>
              </a:rPr>
              <a:t>分条验证</a:t>
            </a:r>
          </a:p>
        </p:txBody>
      </p:sp>
      <p:sp>
        <p:nvSpPr>
          <p:cNvPr id="3" name="文本框 2">
            <a:extLst>
              <a:ext uri="{FF2B5EF4-FFF2-40B4-BE49-F238E27FC236}">
                <a16:creationId xmlns:a16="http://schemas.microsoft.com/office/drawing/2014/main" id="{012EBE35-35FE-9FD1-7D6A-2945FB23B72A}"/>
              </a:ext>
            </a:extLst>
          </p:cNvPr>
          <p:cNvSpPr txBox="1"/>
          <p:nvPr/>
        </p:nvSpPr>
        <p:spPr>
          <a:xfrm>
            <a:off x="125080" y="4046787"/>
            <a:ext cx="5779609" cy="2616101"/>
          </a:xfrm>
          <a:prstGeom prst="rect">
            <a:avLst/>
          </a:prstGeom>
          <a:noFill/>
        </p:spPr>
        <p:txBody>
          <a:bodyPr wrap="square">
            <a:spAutoFit/>
          </a:bodyPr>
          <a:lstStyle/>
          <a:p>
            <a:pPr marL="473075" indent="-384175"/>
            <a:r>
              <a:rPr lang="en-US" altLang="zh-CN" sz="2000" b="1" dirty="0">
                <a:effectLst/>
                <a:latin typeface="宋体" panose="02010600030101010101" pitchFamily="2" charset="-122"/>
                <a:ea typeface="宋体" panose="02010600030101010101" pitchFamily="2" charset="-122"/>
                <a:cs typeface="黑体" panose="02010609060101010101" pitchFamily="49" charset="-122"/>
              </a:rPr>
              <a:t> U</a:t>
            </a:r>
            <a:r>
              <a:rPr lang="zh-CN" altLang="en-US" sz="2000" b="1" dirty="0">
                <a:effectLst/>
                <a:latin typeface="宋体" panose="02010600030101010101" pitchFamily="2" charset="-122"/>
                <a:ea typeface="宋体" panose="02010600030101010101" pitchFamily="2" charset="-122"/>
                <a:cs typeface="黑体" panose="02010609060101010101" pitchFamily="49" charset="-122"/>
              </a:rPr>
              <a:t>型指令</a:t>
            </a:r>
            <a:endParaRPr lang="zh-CN" altLang="en-US" sz="2000" b="1" dirty="0">
              <a:effectLst/>
              <a:latin typeface="黑体" panose="02010609060101010101" pitchFamily="49" charset="-122"/>
              <a:ea typeface="黑体" panose="02010609060101010101" pitchFamily="49" charset="-122"/>
            </a:endParaRPr>
          </a:p>
          <a:p>
            <a:pPr marL="0" marR="0" algn="l">
              <a:spcBef>
                <a:spcPts val="0"/>
              </a:spcBef>
              <a:spcAft>
                <a:spcPts val="0"/>
              </a:spcAft>
            </a:pPr>
            <a:r>
              <a:rPr lang="en-US" altLang="zh-CN" sz="1800" b="1" kern="0" dirty="0" err="1">
                <a:effectLst/>
                <a:latin typeface="宋体" panose="02010600030101010101" pitchFamily="2" charset="-122"/>
                <a:ea typeface="宋体" panose="02010600030101010101" pitchFamily="2" charset="-122"/>
              </a:rPr>
              <a:t>lui</a:t>
            </a:r>
            <a:r>
              <a:rPr lang="en-US" altLang="zh-CN" sz="1800" b="1" kern="0" dirty="0">
                <a:effectLst/>
                <a:latin typeface="宋体" panose="02010600030101010101" pitchFamily="2" charset="-122"/>
                <a:ea typeface="宋体" panose="02010600030101010101" pitchFamily="2" charset="-122"/>
              </a:rPr>
              <a:t> </a:t>
            </a:r>
            <a:endParaRPr lang="en-US" altLang="zh-CN" sz="14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800" kern="0" dirty="0">
                <a:effectLst/>
                <a:latin typeface="宋体" panose="02010600030101010101" pitchFamily="2" charset="-122"/>
                <a:ea typeface="宋体" panose="02010600030101010101" pitchFamily="2" charset="-122"/>
              </a:rPr>
              <a:t>x[</a:t>
            </a:r>
            <a:r>
              <a:rPr lang="en-US" altLang="zh-CN" sz="1800" kern="0" dirty="0" err="1">
                <a:effectLst/>
                <a:latin typeface="宋体" panose="02010600030101010101" pitchFamily="2" charset="-122"/>
                <a:ea typeface="宋体" panose="02010600030101010101" pitchFamily="2" charset="-122"/>
              </a:rPr>
              <a:t>AddrD</a:t>
            </a:r>
            <a:r>
              <a:rPr lang="en-US" altLang="zh-CN" sz="1800" kern="0" dirty="0">
                <a:effectLst/>
                <a:latin typeface="宋体" panose="02010600030101010101" pitchFamily="2" charset="-122"/>
                <a:ea typeface="宋体" panose="02010600030101010101" pitchFamily="2" charset="-122"/>
              </a:rPr>
              <a:t>] = sext(immediate)&lt;&lt;12 </a:t>
            </a:r>
            <a:endParaRPr lang="en-US" altLang="zh-CN" sz="14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800" kern="0" dirty="0">
                <a:effectLst/>
                <a:latin typeface="宋体" panose="02010600030101010101" pitchFamily="2" charset="-122"/>
                <a:ea typeface="宋体" panose="02010600030101010101" pitchFamily="2" charset="-122"/>
              </a:rPr>
              <a:t> </a:t>
            </a:r>
            <a:endParaRPr lang="en-US" altLang="zh-CN" sz="14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zh-CN" altLang="en-US" sz="1800" kern="0" dirty="0">
                <a:effectLst/>
                <a:latin typeface="宋体" panose="02010600030101010101" pitchFamily="2" charset="-122"/>
                <a:ea typeface="宋体" panose="02010600030101010101" pitchFamily="2" charset="-122"/>
              </a:rPr>
              <a:t>测试结果：</a:t>
            </a:r>
            <a:r>
              <a:rPr lang="zh-CN" altLang="en-US" sz="1800" dirty="0">
                <a:solidFill>
                  <a:srgbClr val="121212"/>
                </a:solidFill>
                <a:effectLst/>
                <a:latin typeface="宋体" panose="02010600030101010101" pitchFamily="2" charset="-122"/>
                <a:ea typeface="宋体" panose="02010600030101010101" pitchFamily="2" charset="-122"/>
              </a:rPr>
              <a:t>把</a:t>
            </a:r>
            <a:r>
              <a:rPr lang="en-US" altLang="zh-CN" sz="1800" dirty="0" err="1">
                <a:solidFill>
                  <a:srgbClr val="121212"/>
                </a:solidFill>
                <a:effectLst/>
                <a:latin typeface="宋体" panose="02010600030101010101" pitchFamily="2" charset="-122"/>
                <a:ea typeface="宋体" panose="02010600030101010101" pitchFamily="2" charset="-122"/>
              </a:rPr>
              <a:t>imm</a:t>
            </a:r>
            <a:r>
              <a:rPr lang="zh-CN" altLang="en-US" sz="1800" dirty="0">
                <a:solidFill>
                  <a:srgbClr val="121212"/>
                </a:solidFill>
                <a:effectLst/>
                <a:latin typeface="宋体" panose="02010600030101010101" pitchFamily="2" charset="-122"/>
                <a:ea typeface="宋体" panose="02010600030101010101" pitchFamily="2" charset="-122"/>
              </a:rPr>
              <a:t>立即数写入</a:t>
            </a:r>
            <a:r>
              <a:rPr lang="en-US" altLang="zh-CN" sz="1800" dirty="0" err="1">
                <a:solidFill>
                  <a:srgbClr val="121212"/>
                </a:solidFill>
                <a:effectLst/>
                <a:latin typeface="宋体" panose="02010600030101010101" pitchFamily="2" charset="-122"/>
                <a:ea typeface="宋体" panose="02010600030101010101" pitchFamily="2" charset="-122"/>
              </a:rPr>
              <a:t>AddrD</a:t>
            </a:r>
            <a:r>
              <a:rPr lang="zh-CN" altLang="en-US" sz="1800" dirty="0">
                <a:solidFill>
                  <a:srgbClr val="121212"/>
                </a:solidFill>
                <a:effectLst/>
                <a:latin typeface="宋体" panose="02010600030101010101" pitchFamily="2" charset="-122"/>
                <a:ea typeface="宋体" panose="02010600030101010101" pitchFamily="2" charset="-122"/>
              </a:rPr>
              <a:t>的高</a:t>
            </a:r>
            <a:r>
              <a:rPr lang="en-US" altLang="zh-CN" sz="1800" dirty="0">
                <a:solidFill>
                  <a:srgbClr val="121212"/>
                </a:solidFill>
                <a:effectLst/>
                <a:latin typeface="宋体" panose="02010600030101010101" pitchFamily="2" charset="-122"/>
                <a:ea typeface="宋体" panose="02010600030101010101" pitchFamily="2" charset="-122"/>
              </a:rPr>
              <a:t>20</a:t>
            </a:r>
            <a:r>
              <a:rPr lang="zh-CN" altLang="en-US" sz="1800" dirty="0">
                <a:solidFill>
                  <a:srgbClr val="121212"/>
                </a:solidFill>
                <a:effectLst/>
                <a:latin typeface="宋体" panose="02010600030101010101" pitchFamily="2" charset="-122"/>
                <a:ea typeface="宋体" panose="02010600030101010101" pitchFamily="2" charset="-122"/>
              </a:rPr>
              <a:t>位，</a:t>
            </a:r>
            <a:r>
              <a:rPr lang="en-US" altLang="zh-CN" sz="1800" dirty="0" err="1">
                <a:solidFill>
                  <a:srgbClr val="121212"/>
                </a:solidFill>
                <a:effectLst/>
                <a:latin typeface="宋体" panose="02010600030101010101" pitchFamily="2" charset="-122"/>
                <a:ea typeface="宋体" panose="02010600030101010101" pitchFamily="2" charset="-122"/>
              </a:rPr>
              <a:t>AddrD</a:t>
            </a:r>
            <a:r>
              <a:rPr lang="zh-CN" altLang="en-US" sz="1800" dirty="0">
                <a:solidFill>
                  <a:srgbClr val="121212"/>
                </a:solidFill>
                <a:effectLst/>
                <a:latin typeface="宋体" panose="02010600030101010101" pitchFamily="2" charset="-122"/>
                <a:ea typeface="宋体" panose="02010600030101010101" pitchFamily="2" charset="-122"/>
              </a:rPr>
              <a:t>的低</a:t>
            </a:r>
            <a:r>
              <a:rPr lang="en-US" altLang="zh-CN" sz="1800" dirty="0">
                <a:solidFill>
                  <a:srgbClr val="121212"/>
                </a:solidFill>
                <a:effectLst/>
                <a:latin typeface="宋体" panose="02010600030101010101" pitchFamily="2" charset="-122"/>
                <a:ea typeface="宋体" panose="02010600030101010101" pitchFamily="2" charset="-122"/>
              </a:rPr>
              <a:t>12</a:t>
            </a:r>
            <a:r>
              <a:rPr lang="zh-CN" altLang="en-US" sz="1800" dirty="0">
                <a:solidFill>
                  <a:srgbClr val="121212"/>
                </a:solidFill>
                <a:effectLst/>
                <a:latin typeface="宋体" panose="02010600030101010101" pitchFamily="2" charset="-122"/>
                <a:ea typeface="宋体" panose="02010600030101010101" pitchFamily="2" charset="-122"/>
              </a:rPr>
              <a:t>位补零。</a:t>
            </a:r>
            <a:r>
              <a:rPr lang="zh-CN" altLang="en-US" sz="1800" kern="0" dirty="0">
                <a:effectLst/>
                <a:latin typeface="宋体" panose="02010600030101010101" pitchFamily="2" charset="-122"/>
                <a:ea typeface="宋体" panose="02010600030101010101" pitchFamily="2" charset="-122"/>
              </a:rPr>
              <a:t> </a:t>
            </a:r>
            <a:endParaRPr lang="zh-CN" altLang="en-US" sz="1400" dirty="0">
              <a:effectLst/>
              <a:latin typeface="宋体" panose="02010600030101010101" pitchFamily="2" charset="-122"/>
              <a:ea typeface="宋体" panose="02010600030101010101" pitchFamily="2" charset="-122"/>
            </a:endParaRPr>
          </a:p>
          <a:p>
            <a:pPr indent="355600"/>
            <a:r>
              <a:rPr lang="en-US" altLang="zh-CN" sz="1800" kern="0" dirty="0" err="1">
                <a:effectLst/>
                <a:latin typeface="宋体" panose="02010600030101010101" pitchFamily="2" charset="-122"/>
                <a:ea typeface="宋体" panose="02010600030101010101" pitchFamily="2" charset="-122"/>
              </a:rPr>
              <a:t>rd</a:t>
            </a:r>
            <a:r>
              <a:rPr lang="en-US" altLang="zh-CN" sz="1800" kern="0" dirty="0">
                <a:effectLst/>
                <a:latin typeface="宋体" panose="02010600030101010101" pitchFamily="2" charset="-122"/>
                <a:ea typeface="宋体" panose="02010600030101010101" pitchFamily="2" charset="-122"/>
              </a:rPr>
              <a:t>=1&lt;&lt;12=1000(</a:t>
            </a:r>
            <a:r>
              <a:rPr lang="zh-CN" altLang="en-US" sz="1800" kern="0" dirty="0">
                <a:effectLst/>
                <a:latin typeface="宋体" panose="02010600030101010101" pitchFamily="2" charset="-122"/>
                <a:ea typeface="宋体" panose="02010600030101010101" pitchFamily="2" charset="-122"/>
              </a:rPr>
              <a:t>十六进制</a:t>
            </a:r>
            <a:r>
              <a:rPr lang="en-US" altLang="zh-CN" sz="1800" kern="0" dirty="0">
                <a:effectLst/>
                <a:latin typeface="宋体" panose="02010600030101010101" pitchFamily="2" charset="-122"/>
                <a:ea typeface="宋体" panose="02010600030101010101" pitchFamily="2" charset="-122"/>
              </a:rPr>
              <a:t>)=</a:t>
            </a:r>
            <a:r>
              <a:rPr lang="en-US" altLang="zh-CN" dirty="0" err="1">
                <a:solidFill>
                  <a:srgbClr val="121212"/>
                </a:solidFill>
                <a:latin typeface="宋体" panose="02010600030101010101" pitchFamily="2" charset="-122"/>
                <a:ea typeface="宋体" panose="02010600030101010101" pitchFamily="2" charset="-122"/>
              </a:rPr>
              <a:t>DataD</a:t>
            </a:r>
            <a:r>
              <a:rPr lang="en-US" altLang="zh-CN" dirty="0">
                <a:solidFill>
                  <a:srgbClr val="121212"/>
                </a:solidFill>
                <a:latin typeface="宋体" panose="02010600030101010101" pitchFamily="2" charset="-122"/>
                <a:ea typeface="宋体" panose="02010600030101010101" pitchFamily="2" charset="-122"/>
              </a:rPr>
              <a:t>  </a:t>
            </a:r>
            <a:r>
              <a:rPr lang="zh-CN" altLang="en-US" dirty="0">
                <a:solidFill>
                  <a:srgbClr val="121212"/>
                </a:solidFill>
                <a:latin typeface="宋体" panose="02010600030101010101" pitchFamily="2" charset="-122"/>
                <a:ea typeface="宋体" panose="02010600030101010101" pitchFamily="2" charset="-122"/>
              </a:rPr>
              <a:t>符合</a:t>
            </a:r>
            <a:endParaRPr lang="en-US" altLang="zh-CN" dirty="0">
              <a:solidFill>
                <a:srgbClr val="121212"/>
              </a:solidFill>
              <a:latin typeface="宋体" panose="02010600030101010101" pitchFamily="2" charset="-122"/>
              <a:ea typeface="宋体" panose="02010600030101010101" pitchFamily="2" charset="-122"/>
            </a:endParaRPr>
          </a:p>
          <a:p>
            <a:pPr indent="355600"/>
            <a:endParaRPr lang="en-US" altLang="zh-CN" dirty="0">
              <a:solidFill>
                <a:srgbClr val="121212"/>
              </a:solidFill>
              <a:latin typeface="宋体" panose="02010600030101010101" pitchFamily="2" charset="-122"/>
              <a:ea typeface="宋体" panose="02010600030101010101" pitchFamily="2" charset="-122"/>
            </a:endParaRPr>
          </a:p>
          <a:p>
            <a:pPr indent="355600"/>
            <a:r>
              <a:rPr lang="en-US" altLang="zh-CN" b="1" dirty="0" err="1">
                <a:solidFill>
                  <a:srgbClr val="121212"/>
                </a:solidFill>
                <a:latin typeface="宋体" panose="02010600030101010101" pitchFamily="2" charset="-122"/>
                <a:ea typeface="宋体" panose="02010600030101010101" pitchFamily="2" charset="-122"/>
              </a:rPr>
              <a:t>lui</a:t>
            </a:r>
            <a:r>
              <a:rPr lang="zh-CN" altLang="en-US" b="1" dirty="0">
                <a:solidFill>
                  <a:srgbClr val="121212"/>
                </a:solidFill>
                <a:latin typeface="宋体" panose="02010600030101010101" pitchFamily="2" charset="-122"/>
                <a:ea typeface="宋体" panose="02010600030101010101" pitchFamily="2" charset="-122"/>
              </a:rPr>
              <a:t>指令将立即数的高</a:t>
            </a:r>
            <a:r>
              <a:rPr lang="en-US" altLang="zh-CN" b="1" dirty="0">
                <a:solidFill>
                  <a:srgbClr val="121212"/>
                </a:solidFill>
                <a:latin typeface="宋体" panose="02010600030101010101" pitchFamily="2" charset="-122"/>
                <a:ea typeface="宋体" panose="02010600030101010101" pitchFamily="2" charset="-122"/>
              </a:rPr>
              <a:t>20</a:t>
            </a:r>
            <a:r>
              <a:rPr lang="zh-CN" altLang="en-US" b="1" dirty="0">
                <a:solidFill>
                  <a:srgbClr val="121212"/>
                </a:solidFill>
                <a:latin typeface="宋体" panose="02010600030101010101" pitchFamily="2" charset="-122"/>
                <a:ea typeface="宋体" panose="02010600030101010101" pitchFamily="2" charset="-122"/>
              </a:rPr>
              <a:t>位写入目标寄存器的高</a:t>
            </a:r>
            <a:r>
              <a:rPr lang="en-US" altLang="zh-CN" b="1" dirty="0">
                <a:solidFill>
                  <a:srgbClr val="121212"/>
                </a:solidFill>
                <a:latin typeface="宋体" panose="02010600030101010101" pitchFamily="2" charset="-122"/>
                <a:ea typeface="宋体" panose="02010600030101010101" pitchFamily="2" charset="-122"/>
              </a:rPr>
              <a:t>20</a:t>
            </a:r>
            <a:r>
              <a:rPr lang="zh-CN" altLang="en-US" b="1" dirty="0">
                <a:solidFill>
                  <a:srgbClr val="121212"/>
                </a:solidFill>
                <a:latin typeface="宋体" panose="02010600030101010101" pitchFamily="2" charset="-122"/>
                <a:ea typeface="宋体" panose="02010600030101010101" pitchFamily="2" charset="-122"/>
              </a:rPr>
              <a:t>位</a:t>
            </a:r>
          </a:p>
        </p:txBody>
      </p:sp>
      <p:pic>
        <p:nvPicPr>
          <p:cNvPr id="7" name="图片 6">
            <a:extLst>
              <a:ext uri="{FF2B5EF4-FFF2-40B4-BE49-F238E27FC236}">
                <a16:creationId xmlns:a16="http://schemas.microsoft.com/office/drawing/2014/main" id="{E02C4186-82C3-C9EA-670B-35365E30E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734969" y="1633796"/>
            <a:ext cx="3371850" cy="2692400"/>
          </a:xfrm>
          <a:prstGeom prst="rect">
            <a:avLst/>
          </a:prstGeom>
          <a:noFill/>
          <a:ln>
            <a:noFill/>
          </a:ln>
        </p:spPr>
      </p:pic>
      <p:sp>
        <p:nvSpPr>
          <p:cNvPr id="10" name="文本框 9">
            <a:extLst>
              <a:ext uri="{FF2B5EF4-FFF2-40B4-BE49-F238E27FC236}">
                <a16:creationId xmlns:a16="http://schemas.microsoft.com/office/drawing/2014/main" id="{0561A757-F028-DFEE-8A88-FB88E8AB6264}"/>
              </a:ext>
            </a:extLst>
          </p:cNvPr>
          <p:cNvSpPr txBox="1"/>
          <p:nvPr/>
        </p:nvSpPr>
        <p:spPr>
          <a:xfrm>
            <a:off x="6287313" y="3908287"/>
            <a:ext cx="5649339" cy="2893100"/>
          </a:xfrm>
          <a:prstGeom prst="rect">
            <a:avLst/>
          </a:prstGeom>
          <a:noFill/>
        </p:spPr>
        <p:txBody>
          <a:bodyPr wrap="square">
            <a:spAutoFit/>
          </a:bodyPr>
          <a:lstStyle/>
          <a:p>
            <a:pPr marL="473075" indent="-384175"/>
            <a:r>
              <a:rPr lang="en-US" altLang="zh-CN" sz="2000" b="1" dirty="0">
                <a:effectLst/>
                <a:latin typeface="宋体" panose="02010600030101010101" pitchFamily="2" charset="-122"/>
                <a:ea typeface="宋体" panose="02010600030101010101" pitchFamily="2" charset="-122"/>
                <a:cs typeface="黑体" panose="02010609060101010101" pitchFamily="49" charset="-122"/>
              </a:rPr>
              <a:t>J</a:t>
            </a:r>
            <a:r>
              <a:rPr lang="zh-CN" altLang="en-US" sz="2000" b="1" dirty="0">
                <a:effectLst/>
                <a:latin typeface="宋体" panose="02010600030101010101" pitchFamily="2" charset="-122"/>
                <a:ea typeface="宋体" panose="02010600030101010101" pitchFamily="2" charset="-122"/>
                <a:cs typeface="黑体" panose="02010609060101010101" pitchFamily="49" charset="-122"/>
              </a:rPr>
              <a:t>型指令</a:t>
            </a:r>
            <a:endParaRPr lang="zh-CN" altLang="en-US" sz="2000" b="1" dirty="0">
              <a:effectLst/>
              <a:latin typeface="黑体" panose="02010609060101010101" pitchFamily="49" charset="-122"/>
              <a:ea typeface="黑体" panose="02010609060101010101" pitchFamily="49" charset="-122"/>
            </a:endParaRPr>
          </a:p>
          <a:p>
            <a:pPr marL="0" marR="0" algn="l">
              <a:spcBef>
                <a:spcPts val="0"/>
              </a:spcBef>
              <a:spcAft>
                <a:spcPts val="0"/>
              </a:spcAft>
            </a:pPr>
            <a:r>
              <a:rPr lang="en-US" altLang="zh-CN" sz="1800" b="1" kern="0" dirty="0" err="1">
                <a:effectLst/>
                <a:latin typeface="宋体" panose="02010600030101010101" pitchFamily="2" charset="-122"/>
                <a:ea typeface="宋体" panose="02010600030101010101" pitchFamily="2" charset="-122"/>
              </a:rPr>
              <a:t>jal</a:t>
            </a:r>
            <a:r>
              <a:rPr lang="en-US" altLang="zh-CN" sz="1800" b="1" kern="0" dirty="0">
                <a:effectLst/>
                <a:latin typeface="宋体" panose="02010600030101010101" pitchFamily="2" charset="-122"/>
                <a:ea typeface="宋体" panose="02010600030101010101" pitchFamily="2" charset="-122"/>
              </a:rPr>
              <a:t> </a:t>
            </a:r>
            <a:endParaRPr lang="en-US" altLang="zh-CN" sz="14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800" kern="0" dirty="0">
                <a:effectLst/>
                <a:latin typeface="宋体" panose="02010600030101010101" pitchFamily="2" charset="-122"/>
                <a:ea typeface="宋体" panose="02010600030101010101" pitchFamily="2" charset="-122"/>
              </a:rPr>
              <a:t>x[</a:t>
            </a:r>
            <a:r>
              <a:rPr lang="en-US" altLang="zh-CN" sz="1800" kern="0" dirty="0" err="1">
                <a:effectLst/>
                <a:latin typeface="宋体" panose="02010600030101010101" pitchFamily="2" charset="-122"/>
                <a:ea typeface="宋体" panose="02010600030101010101" pitchFamily="2" charset="-122"/>
              </a:rPr>
              <a:t>AddrD</a:t>
            </a:r>
            <a:r>
              <a:rPr lang="en-US" altLang="zh-CN" sz="1800" kern="0" dirty="0">
                <a:effectLst/>
                <a:latin typeface="宋体" panose="02010600030101010101" pitchFamily="2" charset="-122"/>
                <a:ea typeface="宋体" panose="02010600030101010101" pitchFamily="2" charset="-122"/>
              </a:rPr>
              <a:t>]=pc+1,pc+=sext(offset) </a:t>
            </a:r>
            <a:endParaRPr lang="en-US" altLang="zh-CN" sz="14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800" kern="0" dirty="0">
                <a:effectLst/>
                <a:latin typeface="宋体" panose="02010600030101010101" pitchFamily="2" charset="-122"/>
                <a:ea typeface="宋体" panose="02010600030101010101" pitchFamily="2" charset="-122"/>
              </a:rPr>
              <a:t> </a:t>
            </a:r>
            <a:endParaRPr lang="en-US" altLang="zh-CN" sz="14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800" kern="0" dirty="0" err="1">
                <a:effectLst/>
                <a:latin typeface="宋体" panose="02010600030101010101" pitchFamily="2" charset="-122"/>
                <a:ea typeface="宋体" panose="02010600030101010101" pitchFamily="2" charset="-122"/>
              </a:rPr>
              <a:t>AddrD</a:t>
            </a:r>
            <a:r>
              <a:rPr lang="en-US" altLang="zh-CN" sz="1800" kern="0" dirty="0">
                <a:effectLst/>
                <a:latin typeface="宋体" panose="02010600030101010101" pitchFamily="2" charset="-122"/>
                <a:ea typeface="宋体" panose="02010600030101010101" pitchFamily="2" charset="-122"/>
              </a:rPr>
              <a:t>=16+1=17</a:t>
            </a:r>
            <a:r>
              <a:rPr lang="zh-CN" altLang="en-US" sz="1800" kern="0" dirty="0">
                <a:effectLst/>
                <a:latin typeface="宋体" panose="02010600030101010101" pitchFamily="2" charset="-122"/>
                <a:ea typeface="宋体" panose="02010600030101010101" pitchFamily="2" charset="-122"/>
              </a:rPr>
              <a:t>（十进制）</a:t>
            </a:r>
            <a:r>
              <a:rPr lang="en-US" altLang="zh-CN" sz="1800" kern="0" dirty="0">
                <a:effectLst/>
                <a:latin typeface="宋体" panose="02010600030101010101" pitchFamily="2" charset="-122"/>
                <a:ea typeface="宋体" panose="02010600030101010101" pitchFamily="2" charset="-122"/>
              </a:rPr>
              <a:t>=1e</a:t>
            </a:r>
            <a:r>
              <a:rPr lang="zh-CN" altLang="en-US" sz="1800" kern="0" dirty="0">
                <a:effectLst/>
                <a:latin typeface="宋体" panose="02010600030101010101" pitchFamily="2" charset="-122"/>
                <a:ea typeface="宋体" panose="02010600030101010101" pitchFamily="2" charset="-122"/>
              </a:rPr>
              <a:t>（十六进制）</a:t>
            </a:r>
            <a:r>
              <a:rPr lang="en-US" altLang="zh-CN" sz="1800" kern="0" dirty="0">
                <a:effectLst/>
                <a:latin typeface="宋体" panose="02010600030101010101" pitchFamily="2" charset="-122"/>
                <a:ea typeface="宋体" panose="02010600030101010101" pitchFamily="2" charset="-122"/>
              </a:rPr>
              <a:t>=</a:t>
            </a:r>
            <a:r>
              <a:rPr lang="en-US" altLang="zh-CN" sz="1800" kern="0" dirty="0" err="1">
                <a:effectLst/>
                <a:latin typeface="宋体" panose="02010600030101010101" pitchFamily="2" charset="-122"/>
                <a:ea typeface="宋体" panose="02010600030101010101" pitchFamily="2" charset="-122"/>
              </a:rPr>
              <a:t>DataD</a:t>
            </a:r>
            <a:endParaRPr lang="en-US" altLang="zh-CN" sz="1400" dirty="0">
              <a:effectLst/>
              <a:latin typeface="宋体" panose="02010600030101010101" pitchFamily="2" charset="-122"/>
              <a:ea typeface="宋体" panose="02010600030101010101" pitchFamily="2" charset="-122"/>
            </a:endParaRPr>
          </a:p>
          <a:p>
            <a:pPr indent="355600"/>
            <a:r>
              <a:rPr lang="en-US" altLang="zh-CN" sz="1800" kern="0" dirty="0">
                <a:effectLst/>
                <a:latin typeface="宋体" panose="02010600030101010101" pitchFamily="2" charset="-122"/>
                <a:ea typeface="宋体" panose="02010600030101010101" pitchFamily="2" charset="-122"/>
              </a:rPr>
              <a:t>pc=16+1(</a:t>
            </a:r>
            <a:r>
              <a:rPr lang="en-US" altLang="zh-CN" sz="1800" kern="0" dirty="0" err="1">
                <a:effectLst/>
                <a:latin typeface="宋体" panose="02010600030101010101" pitchFamily="2" charset="-122"/>
                <a:ea typeface="宋体" panose="02010600030101010101" pitchFamily="2" charset="-122"/>
              </a:rPr>
              <a:t>imm</a:t>
            </a:r>
            <a:r>
              <a:rPr lang="en-US" altLang="zh-CN" b="1" kern="0" dirty="0">
                <a:latin typeface="宋体" panose="02010600030101010101" pitchFamily="2" charset="-122"/>
                <a:ea typeface="宋体" panose="02010600030101010101" pitchFamily="2" charset="-122"/>
              </a:rPr>
              <a:t>)=</a:t>
            </a:r>
            <a:r>
              <a:rPr lang="en-US" altLang="zh-CN" kern="0" dirty="0">
                <a:latin typeface="宋体" panose="02010600030101010101" pitchFamily="2" charset="-122"/>
                <a:ea typeface="宋体" panose="02010600030101010101" pitchFamily="2" charset="-122"/>
              </a:rPr>
              <a:t>17</a:t>
            </a:r>
            <a:r>
              <a:rPr lang="zh-CN" altLang="en-US" kern="0" dirty="0">
                <a:latin typeface="宋体" panose="02010600030101010101" pitchFamily="2" charset="-122"/>
                <a:ea typeface="宋体" panose="02010600030101010101" pitchFamily="2" charset="-122"/>
              </a:rPr>
              <a:t>（十进制）</a:t>
            </a:r>
          </a:p>
          <a:p>
            <a:pPr indent="355600"/>
            <a:r>
              <a:rPr lang="zh-CN" altLang="en-US" kern="0" dirty="0">
                <a:latin typeface="宋体" panose="02010600030101010101" pitchFamily="2" charset="-122"/>
                <a:ea typeface="宋体" panose="02010600030101010101" pitchFamily="2" charset="-122"/>
              </a:rPr>
              <a:t>符合实验结论</a:t>
            </a:r>
            <a:endParaRPr lang="en-US" altLang="zh-CN" kern="0" dirty="0">
              <a:latin typeface="宋体" panose="02010600030101010101" pitchFamily="2" charset="-122"/>
              <a:ea typeface="宋体" panose="02010600030101010101" pitchFamily="2" charset="-122"/>
            </a:endParaRPr>
          </a:p>
          <a:p>
            <a:pPr indent="355600"/>
            <a:endParaRPr lang="en-US" altLang="zh-CN" kern="0" dirty="0">
              <a:latin typeface="宋体" panose="02010600030101010101" pitchFamily="2" charset="-122"/>
              <a:ea typeface="宋体" panose="02010600030101010101" pitchFamily="2" charset="-122"/>
            </a:endParaRPr>
          </a:p>
          <a:p>
            <a:pPr indent="355600"/>
            <a:r>
              <a:rPr lang="zh-CN" altLang="en-US" b="1" kern="0" dirty="0">
                <a:latin typeface="宋体" panose="02010600030101010101" pitchFamily="2" charset="-122"/>
                <a:ea typeface="宋体" panose="02010600030101010101" pitchFamily="2" charset="-122"/>
              </a:rPr>
              <a:t>将下一条指令地址</a:t>
            </a:r>
            <a:r>
              <a:rPr lang="en-US" altLang="zh-CN" b="1" kern="0" dirty="0">
                <a:latin typeface="宋体" panose="02010600030101010101" pitchFamily="2" charset="-122"/>
                <a:ea typeface="宋体" panose="02010600030101010101" pitchFamily="2" charset="-122"/>
              </a:rPr>
              <a:t>(pc+1)</a:t>
            </a:r>
            <a:r>
              <a:rPr lang="zh-CN" altLang="en-US" b="1" kern="0" dirty="0">
                <a:latin typeface="宋体" panose="02010600030101010101" pitchFamily="2" charset="-122"/>
                <a:ea typeface="宋体" panose="02010600030101010101" pitchFamily="2" charset="-122"/>
              </a:rPr>
              <a:t>寄存于目标寄存器</a:t>
            </a:r>
            <a:r>
              <a:rPr lang="en-US" altLang="zh-CN" b="1" kern="0" dirty="0" err="1">
                <a:latin typeface="宋体" panose="02010600030101010101" pitchFamily="2" charset="-122"/>
                <a:ea typeface="宋体" panose="02010600030101010101" pitchFamily="2" charset="-122"/>
              </a:rPr>
              <a:t>AddrD</a:t>
            </a:r>
            <a:endParaRPr lang="en-US" altLang="zh-CN" b="1" kern="0" dirty="0">
              <a:latin typeface="宋体" panose="02010600030101010101" pitchFamily="2" charset="-122"/>
              <a:ea typeface="宋体" panose="02010600030101010101" pitchFamily="2" charset="-122"/>
            </a:endParaRPr>
          </a:p>
          <a:p>
            <a:pPr indent="355600"/>
            <a:r>
              <a:rPr lang="zh-CN" altLang="en-US" b="1" kern="0" dirty="0">
                <a:latin typeface="宋体" panose="02010600030101010101" pitchFamily="2" charset="-122"/>
                <a:ea typeface="宋体" panose="02010600030101010101" pitchFamily="2" charset="-122"/>
              </a:rPr>
              <a:t>使程序计数器</a:t>
            </a:r>
            <a:r>
              <a:rPr lang="en-US" altLang="zh-CN" b="1" kern="0" dirty="0">
                <a:latin typeface="宋体" panose="02010600030101010101" pitchFamily="2" charset="-122"/>
                <a:ea typeface="宋体" panose="02010600030101010101" pitchFamily="2" charset="-122"/>
              </a:rPr>
              <a:t>pc</a:t>
            </a:r>
            <a:r>
              <a:rPr lang="zh-CN" altLang="en-US" b="1" kern="0" dirty="0">
                <a:latin typeface="宋体" panose="02010600030101010101" pitchFamily="2" charset="-122"/>
                <a:ea typeface="宋体" panose="02010600030101010101" pitchFamily="2" charset="-122"/>
              </a:rPr>
              <a:t>跳转至</a:t>
            </a:r>
            <a:r>
              <a:rPr lang="en-US" altLang="zh-CN" b="1" kern="0" dirty="0">
                <a:latin typeface="宋体" panose="02010600030101010101" pitchFamily="2" charset="-122"/>
                <a:ea typeface="宋体" panose="02010600030101010101" pitchFamily="2" charset="-122"/>
              </a:rPr>
              <a:t>offset</a:t>
            </a:r>
            <a:r>
              <a:rPr lang="zh-CN" altLang="en-US" b="1" kern="0" dirty="0">
                <a:latin typeface="宋体" panose="02010600030101010101" pitchFamily="2" charset="-122"/>
                <a:ea typeface="宋体" panose="02010600030101010101" pitchFamily="2" charset="-122"/>
              </a:rPr>
              <a:t>位置</a:t>
            </a:r>
          </a:p>
        </p:txBody>
      </p:sp>
      <p:pic>
        <p:nvPicPr>
          <p:cNvPr id="12" name="图片 11">
            <a:extLst>
              <a:ext uri="{FF2B5EF4-FFF2-40B4-BE49-F238E27FC236}">
                <a16:creationId xmlns:a16="http://schemas.microsoft.com/office/drawing/2014/main" id="{F2D219B9-C981-2F9F-5209-E96C64DA1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87177" y="1501065"/>
            <a:ext cx="3780267" cy="2407222"/>
          </a:xfrm>
          <a:prstGeom prst="rect">
            <a:avLst/>
          </a:prstGeom>
          <a:noFill/>
          <a:ln>
            <a:noFill/>
          </a:ln>
        </p:spPr>
      </p:pic>
    </p:spTree>
    <p:extLst>
      <p:ext uri="{BB962C8B-B14F-4D97-AF65-F5344CB8AC3E}">
        <p14:creationId xmlns:p14="http://schemas.microsoft.com/office/powerpoint/2010/main" val="35263124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1" name="文本框 10">
            <a:extLst>
              <a:ext uri="{FF2B5EF4-FFF2-40B4-BE49-F238E27FC236}">
                <a16:creationId xmlns:a16="http://schemas.microsoft.com/office/drawing/2014/main" id="{DF5C0071-1991-E2EC-0412-D63D36F049EB}"/>
              </a:ext>
            </a:extLst>
          </p:cNvPr>
          <p:cNvSpPr txBox="1"/>
          <p:nvPr/>
        </p:nvSpPr>
        <p:spPr>
          <a:xfrm>
            <a:off x="478623" y="925566"/>
            <a:ext cx="2770608" cy="523220"/>
          </a:xfrm>
          <a:prstGeom prst="rect">
            <a:avLst/>
          </a:prstGeom>
          <a:noFill/>
        </p:spPr>
        <p:txBody>
          <a:bodyPr wrap="square">
            <a:spAutoFit/>
          </a:bodyPr>
          <a:lstStyle/>
          <a:p>
            <a:pPr algn="ctr"/>
            <a:r>
              <a:rPr lang="zh-CN" altLang="en-US" sz="2800" b="1" dirty="0">
                <a:solidFill>
                  <a:schemeClr val="accent1">
                    <a:lumMod val="50000"/>
                  </a:schemeClr>
                </a:solidFill>
              </a:rPr>
              <a:t>分条验证</a:t>
            </a:r>
          </a:p>
        </p:txBody>
      </p:sp>
      <p:sp>
        <p:nvSpPr>
          <p:cNvPr id="3" name="文本框 2">
            <a:extLst>
              <a:ext uri="{FF2B5EF4-FFF2-40B4-BE49-F238E27FC236}">
                <a16:creationId xmlns:a16="http://schemas.microsoft.com/office/drawing/2014/main" id="{1F927295-C2D0-6D26-A2CA-50100CB18009}"/>
              </a:ext>
            </a:extLst>
          </p:cNvPr>
          <p:cNvSpPr txBox="1"/>
          <p:nvPr/>
        </p:nvSpPr>
        <p:spPr>
          <a:xfrm>
            <a:off x="125080" y="4026964"/>
            <a:ext cx="4991669" cy="2616101"/>
          </a:xfrm>
          <a:prstGeom prst="rect">
            <a:avLst/>
          </a:prstGeom>
          <a:noFill/>
        </p:spPr>
        <p:txBody>
          <a:bodyPr wrap="square">
            <a:spAutoFit/>
          </a:bodyPr>
          <a:lstStyle/>
          <a:p>
            <a:pPr marL="473075" indent="-384175"/>
            <a:r>
              <a:rPr lang="en-US" altLang="zh-CN" sz="2000" b="1" dirty="0">
                <a:effectLst/>
                <a:latin typeface="宋体" panose="02010600030101010101" pitchFamily="2" charset="-122"/>
                <a:ea typeface="宋体" panose="02010600030101010101" pitchFamily="2" charset="-122"/>
                <a:cs typeface="黑体" panose="02010609060101010101" pitchFamily="49" charset="-122"/>
              </a:rPr>
              <a:t> B</a:t>
            </a:r>
            <a:r>
              <a:rPr lang="zh-CN" altLang="en-US" sz="2000" b="1" dirty="0">
                <a:effectLst/>
                <a:latin typeface="宋体" panose="02010600030101010101" pitchFamily="2" charset="-122"/>
                <a:ea typeface="宋体" panose="02010600030101010101" pitchFamily="2" charset="-122"/>
                <a:cs typeface="黑体" panose="02010609060101010101" pitchFamily="49" charset="-122"/>
              </a:rPr>
              <a:t>型指令</a:t>
            </a:r>
            <a:endParaRPr lang="zh-CN" altLang="en-US" sz="2000" b="1" dirty="0">
              <a:effectLst/>
              <a:latin typeface="黑体" panose="02010609060101010101" pitchFamily="49" charset="-122"/>
              <a:ea typeface="黑体" panose="02010609060101010101" pitchFamily="49" charset="-122"/>
            </a:endParaRPr>
          </a:p>
          <a:p>
            <a:pPr marL="0" marR="0" algn="l">
              <a:spcBef>
                <a:spcPts val="0"/>
              </a:spcBef>
              <a:spcAft>
                <a:spcPts val="0"/>
              </a:spcAft>
            </a:pPr>
            <a:r>
              <a:rPr lang="en-US" altLang="zh-CN" sz="1800" b="1" kern="0" dirty="0" err="1">
                <a:effectLst/>
                <a:latin typeface="宋体" panose="02010600030101010101" pitchFamily="2" charset="-122"/>
                <a:ea typeface="宋体" panose="02010600030101010101" pitchFamily="2" charset="-122"/>
              </a:rPr>
              <a:t>beq</a:t>
            </a:r>
            <a:r>
              <a:rPr lang="en-US" altLang="zh-CN" sz="1800" b="1" kern="0" dirty="0">
                <a:effectLst/>
                <a:latin typeface="宋体" panose="02010600030101010101" pitchFamily="2" charset="-122"/>
                <a:ea typeface="宋体" panose="02010600030101010101" pitchFamily="2" charset="-122"/>
              </a:rPr>
              <a:t> </a:t>
            </a:r>
            <a:endParaRPr lang="en-US" altLang="zh-CN" sz="14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800" kern="0" dirty="0">
                <a:effectLst/>
                <a:latin typeface="宋体" panose="02010600030101010101" pitchFamily="2" charset="-122"/>
                <a:ea typeface="宋体" panose="02010600030101010101" pitchFamily="2" charset="-122"/>
              </a:rPr>
              <a:t>if(x[</a:t>
            </a:r>
            <a:r>
              <a:rPr lang="en-US" altLang="zh-CN" sz="1800" kern="0" dirty="0" err="1">
                <a:effectLst/>
                <a:latin typeface="宋体" panose="02010600030101010101" pitchFamily="2" charset="-122"/>
                <a:ea typeface="宋体" panose="02010600030101010101" pitchFamily="2" charset="-122"/>
              </a:rPr>
              <a:t>AddrA</a:t>
            </a:r>
            <a:r>
              <a:rPr lang="en-US" altLang="zh-CN" sz="1800" kern="0" dirty="0">
                <a:effectLst/>
                <a:latin typeface="宋体" panose="02010600030101010101" pitchFamily="2" charset="-122"/>
                <a:ea typeface="宋体" panose="02010600030101010101" pitchFamily="2" charset="-122"/>
              </a:rPr>
              <a:t>]==x[</a:t>
            </a:r>
            <a:r>
              <a:rPr lang="en-US" altLang="zh-CN" sz="1800" kern="0" dirty="0" err="1">
                <a:effectLst/>
                <a:latin typeface="宋体" panose="02010600030101010101" pitchFamily="2" charset="-122"/>
                <a:ea typeface="宋体" panose="02010600030101010101" pitchFamily="2" charset="-122"/>
              </a:rPr>
              <a:t>AddrB</a:t>
            </a:r>
            <a:r>
              <a:rPr lang="en-US" altLang="zh-CN" sz="1800" kern="0" dirty="0">
                <a:effectLst/>
                <a:latin typeface="宋体" panose="02010600030101010101" pitchFamily="2" charset="-122"/>
                <a:ea typeface="宋体" panose="02010600030101010101" pitchFamily="2" charset="-122"/>
              </a:rPr>
              <a:t>])pc+=sext(offset) </a:t>
            </a:r>
            <a:endParaRPr lang="en-US" altLang="zh-CN" sz="1400"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sz="1800" kern="0" dirty="0">
                <a:effectLst/>
                <a:latin typeface="宋体" panose="02010600030101010101" pitchFamily="2" charset="-122"/>
                <a:ea typeface="宋体" panose="02010600030101010101" pitchFamily="2" charset="-122"/>
              </a:rPr>
              <a:t> </a:t>
            </a:r>
            <a:endParaRPr lang="en-US" altLang="zh-CN" sz="1400" dirty="0">
              <a:effectLst/>
              <a:latin typeface="宋体" panose="02010600030101010101" pitchFamily="2" charset="-122"/>
              <a:ea typeface="宋体" panose="02010600030101010101" pitchFamily="2" charset="-122"/>
            </a:endParaRPr>
          </a:p>
          <a:p>
            <a:pPr indent="355600"/>
            <a:r>
              <a:rPr lang="en-US" altLang="zh-CN" sz="1800" kern="0" dirty="0">
                <a:effectLst/>
                <a:latin typeface="宋体" panose="02010600030101010101" pitchFamily="2" charset="-122"/>
                <a:ea typeface="宋体" panose="02010600030101010101" pitchFamily="2" charset="-122"/>
              </a:rPr>
              <a:t>x[</a:t>
            </a:r>
            <a:r>
              <a:rPr lang="en-US" altLang="zh-CN" sz="1800" kern="0" dirty="0" err="1">
                <a:effectLst/>
                <a:latin typeface="宋体" panose="02010600030101010101" pitchFamily="2" charset="-122"/>
                <a:ea typeface="宋体" panose="02010600030101010101" pitchFamily="2" charset="-122"/>
              </a:rPr>
              <a:t>AddrA</a:t>
            </a:r>
            <a:r>
              <a:rPr lang="en-US" altLang="zh-CN" sz="1800" kern="0" dirty="0">
                <a:effectLst/>
                <a:latin typeface="宋体" panose="02010600030101010101" pitchFamily="2" charset="-122"/>
                <a:ea typeface="宋体" panose="02010600030101010101" pitchFamily="2" charset="-122"/>
              </a:rPr>
              <a:t>]=x</a:t>
            </a:r>
            <a:r>
              <a:rPr lang="en-US" altLang="zh-CN" kern="0" dirty="0">
                <a:latin typeface="宋体" panose="02010600030101010101" pitchFamily="2" charset="-122"/>
                <a:ea typeface="宋体" panose="02010600030101010101" pitchFamily="2" charset="-122"/>
              </a:rPr>
              <a:t>[1]=b, x[</a:t>
            </a:r>
            <a:r>
              <a:rPr lang="en-US" altLang="zh-CN" kern="0" dirty="0" err="1">
                <a:latin typeface="宋体" panose="02010600030101010101" pitchFamily="2" charset="-122"/>
                <a:ea typeface="宋体" panose="02010600030101010101" pitchFamily="2" charset="-122"/>
              </a:rPr>
              <a:t>AddrB</a:t>
            </a:r>
            <a:r>
              <a:rPr lang="en-US" altLang="zh-CN" kern="0" dirty="0">
                <a:latin typeface="宋体" panose="02010600030101010101" pitchFamily="2" charset="-122"/>
                <a:ea typeface="宋体" panose="02010600030101010101" pitchFamily="2" charset="-122"/>
              </a:rPr>
              <a:t>]=x[7]=b</a:t>
            </a:r>
          </a:p>
          <a:p>
            <a:pPr indent="355600"/>
            <a:r>
              <a:rPr lang="en-US" altLang="zh-CN" kern="0" dirty="0">
                <a:latin typeface="宋体" panose="02010600030101010101" pitchFamily="2" charset="-122"/>
                <a:ea typeface="宋体" panose="02010600030101010101" pitchFamily="2" charset="-122"/>
              </a:rPr>
              <a:t>x[</a:t>
            </a:r>
            <a:r>
              <a:rPr lang="en-US" altLang="zh-CN" kern="0" dirty="0" err="1">
                <a:latin typeface="宋体" panose="02010600030101010101" pitchFamily="2" charset="-122"/>
                <a:ea typeface="宋体" panose="02010600030101010101" pitchFamily="2" charset="-122"/>
              </a:rPr>
              <a:t>AddrA</a:t>
            </a:r>
            <a:r>
              <a:rPr lang="en-US" altLang="zh-CN" kern="0" dirty="0">
                <a:latin typeface="宋体" panose="02010600030101010101" pitchFamily="2" charset="-122"/>
                <a:ea typeface="宋体" panose="02010600030101010101" pitchFamily="2" charset="-122"/>
              </a:rPr>
              <a:t>]=x[</a:t>
            </a:r>
            <a:r>
              <a:rPr lang="en-US" altLang="zh-CN" kern="0" dirty="0" err="1">
                <a:latin typeface="宋体" panose="02010600030101010101" pitchFamily="2" charset="-122"/>
                <a:ea typeface="宋体" panose="02010600030101010101" pitchFamily="2" charset="-122"/>
              </a:rPr>
              <a:t>AddrB</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不满足</a:t>
            </a:r>
          </a:p>
          <a:p>
            <a:pPr indent="355600"/>
            <a:r>
              <a:rPr lang="zh-CN" altLang="en-US" kern="0" dirty="0">
                <a:latin typeface="宋体" panose="02010600030101010101" pitchFamily="2" charset="-122"/>
                <a:ea typeface="宋体" panose="02010600030101010101" pitchFamily="2" charset="-122"/>
              </a:rPr>
              <a:t>按前面的</a:t>
            </a:r>
            <a:r>
              <a:rPr lang="en-US" altLang="zh-CN" kern="0" dirty="0">
                <a:latin typeface="宋体" panose="02010600030101010101" pitchFamily="2" charset="-122"/>
                <a:ea typeface="宋体" panose="02010600030101010101" pitchFamily="2" charset="-122"/>
              </a:rPr>
              <a:t>PC+4</a:t>
            </a:r>
            <a:r>
              <a:rPr lang="zh-CN" altLang="en-US" kern="0" dirty="0">
                <a:latin typeface="宋体" panose="02010600030101010101" pitchFamily="2" charset="-122"/>
                <a:ea typeface="宋体" panose="02010600030101010101" pitchFamily="2" charset="-122"/>
              </a:rPr>
              <a:t>指令执行 </a:t>
            </a:r>
          </a:p>
          <a:p>
            <a:pPr indent="355600"/>
            <a:r>
              <a:rPr lang="zh-CN" altLang="en-US" kern="0" dirty="0">
                <a:latin typeface="宋体" panose="02010600030101010101" pitchFamily="2" charset="-122"/>
                <a:ea typeface="宋体" panose="02010600030101010101" pitchFamily="2" charset="-122"/>
              </a:rPr>
              <a:t> 符合实验结论</a:t>
            </a:r>
            <a:endParaRPr lang="en-US" altLang="zh-CN" kern="0" dirty="0">
              <a:latin typeface="宋体" panose="02010600030101010101" pitchFamily="2" charset="-122"/>
              <a:ea typeface="宋体" panose="02010600030101010101" pitchFamily="2" charset="-122"/>
            </a:endParaRPr>
          </a:p>
          <a:p>
            <a:pPr indent="355600"/>
            <a:r>
              <a:rPr lang="en-US" altLang="zh-CN" b="1" kern="0" dirty="0" err="1">
                <a:latin typeface="宋体" panose="02010600030101010101" pitchFamily="2" charset="-122"/>
                <a:ea typeface="宋体" panose="02010600030101010101" pitchFamily="2" charset="-122"/>
              </a:rPr>
              <a:t>beq</a:t>
            </a:r>
            <a:r>
              <a:rPr lang="zh-CN" altLang="en-US" b="1" kern="0" dirty="0">
                <a:latin typeface="宋体" panose="02010600030101010101" pitchFamily="2" charset="-122"/>
                <a:ea typeface="宋体" panose="02010600030101010101" pitchFamily="2" charset="-122"/>
              </a:rPr>
              <a:t>指令实现条件分支跳转</a:t>
            </a:r>
          </a:p>
        </p:txBody>
      </p:sp>
      <p:pic>
        <p:nvPicPr>
          <p:cNvPr id="7" name="图片 6">
            <a:extLst>
              <a:ext uri="{FF2B5EF4-FFF2-40B4-BE49-F238E27FC236}">
                <a16:creationId xmlns:a16="http://schemas.microsoft.com/office/drawing/2014/main" id="{8269ED9C-B862-B368-D8A5-2A0DFC0BA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8471" y="1687861"/>
            <a:ext cx="4441062" cy="2339103"/>
          </a:xfrm>
          <a:prstGeom prst="rect">
            <a:avLst/>
          </a:prstGeom>
          <a:noFill/>
          <a:ln>
            <a:noFill/>
          </a:ln>
        </p:spPr>
      </p:pic>
      <p:pic>
        <p:nvPicPr>
          <p:cNvPr id="9" name="图片 8">
            <a:extLst>
              <a:ext uri="{FF2B5EF4-FFF2-40B4-BE49-F238E27FC236}">
                <a16:creationId xmlns:a16="http://schemas.microsoft.com/office/drawing/2014/main" id="{0D6F851A-7B0F-14FE-BC2E-C697708E7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096000" y="1687861"/>
            <a:ext cx="5274310" cy="2151380"/>
          </a:xfrm>
          <a:prstGeom prst="rect">
            <a:avLst/>
          </a:prstGeom>
          <a:noFill/>
          <a:ln>
            <a:noFill/>
          </a:ln>
        </p:spPr>
      </p:pic>
      <p:sp>
        <p:nvSpPr>
          <p:cNvPr id="12" name="文本框 11">
            <a:extLst>
              <a:ext uri="{FF2B5EF4-FFF2-40B4-BE49-F238E27FC236}">
                <a16:creationId xmlns:a16="http://schemas.microsoft.com/office/drawing/2014/main" id="{B0BDEB14-3328-4BF0-ECBA-9046EE976932}"/>
              </a:ext>
            </a:extLst>
          </p:cNvPr>
          <p:cNvSpPr txBox="1"/>
          <p:nvPr/>
        </p:nvSpPr>
        <p:spPr>
          <a:xfrm>
            <a:off x="5437521" y="4204484"/>
            <a:ext cx="6366752" cy="2585323"/>
          </a:xfrm>
          <a:prstGeom prst="rect">
            <a:avLst/>
          </a:prstGeom>
          <a:noFill/>
        </p:spPr>
        <p:txBody>
          <a:bodyPr wrap="square">
            <a:spAutoFit/>
          </a:bodyPr>
          <a:lstStyle/>
          <a:p>
            <a:pPr marL="0" marR="0" algn="l">
              <a:spcBef>
                <a:spcPts val="0"/>
              </a:spcBef>
              <a:spcAft>
                <a:spcPts val="0"/>
              </a:spcAft>
            </a:pPr>
            <a:r>
              <a:rPr lang="en-US" altLang="zh-CN" b="1" kern="0" dirty="0" err="1">
                <a:effectLst/>
                <a:latin typeface="宋体" panose="02010600030101010101" pitchFamily="2" charset="-122"/>
                <a:ea typeface="宋体" panose="02010600030101010101" pitchFamily="2" charset="-122"/>
              </a:rPr>
              <a:t>bltu</a:t>
            </a:r>
            <a:r>
              <a:rPr lang="en-US" altLang="zh-CN" b="1" kern="0" dirty="0">
                <a:effectLst/>
                <a:latin typeface="宋体" panose="02010600030101010101" pitchFamily="2" charset="-122"/>
                <a:ea typeface="宋体" panose="02010600030101010101" pitchFamily="2" charset="-122"/>
              </a:rPr>
              <a:t> </a:t>
            </a:r>
            <a:endParaRPr lang="en-US" altLang="zh-CN"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kern="0" dirty="0">
                <a:effectLst/>
                <a:latin typeface="宋体" panose="02010600030101010101" pitchFamily="2" charset="-122"/>
                <a:ea typeface="宋体" panose="02010600030101010101" pitchFamily="2" charset="-122"/>
              </a:rPr>
              <a:t>if(x[</a:t>
            </a:r>
            <a:r>
              <a:rPr lang="en-US" altLang="zh-CN" kern="0" dirty="0" err="1">
                <a:effectLst/>
                <a:latin typeface="宋体" panose="02010600030101010101" pitchFamily="2" charset="-122"/>
                <a:ea typeface="宋体" panose="02010600030101010101" pitchFamily="2" charset="-122"/>
              </a:rPr>
              <a:t>AddrA</a:t>
            </a:r>
            <a:r>
              <a:rPr lang="en-US" altLang="zh-CN" kern="0" dirty="0">
                <a:effectLst/>
                <a:latin typeface="宋体" panose="02010600030101010101" pitchFamily="2" charset="-122"/>
                <a:ea typeface="宋体" panose="02010600030101010101" pitchFamily="2" charset="-122"/>
              </a:rPr>
              <a:t>]&lt;x </a:t>
            </a:r>
            <a:r>
              <a:rPr lang="en-US" altLang="zh-CN" kern="0" dirty="0" err="1">
                <a:effectLst/>
                <a:latin typeface="宋体" panose="02010600030101010101" pitchFamily="2" charset="-122"/>
                <a:ea typeface="宋体" panose="02010600030101010101" pitchFamily="2" charset="-122"/>
              </a:rPr>
              <a:t>AddrB</a:t>
            </a:r>
            <a:r>
              <a:rPr lang="en-US" altLang="zh-CN" kern="0" dirty="0">
                <a:effectLst/>
                <a:latin typeface="宋体" panose="02010600030101010101" pitchFamily="2" charset="-122"/>
                <a:ea typeface="宋体" panose="02010600030101010101" pitchFamily="2" charset="-122"/>
              </a:rPr>
              <a:t>](</a:t>
            </a:r>
            <a:r>
              <a:rPr lang="zh-CN" altLang="en-US" kern="0" dirty="0">
                <a:effectLst/>
                <a:latin typeface="宋体" panose="02010600030101010101" pitchFamily="2" charset="-122"/>
                <a:ea typeface="宋体" panose="02010600030101010101" pitchFamily="2" charset="-122"/>
              </a:rPr>
              <a:t>无符号</a:t>
            </a:r>
            <a:r>
              <a:rPr lang="en-US" altLang="zh-CN" kern="0" dirty="0">
                <a:effectLst/>
                <a:latin typeface="宋体" panose="02010600030101010101" pitchFamily="2" charset="-122"/>
                <a:ea typeface="宋体" panose="02010600030101010101" pitchFamily="2" charset="-122"/>
              </a:rPr>
              <a:t>))pc+=sext(offset) </a:t>
            </a:r>
            <a:endParaRPr lang="en-US" altLang="zh-CN" dirty="0">
              <a:effectLst/>
              <a:latin typeface="宋体" panose="02010600030101010101" pitchFamily="2" charset="-122"/>
              <a:ea typeface="宋体" panose="02010600030101010101" pitchFamily="2" charset="-122"/>
            </a:endParaRPr>
          </a:p>
          <a:p>
            <a:pPr marL="0" marR="0" indent="355600" algn="l">
              <a:spcBef>
                <a:spcPts val="0"/>
              </a:spcBef>
              <a:spcAft>
                <a:spcPts val="0"/>
              </a:spcAft>
            </a:pPr>
            <a:r>
              <a:rPr lang="en-US" altLang="zh-CN" kern="0" dirty="0">
                <a:effectLst/>
                <a:latin typeface="宋体" panose="02010600030101010101" pitchFamily="2" charset="-122"/>
                <a:ea typeface="宋体" panose="02010600030101010101" pitchFamily="2" charset="-122"/>
              </a:rPr>
              <a:t> </a:t>
            </a:r>
            <a:endParaRPr lang="en-US" altLang="zh-CN" dirty="0">
              <a:effectLst/>
              <a:latin typeface="宋体" panose="02010600030101010101" pitchFamily="2" charset="-122"/>
              <a:ea typeface="宋体" panose="02010600030101010101" pitchFamily="2" charset="-122"/>
            </a:endParaRPr>
          </a:p>
          <a:p>
            <a:pPr indent="355600"/>
            <a:r>
              <a:rPr lang="zh-CN" altLang="en-US" kern="0" dirty="0">
                <a:effectLst/>
                <a:latin typeface="宋体" panose="02010600030101010101" pitchFamily="2" charset="-122"/>
                <a:ea typeface="宋体" panose="02010600030101010101" pitchFamily="2" charset="-122"/>
              </a:rPr>
              <a:t>测试</a:t>
            </a:r>
            <a:r>
              <a:rPr lang="zh-CN" altLang="en-US" dirty="0">
                <a:latin typeface="宋体" panose="02010600030101010101" pitchFamily="2" charset="-122"/>
                <a:ea typeface="宋体" panose="02010600030101010101" pitchFamily="2" charset="-122"/>
              </a:rPr>
              <a:t>结果：</a:t>
            </a:r>
          </a:p>
          <a:p>
            <a:pPr indent="355600"/>
            <a:r>
              <a:rPr lang="en-US" altLang="zh-CN" dirty="0">
                <a:latin typeface="宋体" panose="02010600030101010101" pitchFamily="2" charset="-122"/>
                <a:ea typeface="宋体" panose="02010600030101010101" pitchFamily="2" charset="-122"/>
              </a:rPr>
              <a:t>x[</a:t>
            </a:r>
            <a:r>
              <a:rPr lang="en-US" altLang="zh-CN" dirty="0" err="1">
                <a:latin typeface="宋体" panose="02010600030101010101" pitchFamily="2" charset="-122"/>
                <a:ea typeface="宋体" panose="02010600030101010101" pitchFamily="2" charset="-122"/>
              </a:rPr>
              <a:t>AddrA</a:t>
            </a:r>
            <a:r>
              <a:rPr lang="en-US" altLang="zh-CN" dirty="0">
                <a:latin typeface="宋体" panose="02010600030101010101" pitchFamily="2" charset="-122"/>
                <a:ea typeface="宋体" panose="02010600030101010101" pitchFamily="2" charset="-122"/>
              </a:rPr>
              <a:t>] =1, x[</a:t>
            </a:r>
            <a:r>
              <a:rPr lang="en-US" altLang="zh-CN" dirty="0" err="1">
                <a:latin typeface="宋体" panose="02010600030101010101" pitchFamily="2" charset="-122"/>
                <a:ea typeface="宋体" panose="02010600030101010101" pitchFamily="2" charset="-122"/>
              </a:rPr>
              <a:t>AddrB</a:t>
            </a:r>
            <a:r>
              <a:rPr lang="en-US" altLang="zh-CN" dirty="0">
                <a:latin typeface="宋体" panose="02010600030101010101" pitchFamily="2" charset="-122"/>
                <a:ea typeface="宋体" panose="02010600030101010101" pitchFamily="2" charset="-122"/>
              </a:rPr>
              <a:t>] =12</a:t>
            </a:r>
          </a:p>
          <a:p>
            <a:pPr indent="355600"/>
            <a:r>
              <a:rPr lang="en-US" altLang="zh-CN" dirty="0">
                <a:latin typeface="宋体" panose="02010600030101010101" pitchFamily="2" charset="-122"/>
                <a:ea typeface="宋体" panose="02010600030101010101" pitchFamily="2" charset="-122"/>
              </a:rPr>
              <a:t>x[</a:t>
            </a:r>
            <a:r>
              <a:rPr lang="en-US" altLang="zh-CN" dirty="0" err="1">
                <a:latin typeface="宋体" panose="02010600030101010101" pitchFamily="2" charset="-122"/>
                <a:ea typeface="宋体" panose="02010600030101010101" pitchFamily="2" charset="-122"/>
              </a:rPr>
              <a:t>AddrA</a:t>
            </a:r>
            <a:r>
              <a:rPr lang="en-US" altLang="zh-CN" dirty="0">
                <a:latin typeface="宋体" panose="02010600030101010101" pitchFamily="2" charset="-122"/>
                <a:ea typeface="宋体" panose="02010600030101010101" pitchFamily="2" charset="-122"/>
              </a:rPr>
              <a:t>]&gt;x[</a:t>
            </a:r>
            <a:r>
              <a:rPr lang="en-US" altLang="zh-CN" dirty="0" err="1">
                <a:latin typeface="宋体" panose="02010600030101010101" pitchFamily="2" charset="-122"/>
                <a:ea typeface="宋体" panose="02010600030101010101" pitchFamily="2" charset="-122"/>
              </a:rPr>
              <a:t>AddrB</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满足</a:t>
            </a:r>
          </a:p>
          <a:p>
            <a:pPr indent="355600"/>
            <a:r>
              <a:rPr lang="en-US" altLang="zh-CN" dirty="0" err="1">
                <a:latin typeface="宋体" panose="02010600030101010101" pitchFamily="2" charset="-122"/>
                <a:ea typeface="宋体" panose="02010600030101010101" pitchFamily="2" charset="-122"/>
              </a:rPr>
              <a:t>PCout</a:t>
            </a:r>
            <a:r>
              <a:rPr lang="en-US" altLang="zh-CN" dirty="0">
                <a:latin typeface="宋体" panose="02010600030101010101" pitchFamily="2" charset="-122"/>
                <a:ea typeface="宋体" panose="02010600030101010101" pitchFamily="2" charset="-122"/>
              </a:rPr>
              <a:t>=12+1=13</a:t>
            </a:r>
          </a:p>
          <a:p>
            <a:pPr indent="355600"/>
            <a:r>
              <a:rPr lang="zh-CN" altLang="en-US" dirty="0">
                <a:latin typeface="宋体" panose="02010600030101010101" pitchFamily="2" charset="-122"/>
                <a:ea typeface="宋体" panose="02010600030101010101" pitchFamily="2" charset="-122"/>
              </a:rPr>
              <a:t>符合实验结论</a:t>
            </a:r>
            <a:endParaRPr lang="en-US" altLang="zh-CN" dirty="0">
              <a:latin typeface="宋体" panose="02010600030101010101" pitchFamily="2" charset="-122"/>
              <a:ea typeface="宋体" panose="02010600030101010101" pitchFamily="2" charset="-122"/>
            </a:endParaRPr>
          </a:p>
          <a:p>
            <a:pPr indent="355600"/>
            <a:r>
              <a:rPr lang="en-US" altLang="zh-CN" b="1" dirty="0" err="1">
                <a:latin typeface="宋体" panose="02010600030101010101" pitchFamily="2" charset="-122"/>
                <a:ea typeface="宋体" panose="02010600030101010101" pitchFamily="2" charset="-122"/>
              </a:rPr>
              <a:t>bltu</a:t>
            </a:r>
            <a:r>
              <a:rPr lang="zh-CN" altLang="en-US" b="1" dirty="0">
                <a:latin typeface="宋体" panose="02010600030101010101" pitchFamily="2" charset="-122"/>
                <a:ea typeface="宋体" panose="02010600030101010101" pitchFamily="2" charset="-122"/>
              </a:rPr>
              <a:t>指令实现无符号条件跳转</a:t>
            </a:r>
          </a:p>
        </p:txBody>
      </p:sp>
    </p:spTree>
    <p:extLst>
      <p:ext uri="{BB962C8B-B14F-4D97-AF65-F5344CB8AC3E}">
        <p14:creationId xmlns:p14="http://schemas.microsoft.com/office/powerpoint/2010/main" val="41963132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203864"/>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663825"/>
            <a:ext cx="1096963"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5</a:t>
            </a:r>
            <a:endParaRPr lang="zh-CN" altLang="en-US" sz="11500" dirty="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dirty="0">
                <a:solidFill>
                  <a:srgbClr val="203864"/>
                </a:solidFill>
                <a:effectLst>
                  <a:outerShdw blurRad="38100" dist="38100" dir="2700000" algn="tl">
                    <a:srgbClr val="000000">
                      <a:alpha val="43137"/>
                    </a:srgbClr>
                  </a:outerShdw>
                </a:effectLst>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203864"/>
                </a:solidFill>
                <a:effectLst>
                  <a:outerShdw blurRad="38100" dist="38100" dir="2700000" algn="tl">
                    <a:srgbClr val="000000">
                      <a:alpha val="43137"/>
                    </a:srgbClr>
                  </a:outerShdw>
                </a:effectLst>
                <a:latin typeface="微软雅黑" pitchFamily="34" charset="-122"/>
                <a:ea typeface="微软雅黑" pitchFamily="34" charset="-122"/>
              </a:rPr>
              <a:t>部分</a:t>
            </a:r>
          </a:p>
        </p:txBody>
      </p:sp>
      <p:sp>
        <p:nvSpPr>
          <p:cNvPr id="12" name="文本框 11"/>
          <p:cNvSpPr txBox="1">
            <a:spLocks noChangeArrowheads="1"/>
          </p:cNvSpPr>
          <p:nvPr/>
        </p:nvSpPr>
        <p:spPr bwMode="auto">
          <a:xfrm>
            <a:off x="6096000" y="3414486"/>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a:r>
              <a:rPr lang="zh-CN" altLang="en-US"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五级流水</a:t>
            </a:r>
          </a:p>
        </p:txBody>
      </p:sp>
    </p:spTree>
    <p:extLst>
      <p:ext uri="{BB962C8B-B14F-4D97-AF65-F5344CB8AC3E}">
        <p14:creationId xmlns:p14="http://schemas.microsoft.com/office/powerpoint/2010/main" val="1944155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pic>
        <p:nvPicPr>
          <p:cNvPr id="4" name="图片 3">
            <a:extLst>
              <a:ext uri="{FF2B5EF4-FFF2-40B4-BE49-F238E27FC236}">
                <a16:creationId xmlns:a16="http://schemas.microsoft.com/office/drawing/2014/main" id="{BCBC31E4-8684-9309-1FA1-740AFD850597}"/>
              </a:ext>
            </a:extLst>
          </p:cNvPr>
          <p:cNvPicPr>
            <a:picLocks noChangeAspect="1"/>
          </p:cNvPicPr>
          <p:nvPr/>
        </p:nvPicPr>
        <p:blipFill>
          <a:blip r:embed="rId3"/>
          <a:stretch>
            <a:fillRect/>
          </a:stretch>
        </p:blipFill>
        <p:spPr>
          <a:xfrm>
            <a:off x="791662" y="1598701"/>
            <a:ext cx="5574985" cy="2449718"/>
          </a:xfrm>
          <a:prstGeom prst="rect">
            <a:avLst/>
          </a:prstGeom>
        </p:spPr>
      </p:pic>
      <p:sp>
        <p:nvSpPr>
          <p:cNvPr id="6" name="文本框 5">
            <a:extLst>
              <a:ext uri="{FF2B5EF4-FFF2-40B4-BE49-F238E27FC236}">
                <a16:creationId xmlns:a16="http://schemas.microsoft.com/office/drawing/2014/main" id="{F44F2D46-8578-3EB5-CB97-52979E81E784}"/>
              </a:ext>
            </a:extLst>
          </p:cNvPr>
          <p:cNvSpPr txBox="1"/>
          <p:nvPr/>
        </p:nvSpPr>
        <p:spPr>
          <a:xfrm>
            <a:off x="616562" y="954050"/>
            <a:ext cx="9879581" cy="1015663"/>
          </a:xfrm>
          <a:prstGeom prst="rect">
            <a:avLst/>
          </a:prstGeom>
          <a:noFill/>
        </p:spPr>
        <p:txBody>
          <a:bodyPr wrap="square">
            <a:spAutoFit/>
          </a:bodyPr>
          <a:lstStyle/>
          <a:p>
            <a:r>
              <a:rPr lang="zh-CN" altLang="en-US" sz="2000" dirty="0">
                <a:solidFill>
                  <a:srgbClr val="000000"/>
                </a:solidFill>
                <a:effectLst/>
                <a:latin typeface="微软雅黑" panose="020B0503020204020204" pitchFamily="34" charset="-122"/>
                <a:ea typeface="微软雅黑" panose="020B0503020204020204" pitchFamily="34" charset="-122"/>
              </a:rPr>
              <a:t>流水线五大基本模块：取指</a:t>
            </a:r>
            <a:r>
              <a:rPr lang="en-US" altLang="zh-CN" sz="2000" dirty="0">
                <a:solidFill>
                  <a:srgbClr val="000000"/>
                </a:solidFill>
                <a:effectLst/>
                <a:latin typeface="微软雅黑" panose="020B0503020204020204" pitchFamily="34" charset="-122"/>
                <a:ea typeface="微软雅黑" panose="020B0503020204020204" pitchFamily="34" charset="-122"/>
              </a:rPr>
              <a:t>(IF)</a:t>
            </a:r>
            <a:r>
              <a:rPr lang="zh-CN" altLang="en-US" sz="2000" dirty="0">
                <a:solidFill>
                  <a:srgbClr val="000000"/>
                </a:solidFill>
                <a:effectLst/>
                <a:latin typeface="微软雅黑" panose="020B0503020204020204" pitchFamily="34" charset="-122"/>
                <a:ea typeface="微软雅黑" panose="020B0503020204020204" pitchFamily="34" charset="-122"/>
              </a:rPr>
              <a:t>、译码</a:t>
            </a:r>
            <a:r>
              <a:rPr lang="en-US" altLang="zh-CN" sz="2000" dirty="0">
                <a:solidFill>
                  <a:srgbClr val="000000"/>
                </a:solidFill>
                <a:effectLst/>
                <a:latin typeface="微软雅黑" panose="020B0503020204020204" pitchFamily="34" charset="-122"/>
                <a:ea typeface="微软雅黑" panose="020B0503020204020204" pitchFamily="34" charset="-122"/>
              </a:rPr>
              <a:t>(ID)</a:t>
            </a:r>
            <a:r>
              <a:rPr lang="zh-CN" altLang="en-US" sz="2000" dirty="0">
                <a:solidFill>
                  <a:srgbClr val="000000"/>
                </a:solidFill>
                <a:effectLst/>
                <a:latin typeface="微软雅黑" panose="020B0503020204020204" pitchFamily="34" charset="-122"/>
                <a:ea typeface="微软雅黑" panose="020B0503020204020204" pitchFamily="34" charset="-122"/>
              </a:rPr>
              <a:t>、执行</a:t>
            </a:r>
            <a:r>
              <a:rPr lang="en-US" altLang="zh-CN" sz="2000" dirty="0">
                <a:solidFill>
                  <a:srgbClr val="000000"/>
                </a:solidFill>
                <a:effectLst/>
                <a:latin typeface="微软雅黑" panose="020B0503020204020204" pitchFamily="34" charset="-122"/>
                <a:ea typeface="微软雅黑" panose="020B0503020204020204" pitchFamily="34" charset="-122"/>
              </a:rPr>
              <a:t>(EXE)</a:t>
            </a:r>
            <a:r>
              <a:rPr lang="zh-CN" altLang="en-US" sz="2000" dirty="0">
                <a:solidFill>
                  <a:srgbClr val="000000"/>
                </a:solidFill>
                <a:effectLst/>
                <a:latin typeface="微软雅黑" panose="020B0503020204020204" pitchFamily="34" charset="-122"/>
                <a:ea typeface="微软雅黑" panose="020B0503020204020204" pitchFamily="34" charset="-122"/>
              </a:rPr>
              <a:t>、访存</a:t>
            </a:r>
            <a:r>
              <a:rPr lang="en-US" altLang="zh-CN" sz="2000" dirty="0">
                <a:solidFill>
                  <a:srgbClr val="000000"/>
                </a:solidFill>
                <a:effectLst/>
                <a:latin typeface="微软雅黑" panose="020B0503020204020204" pitchFamily="34" charset="-122"/>
                <a:ea typeface="微软雅黑" panose="020B0503020204020204" pitchFamily="34" charset="-122"/>
              </a:rPr>
              <a:t>(MEM)</a:t>
            </a:r>
            <a:r>
              <a:rPr lang="zh-CN" altLang="en-US" sz="2000" dirty="0">
                <a:solidFill>
                  <a:srgbClr val="000000"/>
                </a:solidFill>
                <a:effectLst/>
                <a:latin typeface="微软雅黑" panose="020B0503020204020204" pitchFamily="34" charset="-122"/>
                <a:ea typeface="微软雅黑" panose="020B0503020204020204" pitchFamily="34" charset="-122"/>
              </a:rPr>
              <a:t>、写回</a:t>
            </a:r>
            <a:r>
              <a:rPr lang="en-US" altLang="zh-CN" sz="2000" dirty="0">
                <a:solidFill>
                  <a:srgbClr val="000000"/>
                </a:solidFill>
                <a:effectLst/>
                <a:latin typeface="微软雅黑" panose="020B0503020204020204" pitchFamily="34" charset="-122"/>
                <a:ea typeface="微软雅黑" panose="020B0503020204020204" pitchFamily="34" charset="-122"/>
              </a:rPr>
              <a:t>(WB)</a:t>
            </a:r>
          </a:p>
          <a:p>
            <a:endParaRPr lang="en-US" altLang="zh-CN" sz="2000" dirty="0">
              <a:solidFill>
                <a:srgbClr val="00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2D5A1C20-7231-B52A-C966-3D27540A459E}"/>
              </a:ext>
            </a:extLst>
          </p:cNvPr>
          <p:cNvPicPr>
            <a:picLocks noChangeAspect="1"/>
          </p:cNvPicPr>
          <p:nvPr/>
        </p:nvPicPr>
        <p:blipFill>
          <a:blip r:embed="rId4"/>
          <a:stretch>
            <a:fillRect/>
          </a:stretch>
        </p:blipFill>
        <p:spPr>
          <a:xfrm>
            <a:off x="7327403" y="1781044"/>
            <a:ext cx="4580017" cy="1813717"/>
          </a:xfrm>
          <a:prstGeom prst="rect">
            <a:avLst/>
          </a:prstGeom>
        </p:spPr>
      </p:pic>
      <p:pic>
        <p:nvPicPr>
          <p:cNvPr id="10" name="图片 9">
            <a:extLst>
              <a:ext uri="{FF2B5EF4-FFF2-40B4-BE49-F238E27FC236}">
                <a16:creationId xmlns:a16="http://schemas.microsoft.com/office/drawing/2014/main" id="{4DC04254-38AD-4376-9CD0-4E5D385341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964" y="4048419"/>
            <a:ext cx="4762894" cy="2449718"/>
          </a:xfrm>
          <a:prstGeom prst="rect">
            <a:avLst/>
          </a:prstGeom>
        </p:spPr>
      </p:pic>
      <p:sp>
        <p:nvSpPr>
          <p:cNvPr id="14" name="文本框 13">
            <a:extLst>
              <a:ext uri="{FF2B5EF4-FFF2-40B4-BE49-F238E27FC236}">
                <a16:creationId xmlns:a16="http://schemas.microsoft.com/office/drawing/2014/main" id="{B88F953F-5BA3-3ACA-3CA9-212EF67BB40C}"/>
              </a:ext>
            </a:extLst>
          </p:cNvPr>
          <p:cNvSpPr txBox="1"/>
          <p:nvPr/>
        </p:nvSpPr>
        <p:spPr>
          <a:xfrm>
            <a:off x="-199728" y="4502077"/>
            <a:ext cx="7435692" cy="2120902"/>
          </a:xfrm>
          <a:prstGeom prst="rect">
            <a:avLst/>
          </a:prstGeom>
          <a:noFill/>
        </p:spPr>
        <p:txBody>
          <a:bodyPr wrap="square">
            <a:spAutoFit/>
          </a:bodyPr>
          <a:lstStyle/>
          <a:p>
            <a:pPr marL="228600" marR="0" indent="266700">
              <a:lnSpc>
                <a:spcPct val="150000"/>
              </a:lnSpc>
              <a:spcBef>
                <a:spcPts val="0"/>
              </a:spcBef>
              <a:spcAft>
                <a:spcPts val="0"/>
              </a:spcAft>
            </a:pPr>
            <a:r>
              <a:rPr lang="zh-CN" altLang="en-US" sz="1800" kern="100" dirty="0">
                <a:effectLst/>
                <a:latin typeface="微软雅黑" panose="020B0503020204020204" pitchFamily="34" charset="-122"/>
                <a:ea typeface="微软雅黑" panose="020B0503020204020204" pitchFamily="34" charset="-122"/>
                <a:cs typeface="等线" panose="02010600030101010101" pitchFamily="2" charset="-122"/>
              </a:rPr>
              <a:t>相当于将一个很大的组合逻辑拆分成五个比较小的组合逻辑，只需要保证每个小模块能够在一个时钟周期内执行完毕。</a:t>
            </a:r>
            <a:endParaRPr lang="en-US" altLang="zh-CN" sz="1800" kern="100" dirty="0">
              <a:effectLst/>
              <a:latin typeface="微软雅黑" panose="020B0503020204020204" pitchFamily="34" charset="-122"/>
              <a:ea typeface="微软雅黑" panose="020B0503020204020204" pitchFamily="34" charset="-122"/>
              <a:cs typeface="等线" panose="02010600030101010101" pitchFamily="2" charset="-122"/>
            </a:endParaRPr>
          </a:p>
          <a:p>
            <a:pPr marL="228600" marR="0" indent="266700">
              <a:lnSpc>
                <a:spcPct val="150000"/>
              </a:lnSpc>
              <a:spcBef>
                <a:spcPts val="0"/>
              </a:spcBef>
              <a:spcAft>
                <a:spcPts val="0"/>
              </a:spcAft>
            </a:pPr>
            <a:r>
              <a:rPr lang="zh-CN" altLang="en-US" sz="1800" kern="100" dirty="0">
                <a:effectLst/>
                <a:latin typeface="微软雅黑" panose="020B0503020204020204" pitchFamily="34" charset="-122"/>
                <a:ea typeface="微软雅黑" panose="020B0503020204020204" pitchFamily="34" charset="-122"/>
                <a:cs typeface="等线" panose="02010600030101010101" pitchFamily="2" charset="-122"/>
              </a:rPr>
              <a:t>拆分不是简单的将几个模块进行重组打包，而是要彻底打断各个子模块之间的“路径”，同时各个子模块之间原有的信号流通不能改变。</a:t>
            </a:r>
            <a:endParaRPr lang="en-US" altLang="zh-CN" sz="1800" kern="100" dirty="0">
              <a:effectLst/>
              <a:latin typeface="微软雅黑" panose="020B0503020204020204" pitchFamily="34" charset="-122"/>
              <a:ea typeface="微软雅黑" panose="020B0503020204020204" pitchFamily="34" charset="-122"/>
              <a:cs typeface="等线" panose="02010600030101010101" pitchFamily="2" charset="-122"/>
            </a:endParaRPr>
          </a:p>
          <a:p>
            <a:pPr marL="228600" marR="0" indent="266700">
              <a:lnSpc>
                <a:spcPct val="150000"/>
              </a:lnSpc>
              <a:spcBef>
                <a:spcPts val="0"/>
              </a:spcBef>
              <a:spcAft>
                <a:spcPts val="0"/>
              </a:spcAft>
            </a:pPr>
            <a:r>
              <a:rPr lang="zh-CN" altLang="en-US" sz="1800" kern="100" dirty="0">
                <a:effectLst/>
                <a:latin typeface="微软雅黑" panose="020B0503020204020204" pitchFamily="34" charset="-122"/>
                <a:ea typeface="微软雅黑" panose="020B0503020204020204" pitchFamily="34" charset="-122"/>
                <a:cs typeface="等线" panose="02010600030101010101" pitchFamily="2" charset="-122"/>
              </a:rPr>
              <a:t>所以需要在两个子模块之间</a:t>
            </a:r>
            <a:r>
              <a:rPr lang="zh-CN" altLang="en-US" sz="1800" kern="100" dirty="0">
                <a:solidFill>
                  <a:srgbClr val="FF0000"/>
                </a:solidFill>
                <a:effectLst/>
                <a:latin typeface="微软雅黑" panose="020B0503020204020204" pitchFamily="34" charset="-122"/>
                <a:ea typeface="微软雅黑" panose="020B0503020204020204" pitchFamily="34" charset="-122"/>
                <a:cs typeface="等线" panose="02010600030101010101" pitchFamily="2" charset="-122"/>
              </a:rPr>
              <a:t>添加一组流水线寄存器</a:t>
            </a:r>
            <a:r>
              <a:rPr lang="zh-CN" altLang="en-US" sz="1800" kern="100" dirty="0">
                <a:effectLst/>
                <a:latin typeface="微软雅黑" panose="020B0503020204020204" pitchFamily="34" charset="-122"/>
                <a:ea typeface="微软雅黑" panose="020B0503020204020204" pitchFamily="34" charset="-122"/>
                <a:cs typeface="等线" panose="02010600030101010101" pitchFamily="2" charset="-122"/>
              </a:rPr>
              <a:t>。</a:t>
            </a:r>
            <a:endPar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161128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 name="任意多边形: 形状 20">
            <a:extLst>
              <a:ext uri="{FF2B5EF4-FFF2-40B4-BE49-F238E27FC236}">
                <a16:creationId xmlns:a16="http://schemas.microsoft.com/office/drawing/2014/main" id="{0CCCFB83-DCBB-DA88-3140-32F38464D7C7}"/>
              </a:ext>
            </a:extLst>
          </p:cNvPr>
          <p:cNvSpPr/>
          <p:nvPr>
            <p:custDataLst>
              <p:tags r:id="rId1"/>
            </p:custDataLst>
          </p:nvPr>
        </p:nvSpPr>
        <p:spPr>
          <a:xfrm>
            <a:off x="1906623" y="1783213"/>
            <a:ext cx="8044773" cy="4185526"/>
          </a:xfrm>
          <a:custGeom>
            <a:avLst/>
            <a:gdLst>
              <a:gd name="connsiteX0" fmla="*/ 0 w 4399982"/>
              <a:gd name="connsiteY0" fmla="*/ 0 h 2217600"/>
              <a:gd name="connsiteX1" fmla="*/ 4399982 w 4399982"/>
              <a:gd name="connsiteY1" fmla="*/ 0 h 2217600"/>
              <a:gd name="connsiteX2" fmla="*/ 4399982 w 4399982"/>
              <a:gd name="connsiteY2" fmla="*/ 2217600 h 2217600"/>
              <a:gd name="connsiteX3" fmla="*/ 0 w 4399982"/>
              <a:gd name="connsiteY3" fmla="*/ 2217600 h 2217600"/>
              <a:gd name="connsiteX4" fmla="*/ 0 w 4399982"/>
              <a:gd name="connsiteY4" fmla="*/ 0 h 221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9982" h="2217600">
                <a:moveTo>
                  <a:pt x="0" y="0"/>
                </a:moveTo>
                <a:lnTo>
                  <a:pt x="4399982" y="0"/>
                </a:lnTo>
                <a:lnTo>
                  <a:pt x="4399982" y="2217600"/>
                </a:lnTo>
                <a:lnTo>
                  <a:pt x="0" y="2217600"/>
                </a:lnTo>
                <a:lnTo>
                  <a:pt x="0" y="0"/>
                </a:lnTo>
                <a:close/>
              </a:path>
            </a:pathLst>
          </a:custGeom>
          <a:gradFill>
            <a:gsLst>
              <a:gs pos="50000">
                <a:schemeClr val="bg1">
                  <a:lumMod val="95000"/>
                </a:schemeClr>
              </a:gs>
              <a:gs pos="0">
                <a:schemeClr val="bg1"/>
              </a:gs>
              <a:gs pos="100000">
                <a:schemeClr val="bg2"/>
              </a:gs>
            </a:gsLst>
            <a:lin ang="5400000" scaled="1"/>
          </a:gradFill>
          <a:ln>
            <a:noFill/>
          </a:ln>
          <a:effectLst/>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341487" tIns="333248" rIns="341487" bIns="113792" numCol="1" spcCol="1270" anchor="t" anchorCtr="0">
            <a:noAutofit/>
          </a:bodyPr>
          <a:lstStyle/>
          <a:p>
            <a:pPr marL="0" marR="0" algn="just">
              <a:lnSpc>
                <a:spcPct val="150000"/>
              </a:lnSpc>
              <a:spcBef>
                <a:spcPts val="0"/>
              </a:spcBef>
              <a:spcAft>
                <a:spcPts val="0"/>
              </a:spcAft>
            </a:pPr>
            <a:r>
              <a:rPr lang="en-US" altLang="zh-CN" sz="2000" b="1" dirty="0">
                <a:solidFill>
                  <a:schemeClr val="tx2">
                    <a:lumMod val="50000"/>
                  </a:schemeClr>
                </a:solidFill>
                <a:latin typeface="Calibri" panose="020F0502020204030204" pitchFamily="34" charset="0"/>
                <a:cs typeface="Calibri" panose="020F0502020204030204" pitchFamily="34" charset="0"/>
                <a:sym typeface="+mn-ea"/>
              </a:rPr>
              <a:t>•</a:t>
            </a:r>
            <a:r>
              <a:rPr lang="zh-CN" altLang="en-US" sz="2000" b="1" dirty="0">
                <a:solidFill>
                  <a:schemeClr val="tx2">
                    <a:lumMod val="50000"/>
                  </a:schemeClr>
                </a:solidFill>
                <a:latin typeface="Calibri" panose="020F0502020204030204" pitchFamily="34" charset="0"/>
                <a:cs typeface="Calibri" panose="020F0502020204030204" pitchFamily="34" charset="0"/>
                <a:sym typeface="+mn-ea"/>
              </a:rPr>
              <a:t>姚天亮</a:t>
            </a:r>
            <a:r>
              <a:rPr lang="en-US" altLang="zh-CN" sz="2000" b="1" dirty="0">
                <a:solidFill>
                  <a:schemeClr val="tx2">
                    <a:lumMod val="50000"/>
                  </a:schemeClr>
                </a:solidFill>
                <a:latin typeface="Calibri" panose="020F0502020204030204" pitchFamily="34" charset="0"/>
                <a:cs typeface="Calibri" panose="020F0502020204030204" pitchFamily="34" charset="0"/>
              </a:rPr>
              <a:t>:</a:t>
            </a:r>
            <a:r>
              <a:rPr lang="zh-CN" altLang="en-US" sz="2000" b="1" dirty="0">
                <a:solidFill>
                  <a:schemeClr val="tx2">
                    <a:lumMod val="50000"/>
                  </a:schemeClr>
                </a:solidFill>
                <a:latin typeface="Calibri" panose="020F0502020204030204" pitchFamily="34" charset="0"/>
                <a:cs typeface="Calibri" panose="020F0502020204030204" pitchFamily="34" charset="0"/>
              </a:rPr>
              <a:t>设计</a:t>
            </a:r>
            <a:r>
              <a:rPr lang="en-US" altLang="zh-CN" sz="2000" b="1" dirty="0">
                <a:solidFill>
                  <a:schemeClr val="tx2">
                    <a:lumMod val="50000"/>
                  </a:schemeClr>
                </a:solidFill>
                <a:latin typeface="Calibri" panose="020F0502020204030204" pitchFamily="34" charset="0"/>
                <a:cs typeface="Calibri" panose="020F0502020204030204" pitchFamily="34" charset="0"/>
              </a:rPr>
              <a:t>CPU</a:t>
            </a:r>
            <a:r>
              <a:rPr lang="zh-CN" altLang="en-US" sz="2000" b="1" dirty="0">
                <a:solidFill>
                  <a:schemeClr val="tx2">
                    <a:lumMod val="50000"/>
                  </a:schemeClr>
                </a:solidFill>
                <a:latin typeface="Calibri" panose="020F0502020204030204" pitchFamily="34" charset="0"/>
                <a:cs typeface="Calibri" panose="020F0502020204030204" pitchFamily="34" charset="0"/>
              </a:rPr>
              <a:t>结构的顶层模块</a:t>
            </a:r>
            <a:r>
              <a:rPr lang="en-US" altLang="zh-CN" sz="2000" b="1" dirty="0">
                <a:solidFill>
                  <a:schemeClr val="tx2">
                    <a:lumMod val="50000"/>
                  </a:schemeClr>
                </a:solidFill>
                <a:latin typeface="Calibri" panose="020F0502020204030204" pitchFamily="34" charset="0"/>
                <a:cs typeface="Calibri" panose="020F0502020204030204" pitchFamily="34" charset="0"/>
              </a:rPr>
              <a:t>,</a:t>
            </a:r>
            <a:r>
              <a:rPr lang="zh-CN" altLang="en-US" sz="2000" b="1" dirty="0">
                <a:solidFill>
                  <a:schemeClr val="tx2">
                    <a:lumMod val="50000"/>
                  </a:schemeClr>
                </a:solidFill>
                <a:latin typeface="Calibri" panose="020F0502020204030204" pitchFamily="34" charset="0"/>
                <a:cs typeface="Calibri" panose="020F0502020204030204" pitchFamily="34" charset="0"/>
              </a:rPr>
              <a:t>进行时钟和控制信号的传递。负责</a:t>
            </a:r>
            <a:r>
              <a:rPr lang="en-US" altLang="zh-CN" sz="2000" b="1" dirty="0">
                <a:solidFill>
                  <a:schemeClr val="tx2">
                    <a:lumMod val="50000"/>
                  </a:schemeClr>
                </a:solidFill>
                <a:latin typeface="Calibri" panose="020F0502020204030204" pitchFamily="34" charset="0"/>
                <a:cs typeface="Calibri" panose="020F0502020204030204" pitchFamily="34" charset="0"/>
              </a:rPr>
              <a:t>CPU</a:t>
            </a:r>
            <a:r>
              <a:rPr lang="zh-CN" altLang="en-US" sz="2000" b="1" dirty="0">
                <a:solidFill>
                  <a:schemeClr val="tx2">
                    <a:lumMod val="50000"/>
                  </a:schemeClr>
                </a:solidFill>
                <a:latin typeface="Calibri" panose="020F0502020204030204" pitchFamily="34" charset="0"/>
                <a:cs typeface="Calibri" panose="020F0502020204030204" pitchFamily="34" charset="0"/>
              </a:rPr>
              <a:t>总体功能，部分指令集的语言编写。</a:t>
            </a:r>
            <a:endParaRPr lang="en-US" altLang="zh-CN" sz="2000" b="1" dirty="0">
              <a:solidFill>
                <a:schemeClr val="tx2">
                  <a:lumMod val="50000"/>
                </a:schemeClr>
              </a:solidFill>
              <a:latin typeface="Calibri" panose="020F0502020204030204" pitchFamily="34" charset="0"/>
              <a:cs typeface="Calibri" panose="020F0502020204030204" pitchFamily="34" charset="0"/>
            </a:endParaRPr>
          </a:p>
          <a:p>
            <a:pPr marL="0" marR="0" algn="just">
              <a:lnSpc>
                <a:spcPct val="150000"/>
              </a:lnSpc>
              <a:spcBef>
                <a:spcPts val="0"/>
              </a:spcBef>
              <a:spcAft>
                <a:spcPts val="0"/>
              </a:spcAft>
            </a:pPr>
            <a:endParaRPr lang="zh-CN" altLang="en-US" sz="2000" b="1" dirty="0">
              <a:solidFill>
                <a:schemeClr val="tx2">
                  <a:lumMod val="50000"/>
                </a:schemeClr>
              </a:solidFill>
              <a:latin typeface="Calibri" panose="020F0502020204030204" pitchFamily="34" charset="0"/>
              <a:cs typeface="Calibri" panose="020F0502020204030204" pitchFamily="34" charset="0"/>
            </a:endParaRPr>
          </a:p>
          <a:p>
            <a:pPr algn="l">
              <a:lnSpc>
                <a:spcPct val="150000"/>
              </a:lnSpc>
            </a:pPr>
            <a:r>
              <a:rPr lang="en-US" altLang="zh-CN" sz="2000" b="1" dirty="0">
                <a:solidFill>
                  <a:schemeClr val="tx2">
                    <a:lumMod val="50000"/>
                  </a:schemeClr>
                </a:solidFill>
                <a:latin typeface="Calibri" panose="020F0502020204030204" pitchFamily="34" charset="0"/>
                <a:cs typeface="Calibri" panose="020F0502020204030204" pitchFamily="34" charset="0"/>
                <a:sym typeface="+mn-ea"/>
              </a:rPr>
              <a:t>•</a:t>
            </a:r>
            <a:r>
              <a:rPr lang="zh-CN" altLang="en-US" sz="2000" b="1" dirty="0">
                <a:solidFill>
                  <a:schemeClr val="tx2">
                    <a:lumMod val="50000"/>
                  </a:schemeClr>
                </a:solidFill>
                <a:latin typeface="Calibri" panose="020F0502020204030204" pitchFamily="34" charset="0"/>
                <a:cs typeface="Calibri" panose="020F0502020204030204" pitchFamily="34" charset="0"/>
                <a:sym typeface="+mn-ea"/>
              </a:rPr>
              <a:t>倪瑞鹏</a:t>
            </a:r>
            <a:r>
              <a:rPr lang="en-US" altLang="zh-CN" sz="2000" b="1" dirty="0">
                <a:solidFill>
                  <a:schemeClr val="tx2">
                    <a:lumMod val="50000"/>
                  </a:schemeClr>
                </a:solidFill>
                <a:latin typeface="Calibri" panose="020F0502020204030204" pitchFamily="34" charset="0"/>
                <a:cs typeface="Calibri" panose="020F0502020204030204" pitchFamily="34" charset="0"/>
              </a:rPr>
              <a:t>:</a:t>
            </a:r>
            <a:r>
              <a:rPr lang="zh-CN" altLang="en-US" sz="2000" b="1" dirty="0">
                <a:solidFill>
                  <a:schemeClr val="tx2">
                    <a:lumMod val="50000"/>
                  </a:schemeClr>
                </a:solidFill>
                <a:latin typeface="Calibri" panose="020F0502020204030204" pitchFamily="34" charset="0"/>
                <a:cs typeface="Calibri" panose="020F0502020204030204" pitchFamily="34" charset="0"/>
              </a:rPr>
              <a:t>设计</a:t>
            </a:r>
            <a:r>
              <a:rPr lang="en-US" altLang="zh-CN" sz="2000" b="1" dirty="0">
                <a:solidFill>
                  <a:schemeClr val="tx2">
                    <a:lumMod val="50000"/>
                  </a:schemeClr>
                </a:solidFill>
                <a:latin typeface="Calibri" panose="020F0502020204030204" pitchFamily="34" charset="0"/>
                <a:cs typeface="Calibri" panose="020F0502020204030204" pitchFamily="34" charset="0"/>
              </a:rPr>
              <a:t>CPU</a:t>
            </a:r>
            <a:r>
              <a:rPr lang="zh-CN" altLang="en-US" sz="2000" b="1" dirty="0">
                <a:solidFill>
                  <a:schemeClr val="tx2">
                    <a:lumMod val="50000"/>
                  </a:schemeClr>
                </a:solidFill>
                <a:latin typeface="Calibri" panose="020F0502020204030204" pitchFamily="34" charset="0"/>
                <a:cs typeface="Calibri" panose="020F0502020204030204" pitchFamily="34" charset="0"/>
              </a:rPr>
              <a:t>内各个执行单元</a:t>
            </a:r>
            <a:r>
              <a:rPr lang="en-US" altLang="zh-CN" sz="2000" b="1" dirty="0">
                <a:solidFill>
                  <a:schemeClr val="tx2">
                    <a:lumMod val="50000"/>
                  </a:schemeClr>
                </a:solidFill>
                <a:latin typeface="Calibri" panose="020F0502020204030204" pitchFamily="34" charset="0"/>
                <a:cs typeface="Calibri" panose="020F0502020204030204" pitchFamily="34" charset="0"/>
              </a:rPr>
              <a:t>,</a:t>
            </a:r>
            <a:r>
              <a:rPr lang="zh-CN" altLang="en-US" sz="2000" b="1" dirty="0">
                <a:solidFill>
                  <a:schemeClr val="tx2">
                    <a:lumMod val="50000"/>
                  </a:schemeClr>
                </a:solidFill>
                <a:latin typeface="Calibri" panose="020F0502020204030204" pitchFamily="34" charset="0"/>
                <a:cs typeface="Calibri" panose="020F0502020204030204" pitchFamily="34" charset="0"/>
              </a:rPr>
              <a:t>包括取指器、译码器、执行单元、访存单元等。负责单元测试</a:t>
            </a:r>
            <a:r>
              <a:rPr lang="en-US" altLang="zh-CN" sz="2000" b="1" dirty="0">
                <a:solidFill>
                  <a:schemeClr val="tx2">
                    <a:lumMod val="50000"/>
                  </a:schemeClr>
                </a:solidFill>
                <a:latin typeface="Calibri" panose="020F0502020204030204" pitchFamily="34" charset="0"/>
                <a:cs typeface="Calibri" panose="020F0502020204030204" pitchFamily="34" charset="0"/>
              </a:rPr>
              <a:t>,</a:t>
            </a:r>
            <a:r>
              <a:rPr lang="zh-CN" altLang="en-US" sz="2000" b="1" dirty="0">
                <a:solidFill>
                  <a:schemeClr val="tx2">
                    <a:lumMod val="50000"/>
                  </a:schemeClr>
                </a:solidFill>
                <a:latin typeface="Calibri" panose="020F0502020204030204" pitchFamily="34" charset="0"/>
                <a:cs typeface="Calibri" panose="020F0502020204030204" pitchFamily="34" charset="0"/>
              </a:rPr>
              <a:t>验证每个执行单元的功能是否正确。</a:t>
            </a:r>
            <a:endParaRPr lang="en-US" altLang="zh-CN" sz="2000" b="1" dirty="0">
              <a:solidFill>
                <a:schemeClr val="tx2">
                  <a:lumMod val="50000"/>
                </a:schemeClr>
              </a:solidFill>
              <a:latin typeface="Calibri" panose="020F0502020204030204" pitchFamily="34" charset="0"/>
              <a:cs typeface="Calibri" panose="020F0502020204030204" pitchFamily="34" charset="0"/>
            </a:endParaRPr>
          </a:p>
          <a:p>
            <a:pPr algn="l">
              <a:lnSpc>
                <a:spcPct val="150000"/>
              </a:lnSpc>
            </a:pPr>
            <a:endParaRPr lang="zh-CN" altLang="en-US" sz="2000" b="1" dirty="0">
              <a:solidFill>
                <a:schemeClr val="tx2">
                  <a:lumMod val="50000"/>
                </a:schemeClr>
              </a:solidFill>
              <a:latin typeface="Calibri" panose="020F0502020204030204" pitchFamily="34" charset="0"/>
              <a:cs typeface="Calibri" panose="020F0502020204030204" pitchFamily="34" charset="0"/>
            </a:endParaRPr>
          </a:p>
          <a:p>
            <a:pPr algn="l">
              <a:lnSpc>
                <a:spcPct val="150000"/>
              </a:lnSpc>
            </a:pPr>
            <a:r>
              <a:rPr lang="en-US" altLang="zh-CN" sz="2000" b="1" dirty="0">
                <a:solidFill>
                  <a:schemeClr val="tx2">
                    <a:lumMod val="50000"/>
                  </a:schemeClr>
                </a:solidFill>
                <a:latin typeface="Calibri" panose="020F0502020204030204" pitchFamily="34" charset="0"/>
                <a:cs typeface="Calibri" panose="020F0502020204030204" pitchFamily="34" charset="0"/>
                <a:sym typeface="+mn-ea"/>
              </a:rPr>
              <a:t>•</a:t>
            </a:r>
            <a:r>
              <a:rPr lang="zh-CN" altLang="en-US" sz="2000" b="1" dirty="0">
                <a:solidFill>
                  <a:schemeClr val="tx2">
                    <a:lumMod val="50000"/>
                  </a:schemeClr>
                </a:solidFill>
                <a:latin typeface="Calibri" panose="020F0502020204030204" pitchFamily="34" charset="0"/>
                <a:cs typeface="Calibri" panose="020F0502020204030204" pitchFamily="34" charset="0"/>
                <a:sym typeface="+mn-ea"/>
              </a:rPr>
              <a:t>何彦骏</a:t>
            </a:r>
            <a:r>
              <a:rPr lang="en-US" altLang="zh-CN" sz="2000" b="1" dirty="0">
                <a:solidFill>
                  <a:schemeClr val="tx2">
                    <a:lumMod val="50000"/>
                  </a:schemeClr>
                </a:solidFill>
                <a:latin typeface="Calibri" panose="020F0502020204030204" pitchFamily="34" charset="0"/>
                <a:cs typeface="Calibri" panose="020F0502020204030204" pitchFamily="34" charset="0"/>
              </a:rPr>
              <a:t>:</a:t>
            </a:r>
            <a:r>
              <a:rPr lang="zh-CN" altLang="en-US" sz="2000" b="1" dirty="0">
                <a:solidFill>
                  <a:schemeClr val="tx2">
                    <a:lumMod val="50000"/>
                  </a:schemeClr>
                </a:solidFill>
                <a:latin typeface="Calibri" panose="020F0502020204030204" pitchFamily="34" charset="0"/>
                <a:cs typeface="Calibri" panose="020F0502020204030204" pitchFamily="34" charset="0"/>
              </a:rPr>
              <a:t>完善指令集的解释和测试用例的编写，部分指令集的语言编写。设计存储器结构，收集测试结果</a:t>
            </a:r>
            <a:r>
              <a:rPr lang="en-US" altLang="zh-CN" sz="2000" b="1" dirty="0">
                <a:solidFill>
                  <a:schemeClr val="tx2">
                    <a:lumMod val="50000"/>
                  </a:schemeClr>
                </a:solidFill>
                <a:latin typeface="Calibri" panose="020F0502020204030204" pitchFamily="34" charset="0"/>
                <a:cs typeface="Calibri" panose="020F0502020204030204" pitchFamily="34" charset="0"/>
              </a:rPr>
              <a:t>,</a:t>
            </a:r>
            <a:r>
              <a:rPr lang="zh-CN" altLang="en-US" sz="2000" b="1" dirty="0">
                <a:solidFill>
                  <a:schemeClr val="tx2">
                    <a:lumMod val="50000"/>
                  </a:schemeClr>
                </a:solidFill>
                <a:latin typeface="Calibri" panose="020F0502020204030204" pitchFamily="34" charset="0"/>
                <a:cs typeface="Calibri" panose="020F0502020204030204" pitchFamily="34" charset="0"/>
              </a:rPr>
              <a:t>做总体分析。</a:t>
            </a:r>
          </a:p>
        </p:txBody>
      </p:sp>
      <p:sp>
        <p:nvSpPr>
          <p:cNvPr id="3" name="任意多边形: 形状 21">
            <a:extLst>
              <a:ext uri="{FF2B5EF4-FFF2-40B4-BE49-F238E27FC236}">
                <a16:creationId xmlns:a16="http://schemas.microsoft.com/office/drawing/2014/main" id="{E056FE8D-C46C-C980-72C2-A4592F6CC228}"/>
              </a:ext>
            </a:extLst>
          </p:cNvPr>
          <p:cNvSpPr/>
          <p:nvPr>
            <p:custDataLst>
              <p:tags r:id="rId2"/>
            </p:custDataLst>
          </p:nvPr>
        </p:nvSpPr>
        <p:spPr>
          <a:xfrm>
            <a:off x="2399489" y="1108953"/>
            <a:ext cx="1958502" cy="674260"/>
          </a:xfrm>
          <a:custGeom>
            <a:avLst/>
            <a:gdLst>
              <a:gd name="connsiteX0" fmla="*/ 0 w 3079987"/>
              <a:gd name="connsiteY0" fmla="*/ 78722 h 472320"/>
              <a:gd name="connsiteX1" fmla="*/ 78722 w 3079987"/>
              <a:gd name="connsiteY1" fmla="*/ 0 h 472320"/>
              <a:gd name="connsiteX2" fmla="*/ 3001265 w 3079987"/>
              <a:gd name="connsiteY2" fmla="*/ 0 h 472320"/>
              <a:gd name="connsiteX3" fmla="*/ 3079987 w 3079987"/>
              <a:gd name="connsiteY3" fmla="*/ 78722 h 472320"/>
              <a:gd name="connsiteX4" fmla="*/ 3079987 w 3079987"/>
              <a:gd name="connsiteY4" fmla="*/ 393598 h 472320"/>
              <a:gd name="connsiteX5" fmla="*/ 3001265 w 3079987"/>
              <a:gd name="connsiteY5" fmla="*/ 472320 h 472320"/>
              <a:gd name="connsiteX6" fmla="*/ 78722 w 3079987"/>
              <a:gd name="connsiteY6" fmla="*/ 472320 h 472320"/>
              <a:gd name="connsiteX7" fmla="*/ 0 w 3079987"/>
              <a:gd name="connsiteY7" fmla="*/ 393598 h 472320"/>
              <a:gd name="connsiteX8" fmla="*/ 0 w 307998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9987" h="472320">
                <a:moveTo>
                  <a:pt x="0" y="78722"/>
                </a:moveTo>
                <a:cubicBezTo>
                  <a:pt x="0" y="35245"/>
                  <a:pt x="35245" y="0"/>
                  <a:pt x="78722" y="0"/>
                </a:cubicBezTo>
                <a:lnTo>
                  <a:pt x="3001265" y="0"/>
                </a:lnTo>
                <a:cubicBezTo>
                  <a:pt x="3044742" y="0"/>
                  <a:pt x="3079987" y="35245"/>
                  <a:pt x="3079987" y="78722"/>
                </a:cubicBezTo>
                <a:lnTo>
                  <a:pt x="3079987" y="393598"/>
                </a:lnTo>
                <a:cubicBezTo>
                  <a:pt x="3079987" y="437075"/>
                  <a:pt x="3044742" y="472320"/>
                  <a:pt x="3001265" y="472320"/>
                </a:cubicBezTo>
                <a:lnTo>
                  <a:pt x="78722" y="472320"/>
                </a:lnTo>
                <a:cubicBezTo>
                  <a:pt x="35245" y="472320"/>
                  <a:pt x="0" y="437075"/>
                  <a:pt x="0" y="393598"/>
                </a:cubicBezTo>
                <a:lnTo>
                  <a:pt x="0" y="7872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39473" tIns="23057" rIns="139473" bIns="23057" numCol="1" spcCol="1270" anchor="ctr" anchorCtr="0">
            <a:noAutofit/>
          </a:bodyPr>
          <a:lstStyle/>
          <a:p>
            <a:pPr algn="ctr" defTabSz="711200">
              <a:lnSpc>
                <a:spcPct val="90000"/>
              </a:lnSpc>
              <a:spcBef>
                <a:spcPct val="0"/>
              </a:spcBef>
              <a:spcAft>
                <a:spcPct val="35000"/>
              </a:spcAft>
            </a:pPr>
            <a:r>
              <a:rPr lang="zh-CN" altLang="en-US" sz="2800" b="1" dirty="0"/>
              <a:t>小组分工</a:t>
            </a:r>
          </a:p>
        </p:txBody>
      </p:sp>
    </p:spTree>
    <p:extLst>
      <p:ext uri="{BB962C8B-B14F-4D97-AF65-F5344CB8AC3E}">
        <p14:creationId xmlns:p14="http://schemas.microsoft.com/office/powerpoint/2010/main" val="9701297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pic>
        <p:nvPicPr>
          <p:cNvPr id="1026" name="Picture 2" descr="RISC-V汇编语言入门（六） —RV32I指令集">
            <a:extLst>
              <a:ext uri="{FF2B5EF4-FFF2-40B4-BE49-F238E27FC236}">
                <a16:creationId xmlns:a16="http://schemas.microsoft.com/office/drawing/2014/main" id="{28D5A70E-93B2-82F5-FF56-E5C92C284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6" y="953284"/>
            <a:ext cx="5815786" cy="274205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749C7987-AD99-9F53-B2C9-6E564C3A0FF0}"/>
              </a:ext>
            </a:extLst>
          </p:cNvPr>
          <p:cNvSpPr txBox="1"/>
          <p:nvPr/>
        </p:nvSpPr>
        <p:spPr>
          <a:xfrm>
            <a:off x="328853" y="3596392"/>
            <a:ext cx="4525249" cy="2308324"/>
          </a:xfrm>
          <a:prstGeom prst="rect">
            <a:avLst/>
          </a:prstGeom>
          <a:noFill/>
        </p:spPr>
        <p:txBody>
          <a:bodyPr wrap="square">
            <a:spAutoFit/>
          </a:bodyPr>
          <a:lstStyle/>
          <a:p>
            <a:pPr algn="l"/>
            <a:r>
              <a:rPr lang="en-US" altLang="zh-CN" b="1" i="0" dirty="0">
                <a:solidFill>
                  <a:srgbClr val="191B1F"/>
                </a:solidFill>
                <a:effectLst/>
                <a:latin typeface="-apple-system"/>
              </a:rPr>
              <a:t>RISC-V</a:t>
            </a:r>
            <a:r>
              <a:rPr lang="zh-CN" altLang="en-US" b="1" i="0" dirty="0">
                <a:solidFill>
                  <a:srgbClr val="191B1F"/>
                </a:solidFill>
                <a:effectLst/>
                <a:latin typeface="-apple-system"/>
              </a:rPr>
              <a:t>是模块化的指令集架构，允许设计成各种微处理器。这种灵活性允许工业上根据场景需求设计不同的微处理器。包括嵌入式设备的超低功耗微处理器和运行在数据中心的高性能服务器处理芯片。</a:t>
            </a:r>
          </a:p>
          <a:p>
            <a:pPr algn="l"/>
            <a:r>
              <a:rPr lang="zh-CN" altLang="en-US" b="1" i="0" dirty="0">
                <a:solidFill>
                  <a:srgbClr val="191B1F"/>
                </a:solidFill>
                <a:effectLst/>
                <a:latin typeface="-apple-system"/>
              </a:rPr>
              <a:t>达到这种灵活性的基础依赖于</a:t>
            </a:r>
            <a:r>
              <a:rPr lang="en-US" altLang="zh-CN" b="1" i="0" dirty="0">
                <a:solidFill>
                  <a:srgbClr val="191B1F"/>
                </a:solidFill>
                <a:effectLst/>
                <a:latin typeface="-apple-system"/>
              </a:rPr>
              <a:t>RV32</a:t>
            </a:r>
            <a:r>
              <a:rPr lang="zh-CN" altLang="en-US" b="1" i="0" dirty="0">
                <a:solidFill>
                  <a:srgbClr val="191B1F"/>
                </a:solidFill>
                <a:effectLst/>
                <a:latin typeface="-apple-system"/>
              </a:rPr>
              <a:t>指令集的四大基本指令集架构和十几种扩展指令集的结合。</a:t>
            </a:r>
          </a:p>
        </p:txBody>
      </p:sp>
      <p:pic>
        <p:nvPicPr>
          <p:cNvPr id="11" name="图片 10">
            <a:extLst>
              <a:ext uri="{FF2B5EF4-FFF2-40B4-BE49-F238E27FC236}">
                <a16:creationId xmlns:a16="http://schemas.microsoft.com/office/drawing/2014/main" id="{8129D0BE-0316-FE20-FD24-52D211B723F2}"/>
              </a:ext>
            </a:extLst>
          </p:cNvPr>
          <p:cNvPicPr>
            <a:picLocks noChangeAspect="1"/>
          </p:cNvPicPr>
          <p:nvPr/>
        </p:nvPicPr>
        <p:blipFill>
          <a:blip r:embed="rId4"/>
          <a:stretch>
            <a:fillRect/>
          </a:stretch>
        </p:blipFill>
        <p:spPr>
          <a:xfrm>
            <a:off x="5615682" y="1028492"/>
            <a:ext cx="6043184" cy="2400508"/>
          </a:xfrm>
          <a:prstGeom prst="rect">
            <a:avLst/>
          </a:prstGeom>
        </p:spPr>
      </p:pic>
      <p:sp>
        <p:nvSpPr>
          <p:cNvPr id="13" name="文本框 12">
            <a:extLst>
              <a:ext uri="{FF2B5EF4-FFF2-40B4-BE49-F238E27FC236}">
                <a16:creationId xmlns:a16="http://schemas.microsoft.com/office/drawing/2014/main" id="{BFB75712-61AD-33CA-0319-2A763EBBBFAA}"/>
              </a:ext>
            </a:extLst>
          </p:cNvPr>
          <p:cNvSpPr txBox="1"/>
          <p:nvPr/>
        </p:nvSpPr>
        <p:spPr>
          <a:xfrm>
            <a:off x="4898143" y="3429000"/>
            <a:ext cx="7300875" cy="3293209"/>
          </a:xfrm>
          <a:prstGeom prst="rect">
            <a:avLst/>
          </a:prstGeom>
          <a:noFill/>
        </p:spPr>
        <p:txBody>
          <a:bodyPr wrap="square">
            <a:spAutoFit/>
          </a:bodyPr>
          <a:lstStyle/>
          <a:p>
            <a:r>
              <a:rPr lang="zh-CN" altLang="en-US" sz="1600" b="1" dirty="0"/>
              <a:t>RV32I中共包括六种类型的指令:</a:t>
            </a:r>
            <a:endParaRPr lang="en-US" altLang="zh-CN" sz="1600" b="1" dirty="0"/>
          </a:p>
          <a:p>
            <a:r>
              <a:rPr lang="zh-CN" altLang="en-US" sz="1600" b="1" dirty="0"/>
              <a:t>R型指令:寄存器类型指令，用于在寄存器之间执行算术、逻辑和比较运算。这些指令使用三个寄存器参数。</a:t>
            </a:r>
            <a:endParaRPr lang="en-US" altLang="zh-CN" sz="1600" b="1" dirty="0"/>
          </a:p>
          <a:p>
            <a:r>
              <a:rPr lang="zh-CN" altLang="en-US" sz="1600" b="1" dirty="0"/>
              <a:t>l型指令:立即数</a:t>
            </a:r>
            <a:endParaRPr lang="en-US" altLang="zh-CN" sz="1600" b="1" dirty="0"/>
          </a:p>
          <a:p>
            <a:r>
              <a:rPr lang="zh-CN" altLang="en-US" sz="1600" b="1" dirty="0"/>
              <a:t>Q类型指令，用于在寄存器和立即数（常数)之间执行算术、逻辑、移位和分支等操作。这些指令使用两个寄存器参数和一个立即数参数。</a:t>
            </a:r>
            <a:endParaRPr lang="en-US" altLang="zh-CN" sz="1600" b="1" dirty="0"/>
          </a:p>
          <a:p>
            <a:r>
              <a:rPr lang="zh-CN" altLang="en-US" sz="1600" b="1" dirty="0"/>
              <a:t>S型指令:存储类型指令，用于将寄存器中的数据存储到存储器中。这些指令使用两个寄存器参数和一个偏移量参数。B型指令:分支类型指令，用于根据条件跳转到不同的代码段。这些指令使用两个寄存器参数和一个偏移量参数。</a:t>
            </a:r>
            <a:endParaRPr lang="en-US" altLang="zh-CN" sz="1600" b="1" dirty="0"/>
          </a:p>
          <a:p>
            <a:r>
              <a:rPr lang="zh-CN" altLang="en-US" sz="1600" b="1" dirty="0"/>
              <a:t>U型指令:无条件跳转类型指令，用于无条件跳转到指定的地址。这些指令使用一个立即数参数。</a:t>
            </a:r>
            <a:endParaRPr lang="en-US" altLang="zh-CN" sz="1600" b="1" dirty="0"/>
          </a:p>
          <a:p>
            <a:r>
              <a:rPr lang="zh-CN" altLang="en-US" sz="1600" b="1" dirty="0"/>
              <a:t>J型指令:跳转类型指令，用于跳转到指定的地址。这些指令使用一个寄存器参数和一个偏移量参数。</a:t>
            </a:r>
          </a:p>
        </p:txBody>
      </p:sp>
    </p:spTree>
    <p:extLst>
      <p:ext uri="{BB962C8B-B14F-4D97-AF65-F5344CB8AC3E}">
        <p14:creationId xmlns:p14="http://schemas.microsoft.com/office/powerpoint/2010/main" val="20066998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5663" y="2882386"/>
            <a:ext cx="3724550" cy="851783"/>
          </a:xfrm>
        </p:spPr>
        <p:txBody>
          <a:bodyPr/>
          <a:lstStyle/>
          <a:p>
            <a:r>
              <a:rPr lang="zh-CN" altLang="en-US" sz="5400" dirty="0"/>
              <a:t>谢谢大家！</a:t>
            </a:r>
          </a:p>
        </p:txBody>
      </p:sp>
      <p:sp>
        <p:nvSpPr>
          <p:cNvPr id="3" name="文本占位符 3">
            <a:extLst>
              <a:ext uri="{FF2B5EF4-FFF2-40B4-BE49-F238E27FC236}">
                <a16:creationId xmlns:a16="http://schemas.microsoft.com/office/drawing/2014/main" id="{08DC3EED-8F22-7254-5D4C-E4EF3C7765E8}"/>
              </a:ext>
            </a:extLst>
          </p:cNvPr>
          <p:cNvSpPr txBox="1">
            <a:spLocks/>
          </p:cNvSpPr>
          <p:nvPr/>
        </p:nvSpPr>
        <p:spPr>
          <a:xfrm>
            <a:off x="982560" y="5097295"/>
            <a:ext cx="4579709" cy="99644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560" kern="1200" baseline="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548640" indent="0" algn="l" defTabSz="914400" rtl="0" eaLnBrk="1" latinLnBrk="0" hangingPunct="1">
              <a:lnSpc>
                <a:spcPct val="90000"/>
              </a:lnSpc>
              <a:spcBef>
                <a:spcPts val="500"/>
              </a:spcBef>
              <a:buFont typeface="Arial" panose="020B0604020202020204" pitchFamily="34" charset="0"/>
              <a:buNone/>
              <a:defRPr sz="2160" kern="1200">
                <a:solidFill>
                  <a:schemeClr val="tx1">
                    <a:tint val="75000"/>
                  </a:schemeClr>
                </a:solidFill>
                <a:latin typeface="+mn-lt"/>
                <a:ea typeface="+mn-ea"/>
                <a:cs typeface="+mn-cs"/>
              </a:defRPr>
            </a:lvl2pPr>
            <a:lvl3pPr marL="1097280" indent="0" algn="l" defTabSz="914400" rtl="0" eaLnBrk="1" latinLnBrk="0" hangingPunct="1">
              <a:lnSpc>
                <a:spcPct val="90000"/>
              </a:lnSpc>
              <a:spcBef>
                <a:spcPts val="500"/>
              </a:spcBef>
              <a:buFont typeface="Arial" panose="020B0604020202020204" pitchFamily="34" charset="0"/>
              <a:buNone/>
              <a:defRPr sz="1920" kern="1200">
                <a:solidFill>
                  <a:schemeClr val="tx1">
                    <a:tint val="75000"/>
                  </a:schemeClr>
                </a:solidFill>
                <a:latin typeface="+mn-lt"/>
                <a:ea typeface="+mn-ea"/>
                <a:cs typeface="+mn-cs"/>
              </a:defRPr>
            </a:lvl3pPr>
            <a:lvl4pPr marL="164592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4pPr>
            <a:lvl5pPr marL="219456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5pPr>
            <a:lvl6pPr marL="274320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6pPr>
            <a:lvl7pPr marL="329184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7pPr>
            <a:lvl8pPr marL="384048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8pPr>
            <a:lvl9pPr marL="438912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9pPr>
          </a:lstStyle>
          <a:p>
            <a:pPr>
              <a:lnSpc>
                <a:spcPct val="125000"/>
              </a:lnSpc>
            </a:pPr>
            <a:r>
              <a:rPr lang="zh-CN" altLang="en-US" sz="1800" b="1"/>
              <a:t>汇报人：姚天亮、倪瑞鹏、何彦骏</a:t>
            </a:r>
            <a:endParaRPr lang="en-US" altLang="zh-CN" sz="1800" b="1"/>
          </a:p>
          <a:p>
            <a:pPr>
              <a:lnSpc>
                <a:spcPct val="125000"/>
              </a:lnSpc>
            </a:pPr>
            <a:r>
              <a:rPr lang="zh-CN" altLang="en-US" sz="1800" b="1"/>
              <a:t>时间：</a:t>
            </a:r>
            <a:r>
              <a:rPr lang="en-US" altLang="zh-CN" sz="1800" b="1"/>
              <a:t>2024</a:t>
            </a:r>
            <a:r>
              <a:rPr lang="zh-CN" altLang="en-US" sz="1800" b="1"/>
              <a:t>年</a:t>
            </a:r>
            <a:r>
              <a:rPr lang="en-US" altLang="zh-CN" sz="1800" b="1"/>
              <a:t>01</a:t>
            </a:r>
            <a:r>
              <a:rPr lang="zh-CN" altLang="en-US" sz="1800" b="1"/>
              <a:t>月</a:t>
            </a:r>
            <a:endParaRPr lang="zh-CN" altLang="en-US" sz="1800" b="1"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 name="文本框 16">
            <a:extLst>
              <a:ext uri="{FF2B5EF4-FFF2-40B4-BE49-F238E27FC236}">
                <a16:creationId xmlns:a16="http://schemas.microsoft.com/office/drawing/2014/main" id="{83AF1C8F-F0ED-F3B5-482F-2C069DEE5309}"/>
              </a:ext>
            </a:extLst>
          </p:cNvPr>
          <p:cNvSpPr txBox="1"/>
          <p:nvPr/>
        </p:nvSpPr>
        <p:spPr>
          <a:xfrm>
            <a:off x="1271723" y="6123513"/>
            <a:ext cx="3310656" cy="369332"/>
          </a:xfrm>
          <a:prstGeom prst="rect">
            <a:avLst/>
          </a:prstGeom>
          <a:noFill/>
        </p:spPr>
        <p:txBody>
          <a:bodyPr wrap="square">
            <a:spAutoFit/>
          </a:bodyPr>
          <a:lstStyle/>
          <a:p>
            <a:pPr algn="ctr"/>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RV321 </a:t>
            </a:r>
            <a:r>
              <a:rPr lang="it-IT" altLang="zh-CN" sz="1800" dirty="0">
                <a:effectLst/>
                <a:latin typeface="宋体" panose="02010600030101010101" pitchFamily="2" charset="-122"/>
                <a:cs typeface="宋体" panose="02010600030101010101" pitchFamily="2" charset="-122"/>
              </a:rPr>
              <a:t>基本指令集</a:t>
            </a:r>
            <a:endParaRPr lang="zh-CN" altLang="en-US" sz="2800" b="1" dirty="0">
              <a:solidFill>
                <a:schemeClr val="accent1">
                  <a:lumMod val="50000"/>
                </a:schemeClr>
              </a:solidFill>
            </a:endParaRPr>
          </a:p>
        </p:txBody>
      </p:sp>
      <p:pic>
        <p:nvPicPr>
          <p:cNvPr id="2" name="image4.png">
            <a:extLst>
              <a:ext uri="{FF2B5EF4-FFF2-40B4-BE49-F238E27FC236}">
                <a16:creationId xmlns:a16="http://schemas.microsoft.com/office/drawing/2014/main" id="{715FF038-C9B1-5484-5329-E9CA3EA6DFC5}"/>
              </a:ext>
            </a:extLst>
          </p:cNvPr>
          <p:cNvPicPr>
            <a:picLocks noChangeAspect="1"/>
          </p:cNvPicPr>
          <p:nvPr/>
        </p:nvPicPr>
        <p:blipFill>
          <a:blip r:embed="rId3" cstate="print"/>
          <a:stretch>
            <a:fillRect/>
          </a:stretch>
        </p:blipFill>
        <p:spPr>
          <a:xfrm>
            <a:off x="1176923" y="1186637"/>
            <a:ext cx="3500257" cy="4936876"/>
          </a:xfrm>
          <a:prstGeom prst="rect">
            <a:avLst/>
          </a:prstGeom>
        </p:spPr>
      </p:pic>
      <p:pic>
        <p:nvPicPr>
          <p:cNvPr id="3" name="image5.jpeg">
            <a:extLst>
              <a:ext uri="{FF2B5EF4-FFF2-40B4-BE49-F238E27FC236}">
                <a16:creationId xmlns:a16="http://schemas.microsoft.com/office/drawing/2014/main" id="{301C008C-28B2-53E1-23DD-4AABB630E729}"/>
              </a:ext>
            </a:extLst>
          </p:cNvPr>
          <p:cNvPicPr>
            <a:picLocks noChangeAspect="1"/>
          </p:cNvPicPr>
          <p:nvPr/>
        </p:nvPicPr>
        <p:blipFill>
          <a:blip r:embed="rId4" cstate="print"/>
          <a:stretch>
            <a:fillRect/>
          </a:stretch>
        </p:blipFill>
        <p:spPr>
          <a:xfrm>
            <a:off x="5847700" y="1412811"/>
            <a:ext cx="5197475" cy="927100"/>
          </a:xfrm>
          <a:prstGeom prst="rect">
            <a:avLst/>
          </a:prstGeom>
        </p:spPr>
      </p:pic>
      <p:sp>
        <p:nvSpPr>
          <p:cNvPr id="5" name="文本框 4">
            <a:extLst>
              <a:ext uri="{FF2B5EF4-FFF2-40B4-BE49-F238E27FC236}">
                <a16:creationId xmlns:a16="http://schemas.microsoft.com/office/drawing/2014/main" id="{40883191-743A-AD84-F638-7B5AC4B4C14F}"/>
              </a:ext>
            </a:extLst>
          </p:cNvPr>
          <p:cNvSpPr txBox="1"/>
          <p:nvPr/>
        </p:nvSpPr>
        <p:spPr>
          <a:xfrm>
            <a:off x="7887211" y="2463412"/>
            <a:ext cx="1118452" cy="369332"/>
          </a:xfrm>
          <a:prstGeom prst="rect">
            <a:avLst/>
          </a:prstGeom>
          <a:noFill/>
        </p:spPr>
        <p:txBody>
          <a:bodyPr wrap="square">
            <a:spAutoFit/>
          </a:bodyPr>
          <a:lstStyle/>
          <a:p>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R </a:t>
            </a:r>
            <a:r>
              <a:rPr lang="it-IT" altLang="zh-CN" sz="1800" dirty="0">
                <a:effectLst/>
                <a:latin typeface="宋体" panose="02010600030101010101" pitchFamily="2" charset="-122"/>
                <a:cs typeface="宋体" panose="02010600030101010101" pitchFamily="2" charset="-122"/>
              </a:rPr>
              <a:t>型指令</a:t>
            </a:r>
            <a:endParaRPr lang="zh-CN" altLang="en-US" dirty="0"/>
          </a:p>
        </p:txBody>
      </p:sp>
      <p:pic>
        <p:nvPicPr>
          <p:cNvPr id="6" name="image6.jpeg">
            <a:extLst>
              <a:ext uri="{FF2B5EF4-FFF2-40B4-BE49-F238E27FC236}">
                <a16:creationId xmlns:a16="http://schemas.microsoft.com/office/drawing/2014/main" id="{B3BDAAFC-D52F-17F1-100F-76FBD6EA3951}"/>
              </a:ext>
            </a:extLst>
          </p:cNvPr>
          <p:cNvPicPr>
            <a:picLocks noChangeAspect="1"/>
          </p:cNvPicPr>
          <p:nvPr/>
        </p:nvPicPr>
        <p:blipFill>
          <a:blip r:embed="rId5" cstate="print"/>
          <a:stretch>
            <a:fillRect/>
          </a:stretch>
        </p:blipFill>
        <p:spPr>
          <a:xfrm>
            <a:off x="5847700" y="3231963"/>
            <a:ext cx="5200650" cy="2014220"/>
          </a:xfrm>
          <a:prstGeom prst="rect">
            <a:avLst/>
          </a:prstGeom>
        </p:spPr>
      </p:pic>
      <p:sp>
        <p:nvSpPr>
          <p:cNvPr id="8" name="文本框 7">
            <a:extLst>
              <a:ext uri="{FF2B5EF4-FFF2-40B4-BE49-F238E27FC236}">
                <a16:creationId xmlns:a16="http://schemas.microsoft.com/office/drawing/2014/main" id="{D934AF0A-7C45-9C78-3C55-2D780AA63C4D}"/>
              </a:ext>
            </a:extLst>
          </p:cNvPr>
          <p:cNvSpPr txBox="1"/>
          <p:nvPr/>
        </p:nvSpPr>
        <p:spPr>
          <a:xfrm>
            <a:off x="7936306" y="5330073"/>
            <a:ext cx="1020261" cy="369332"/>
          </a:xfrm>
          <a:prstGeom prst="rect">
            <a:avLst/>
          </a:prstGeom>
          <a:noFill/>
        </p:spPr>
        <p:txBody>
          <a:bodyPr wrap="square">
            <a:spAutoFit/>
          </a:bodyPr>
          <a:lstStyle/>
          <a:p>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I </a:t>
            </a:r>
            <a:r>
              <a:rPr lang="it-IT" altLang="zh-CN" sz="1800" dirty="0">
                <a:effectLst/>
                <a:latin typeface="宋体" panose="02010600030101010101" pitchFamily="2" charset="-122"/>
                <a:cs typeface="宋体" panose="02010600030101010101" pitchFamily="2" charset="-122"/>
              </a:rPr>
              <a:t>型指令</a:t>
            </a:r>
            <a:endParaRPr lang="zh-CN" altLang="en-US" dirty="0"/>
          </a:p>
        </p:txBody>
      </p:sp>
      <p:sp>
        <p:nvSpPr>
          <p:cNvPr id="7" name="文本框 6">
            <a:extLst>
              <a:ext uri="{FF2B5EF4-FFF2-40B4-BE49-F238E27FC236}">
                <a16:creationId xmlns:a16="http://schemas.microsoft.com/office/drawing/2014/main" id="{41573B45-D626-DCA6-EE81-417F13573F1D}"/>
              </a:ext>
            </a:extLst>
          </p:cNvPr>
          <p:cNvSpPr txBox="1"/>
          <p:nvPr/>
        </p:nvSpPr>
        <p:spPr>
          <a:xfrm>
            <a:off x="5080270" y="5958810"/>
            <a:ext cx="6366752" cy="646331"/>
          </a:xfrm>
          <a:prstGeom prst="rect">
            <a:avLst/>
          </a:prstGeom>
          <a:noFill/>
        </p:spPr>
        <p:txBody>
          <a:bodyPr wrap="square">
            <a:spAutoFit/>
          </a:bodyPr>
          <a:lstStyle/>
          <a:p>
            <a:r>
              <a:rPr lang="zh-CN" altLang="en-US" sz="1800" b="1" i="0" dirty="0">
                <a:effectLst/>
                <a:latin typeface="-apple-system"/>
              </a:rPr>
              <a:t>用于寄存器</a:t>
            </a:r>
            <a:r>
              <a:rPr lang="en-US" altLang="zh-CN" sz="1800" b="1" i="0" dirty="0">
                <a:effectLst/>
                <a:latin typeface="-apple-system"/>
              </a:rPr>
              <a:t>-</a:t>
            </a:r>
            <a:r>
              <a:rPr lang="zh-CN" altLang="en-US" sz="1800" b="1" i="0" dirty="0">
                <a:effectLst/>
                <a:latin typeface="-apple-system"/>
              </a:rPr>
              <a:t>寄存器操作的 </a:t>
            </a:r>
            <a:r>
              <a:rPr lang="en-US" altLang="zh-CN" sz="1800" b="1" i="0" dirty="0">
                <a:effectLst/>
                <a:latin typeface="-apple-system"/>
              </a:rPr>
              <a:t>R </a:t>
            </a:r>
            <a:r>
              <a:rPr lang="zh-CN" altLang="en-US" sz="1800" b="1" i="0" dirty="0">
                <a:effectLst/>
                <a:latin typeface="-apple-system"/>
              </a:rPr>
              <a:t>类型指令，用于短立即数和访存 </a:t>
            </a:r>
            <a:r>
              <a:rPr lang="en-US" altLang="zh-CN" sz="1800" b="1" i="0" dirty="0">
                <a:effectLst/>
                <a:latin typeface="-apple-system"/>
              </a:rPr>
              <a:t>load </a:t>
            </a:r>
            <a:r>
              <a:rPr lang="zh-CN" altLang="en-US" sz="1800" b="1" i="0" dirty="0">
                <a:effectLst/>
                <a:latin typeface="-apple-system"/>
              </a:rPr>
              <a:t>操作的 </a:t>
            </a:r>
            <a:r>
              <a:rPr lang="en-US" altLang="zh-CN" sz="1800" b="1" i="0" dirty="0">
                <a:effectLst/>
                <a:latin typeface="-apple-system"/>
              </a:rPr>
              <a:t>I </a:t>
            </a:r>
            <a:r>
              <a:rPr lang="zh-CN" altLang="en-US" sz="1800" b="1" i="0" dirty="0">
                <a:effectLst/>
                <a:latin typeface="-apple-system"/>
              </a:rPr>
              <a:t>型指令。</a:t>
            </a:r>
            <a:endParaRPr lang="zh-CN" altLang="en-US" dirty="0"/>
          </a:p>
        </p:txBody>
      </p:sp>
    </p:spTree>
    <p:extLst>
      <p:ext uri="{BB962C8B-B14F-4D97-AF65-F5344CB8AC3E}">
        <p14:creationId xmlns:p14="http://schemas.microsoft.com/office/powerpoint/2010/main" val="11537369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pic>
        <p:nvPicPr>
          <p:cNvPr id="4" name="image7.jpeg">
            <a:extLst>
              <a:ext uri="{FF2B5EF4-FFF2-40B4-BE49-F238E27FC236}">
                <a16:creationId xmlns:a16="http://schemas.microsoft.com/office/drawing/2014/main" id="{04D2BE8F-7030-D81C-B511-0C7482D432B8}"/>
              </a:ext>
            </a:extLst>
          </p:cNvPr>
          <p:cNvPicPr>
            <a:picLocks noChangeAspect="1"/>
          </p:cNvPicPr>
          <p:nvPr/>
        </p:nvPicPr>
        <p:blipFill>
          <a:blip r:embed="rId3" cstate="print"/>
          <a:stretch>
            <a:fillRect/>
          </a:stretch>
        </p:blipFill>
        <p:spPr>
          <a:xfrm>
            <a:off x="1243208" y="1267675"/>
            <a:ext cx="4354195" cy="1548765"/>
          </a:xfrm>
          <a:prstGeom prst="rect">
            <a:avLst/>
          </a:prstGeom>
        </p:spPr>
      </p:pic>
      <p:sp>
        <p:nvSpPr>
          <p:cNvPr id="9" name="文本框 8">
            <a:extLst>
              <a:ext uri="{FF2B5EF4-FFF2-40B4-BE49-F238E27FC236}">
                <a16:creationId xmlns:a16="http://schemas.microsoft.com/office/drawing/2014/main" id="{12A16701-2AF0-BBB3-77A7-1A17547C6052}"/>
              </a:ext>
            </a:extLst>
          </p:cNvPr>
          <p:cNvSpPr txBox="1"/>
          <p:nvPr/>
        </p:nvSpPr>
        <p:spPr>
          <a:xfrm>
            <a:off x="2560370" y="2917543"/>
            <a:ext cx="1719869" cy="369332"/>
          </a:xfrm>
          <a:prstGeom prst="rect">
            <a:avLst/>
          </a:prstGeom>
          <a:noFill/>
        </p:spPr>
        <p:txBody>
          <a:bodyPr wrap="square">
            <a:spAutoFit/>
          </a:bodyPr>
          <a:lstStyle/>
          <a:p>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Load/Store </a:t>
            </a:r>
            <a:r>
              <a:rPr lang="it-IT" altLang="zh-CN" sz="1800" dirty="0">
                <a:effectLst/>
                <a:latin typeface="宋体" panose="02010600030101010101" pitchFamily="2" charset="-122"/>
                <a:cs typeface="宋体" panose="02010600030101010101" pitchFamily="2" charset="-122"/>
              </a:rPr>
              <a:t>指令</a:t>
            </a:r>
            <a:endParaRPr lang="zh-CN" altLang="en-US" dirty="0"/>
          </a:p>
        </p:txBody>
      </p:sp>
      <p:pic>
        <p:nvPicPr>
          <p:cNvPr id="10" name="image8.jpeg">
            <a:extLst>
              <a:ext uri="{FF2B5EF4-FFF2-40B4-BE49-F238E27FC236}">
                <a16:creationId xmlns:a16="http://schemas.microsoft.com/office/drawing/2014/main" id="{07A1308B-CFA5-BA65-A61E-F885DC784684}"/>
              </a:ext>
            </a:extLst>
          </p:cNvPr>
          <p:cNvPicPr>
            <a:picLocks noChangeAspect="1"/>
          </p:cNvPicPr>
          <p:nvPr/>
        </p:nvPicPr>
        <p:blipFill>
          <a:blip r:embed="rId4" cstate="print"/>
          <a:stretch>
            <a:fillRect/>
          </a:stretch>
        </p:blipFill>
        <p:spPr>
          <a:xfrm>
            <a:off x="6314732" y="1697662"/>
            <a:ext cx="5269865" cy="811530"/>
          </a:xfrm>
          <a:prstGeom prst="rect">
            <a:avLst/>
          </a:prstGeom>
        </p:spPr>
      </p:pic>
      <p:sp>
        <p:nvSpPr>
          <p:cNvPr id="12" name="文本框 11">
            <a:extLst>
              <a:ext uri="{FF2B5EF4-FFF2-40B4-BE49-F238E27FC236}">
                <a16:creationId xmlns:a16="http://schemas.microsoft.com/office/drawing/2014/main" id="{DF592D46-DAEC-60B7-0276-C769030690FB}"/>
              </a:ext>
            </a:extLst>
          </p:cNvPr>
          <p:cNvSpPr txBox="1"/>
          <p:nvPr/>
        </p:nvSpPr>
        <p:spPr>
          <a:xfrm>
            <a:off x="8356685" y="2917543"/>
            <a:ext cx="1185958" cy="369332"/>
          </a:xfrm>
          <a:prstGeom prst="rect">
            <a:avLst/>
          </a:prstGeom>
          <a:noFill/>
        </p:spPr>
        <p:txBody>
          <a:bodyPr wrap="square">
            <a:spAutoFit/>
          </a:bodyPr>
          <a:lstStyle/>
          <a:p>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B </a:t>
            </a:r>
            <a:r>
              <a:rPr lang="it-IT" altLang="zh-CN" sz="1800" dirty="0">
                <a:effectLst/>
                <a:latin typeface="宋体" panose="02010600030101010101" pitchFamily="2" charset="-122"/>
                <a:cs typeface="宋体" panose="02010600030101010101" pitchFamily="2" charset="-122"/>
              </a:rPr>
              <a:t>型指令</a:t>
            </a:r>
            <a:endParaRPr lang="zh-CN" altLang="en-US" dirty="0"/>
          </a:p>
        </p:txBody>
      </p:sp>
      <p:pic>
        <p:nvPicPr>
          <p:cNvPr id="13" name="image9.jpeg">
            <a:extLst>
              <a:ext uri="{FF2B5EF4-FFF2-40B4-BE49-F238E27FC236}">
                <a16:creationId xmlns:a16="http://schemas.microsoft.com/office/drawing/2014/main" id="{3D91A156-5AD5-52C1-BF7C-2D18AD1309A9}"/>
              </a:ext>
            </a:extLst>
          </p:cNvPr>
          <p:cNvPicPr>
            <a:picLocks noChangeAspect="1"/>
          </p:cNvPicPr>
          <p:nvPr/>
        </p:nvPicPr>
        <p:blipFill>
          <a:blip r:embed="rId5" cstate="print"/>
          <a:stretch>
            <a:fillRect/>
          </a:stretch>
        </p:blipFill>
        <p:spPr>
          <a:xfrm>
            <a:off x="830456" y="3729451"/>
            <a:ext cx="5179695" cy="1313815"/>
          </a:xfrm>
          <a:prstGeom prst="rect">
            <a:avLst/>
          </a:prstGeom>
        </p:spPr>
      </p:pic>
      <p:sp>
        <p:nvSpPr>
          <p:cNvPr id="15" name="文本框 14">
            <a:extLst>
              <a:ext uri="{FF2B5EF4-FFF2-40B4-BE49-F238E27FC236}">
                <a16:creationId xmlns:a16="http://schemas.microsoft.com/office/drawing/2014/main" id="{32D27069-5886-B78F-D45C-05970EA01B33}"/>
              </a:ext>
            </a:extLst>
          </p:cNvPr>
          <p:cNvSpPr txBox="1"/>
          <p:nvPr/>
        </p:nvSpPr>
        <p:spPr>
          <a:xfrm>
            <a:off x="2867214" y="5220993"/>
            <a:ext cx="1106178" cy="369332"/>
          </a:xfrm>
          <a:prstGeom prst="rect">
            <a:avLst/>
          </a:prstGeom>
          <a:noFill/>
        </p:spPr>
        <p:txBody>
          <a:bodyPr wrap="square">
            <a:spAutoFit/>
          </a:bodyPr>
          <a:lstStyle/>
          <a:p>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J </a:t>
            </a:r>
            <a:r>
              <a:rPr lang="it-IT" altLang="zh-CN" sz="1800" dirty="0">
                <a:effectLst/>
                <a:latin typeface="宋体" panose="02010600030101010101" pitchFamily="2" charset="-122"/>
                <a:cs typeface="宋体" panose="02010600030101010101" pitchFamily="2" charset="-122"/>
              </a:rPr>
              <a:t>型指令</a:t>
            </a:r>
            <a:endParaRPr lang="zh-CN" altLang="en-US" dirty="0"/>
          </a:p>
        </p:txBody>
      </p:sp>
      <p:pic>
        <p:nvPicPr>
          <p:cNvPr id="16" name="image10.jpeg">
            <a:extLst>
              <a:ext uri="{FF2B5EF4-FFF2-40B4-BE49-F238E27FC236}">
                <a16:creationId xmlns:a16="http://schemas.microsoft.com/office/drawing/2014/main" id="{A087615F-8B6D-E220-A3E8-A8369180D14B}"/>
              </a:ext>
            </a:extLst>
          </p:cNvPr>
          <p:cNvPicPr>
            <a:picLocks noChangeAspect="1"/>
          </p:cNvPicPr>
          <p:nvPr/>
        </p:nvPicPr>
        <p:blipFill>
          <a:blip r:embed="rId6" cstate="print"/>
          <a:stretch>
            <a:fillRect/>
          </a:stretch>
        </p:blipFill>
        <p:spPr>
          <a:xfrm>
            <a:off x="6314732" y="4159003"/>
            <a:ext cx="5192395" cy="675640"/>
          </a:xfrm>
          <a:prstGeom prst="rect">
            <a:avLst/>
          </a:prstGeom>
        </p:spPr>
      </p:pic>
      <p:sp>
        <p:nvSpPr>
          <p:cNvPr id="19" name="文本框 18">
            <a:extLst>
              <a:ext uri="{FF2B5EF4-FFF2-40B4-BE49-F238E27FC236}">
                <a16:creationId xmlns:a16="http://schemas.microsoft.com/office/drawing/2014/main" id="{BDB2994F-2FCB-7D4F-B5B8-7B532E808FD2}"/>
              </a:ext>
            </a:extLst>
          </p:cNvPr>
          <p:cNvSpPr txBox="1"/>
          <p:nvPr/>
        </p:nvSpPr>
        <p:spPr>
          <a:xfrm>
            <a:off x="8317950" y="5244983"/>
            <a:ext cx="1185958" cy="369332"/>
          </a:xfrm>
          <a:prstGeom prst="rect">
            <a:avLst/>
          </a:prstGeom>
          <a:noFill/>
        </p:spPr>
        <p:txBody>
          <a:bodyPr wrap="square">
            <a:spAutoFit/>
          </a:bodyPr>
          <a:lstStyle/>
          <a:p>
            <a:r>
              <a:rPr lang="it-IT" altLang="zh-CN" sz="1800" dirty="0">
                <a:effectLst/>
                <a:latin typeface="Times New Roman" panose="02020603050405020304" pitchFamily="18" charset="0"/>
                <a:ea typeface="Times New Roman" panose="02020603050405020304" pitchFamily="18" charset="0"/>
                <a:cs typeface="宋体" panose="02010600030101010101" pitchFamily="2" charset="-122"/>
              </a:rPr>
              <a:t>U </a:t>
            </a:r>
            <a:r>
              <a:rPr lang="it-IT" altLang="zh-CN" sz="1800" dirty="0">
                <a:effectLst/>
                <a:latin typeface="宋体" panose="02010600030101010101" pitchFamily="2" charset="-122"/>
                <a:cs typeface="宋体" panose="02010600030101010101" pitchFamily="2" charset="-122"/>
              </a:rPr>
              <a:t>型指令</a:t>
            </a:r>
            <a:endParaRPr lang="zh-CN" altLang="en-US" dirty="0"/>
          </a:p>
        </p:txBody>
      </p:sp>
      <p:sp>
        <p:nvSpPr>
          <p:cNvPr id="21" name="文本框 20">
            <a:extLst>
              <a:ext uri="{FF2B5EF4-FFF2-40B4-BE49-F238E27FC236}">
                <a16:creationId xmlns:a16="http://schemas.microsoft.com/office/drawing/2014/main" id="{EE1E3B03-C4D9-272E-24A2-284B6EAED617}"/>
              </a:ext>
            </a:extLst>
          </p:cNvPr>
          <p:cNvSpPr txBox="1"/>
          <p:nvPr/>
        </p:nvSpPr>
        <p:spPr>
          <a:xfrm>
            <a:off x="1545889" y="5956277"/>
            <a:ext cx="7753754" cy="707886"/>
          </a:xfrm>
          <a:prstGeom prst="rect">
            <a:avLst/>
          </a:prstGeom>
          <a:noFill/>
        </p:spPr>
        <p:txBody>
          <a:bodyPr wrap="square">
            <a:spAutoFit/>
          </a:bodyPr>
          <a:lstStyle/>
          <a:p>
            <a:pPr lvl="1">
              <a:spcBef>
                <a:spcPts val="495"/>
              </a:spcBef>
              <a:buSzPts val="1500"/>
              <a:tabLst>
                <a:tab pos="473710" algn="l"/>
              </a:tabLst>
            </a:pPr>
            <a:r>
              <a:rPr lang="zh-CN" altLang="en-US" sz="2000" b="1" i="0" dirty="0">
                <a:effectLst/>
                <a:latin typeface="-apple-system"/>
              </a:rPr>
              <a:t>用于访存 </a:t>
            </a:r>
            <a:r>
              <a:rPr lang="en-US" altLang="zh-CN" sz="2000" b="1" i="0" dirty="0">
                <a:effectLst/>
                <a:latin typeface="-apple-system"/>
              </a:rPr>
              <a:t>store </a:t>
            </a:r>
            <a:r>
              <a:rPr lang="zh-CN" altLang="en-US" sz="2000" b="1" i="0" dirty="0">
                <a:effectLst/>
                <a:latin typeface="-apple-system"/>
              </a:rPr>
              <a:t>操作的 </a:t>
            </a:r>
            <a:r>
              <a:rPr lang="en-US" altLang="zh-CN" sz="2000" b="1" i="0" dirty="0">
                <a:effectLst/>
                <a:latin typeface="-apple-system"/>
              </a:rPr>
              <a:t>S </a:t>
            </a:r>
            <a:r>
              <a:rPr lang="zh-CN" altLang="en-US" sz="2000" b="1" i="0" dirty="0">
                <a:effectLst/>
                <a:latin typeface="-apple-system"/>
              </a:rPr>
              <a:t>型指令，用于条件跳转操作的 </a:t>
            </a:r>
            <a:r>
              <a:rPr lang="en-US" altLang="zh-CN" sz="2000" b="1" i="0" dirty="0">
                <a:effectLst/>
                <a:latin typeface="-apple-system"/>
              </a:rPr>
              <a:t>B </a:t>
            </a:r>
            <a:r>
              <a:rPr lang="zh-CN" altLang="en-US" sz="2000" b="1" i="0" dirty="0">
                <a:effectLst/>
                <a:latin typeface="-apple-system"/>
              </a:rPr>
              <a:t>类型指令，用于长立即数的 </a:t>
            </a:r>
            <a:r>
              <a:rPr lang="en-US" altLang="zh-CN" sz="2000" b="1" i="0" dirty="0">
                <a:effectLst/>
                <a:latin typeface="-apple-system"/>
              </a:rPr>
              <a:t>U </a:t>
            </a:r>
            <a:r>
              <a:rPr lang="zh-CN" altLang="en-US" sz="2000" b="1" i="0" dirty="0">
                <a:effectLst/>
                <a:latin typeface="-apple-system"/>
              </a:rPr>
              <a:t>型指令和用于无条件跳转的 </a:t>
            </a:r>
            <a:r>
              <a:rPr lang="en-US" altLang="zh-CN" sz="2000" b="1" i="0" dirty="0">
                <a:effectLst/>
                <a:latin typeface="-apple-system"/>
              </a:rPr>
              <a:t>J </a:t>
            </a:r>
            <a:r>
              <a:rPr lang="zh-CN" altLang="en-US" sz="2000" b="1" i="0" dirty="0">
                <a:effectLst/>
                <a:latin typeface="-apple-system"/>
              </a:rPr>
              <a:t>型指令。</a:t>
            </a:r>
            <a:endParaRPr lang="zh-CN" altLang="zh-CN" sz="2000" b="1" dirty="0">
              <a:latin typeface="Times New Roman" panose="02020603050405020304" pitchFamily="18" charset="0"/>
            </a:endParaRPr>
          </a:p>
        </p:txBody>
      </p:sp>
    </p:spTree>
    <p:extLst>
      <p:ext uri="{BB962C8B-B14F-4D97-AF65-F5344CB8AC3E}">
        <p14:creationId xmlns:p14="http://schemas.microsoft.com/office/powerpoint/2010/main" val="38259626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203864"/>
          </a:solidFill>
          <a:ln w="9525">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663825"/>
            <a:ext cx="1096963"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2</a:t>
            </a: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rgbClr val="20386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p>
        </p:txBody>
      </p:sp>
      <p:sp>
        <p:nvSpPr>
          <p:cNvPr id="10" name="矩形 9"/>
          <p:cNvSpPr/>
          <p:nvPr/>
        </p:nvSpPr>
        <p:spPr>
          <a:xfrm>
            <a:off x="2498725" y="2663825"/>
            <a:ext cx="9693275"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p>
            <a:pPr algn="ctr" eaLnBrk="1" fontAlgn="auto" hangingPunct="1">
              <a:spcBef>
                <a:spcPts val="0"/>
              </a:spcBef>
              <a:spcAft>
                <a:spcPts val="0"/>
              </a:spcAft>
              <a:defRPr/>
            </a:pPr>
            <a:endParaRPr lang="en-US" altLang="zh-CN">
              <a:solidFill>
                <a:schemeClr val="tx1"/>
              </a:solidFill>
              <a:effectLst>
                <a:outerShdw blurRad="38100" dist="19050" dir="2700000" algn="tl" rotWithShape="0">
                  <a:schemeClr val="dk1">
                    <a:alpha val="40000"/>
                  </a:schemeClr>
                </a:outerShdw>
              </a:effectLst>
            </a:endParaRPr>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20386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部分</a:t>
            </a:r>
          </a:p>
        </p:txBody>
      </p:sp>
      <p:sp>
        <p:nvSpPr>
          <p:cNvPr id="12" name="文本框 11"/>
          <p:cNvSpPr txBox="1">
            <a:spLocks noChangeArrowheads="1"/>
          </p:cNvSpPr>
          <p:nvPr/>
        </p:nvSpPr>
        <p:spPr bwMode="auto">
          <a:xfrm>
            <a:off x="3556635" y="3442335"/>
            <a:ext cx="757682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整体结构设计</a:t>
            </a:r>
            <a:endPar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6B9D14CF-0CCB-CB1E-A042-D71CD1FF1659}"/>
              </a:ext>
            </a:extLst>
          </p:cNvPr>
          <p:cNvSpPr/>
          <p:nvPr/>
        </p:nvSpPr>
        <p:spPr>
          <a:xfrm>
            <a:off x="2722736" y="4511785"/>
            <a:ext cx="6746528" cy="2131685"/>
          </a:xfrm>
          <a:prstGeom prst="ellipse">
            <a:avLst/>
          </a:prstGeom>
          <a:gradFill>
            <a:gsLst>
              <a:gs pos="100000">
                <a:schemeClr val="accent1">
                  <a:alpha val="29000"/>
                </a:schemeClr>
              </a:gs>
              <a:gs pos="27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zh-CN" altLang="en-US" sz="953">
              <a:solidFill>
                <a:prstClr val="white"/>
              </a:solidFill>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8505A5DF-D4F6-4721-39BB-66CAEF7A8115}"/>
              </a:ext>
            </a:extLst>
          </p:cNvPr>
          <p:cNvSpPr/>
          <p:nvPr/>
        </p:nvSpPr>
        <p:spPr>
          <a:xfrm>
            <a:off x="3918770" y="4735862"/>
            <a:ext cx="4354462" cy="1338474"/>
          </a:xfrm>
          <a:prstGeom prst="ellipse">
            <a:avLst/>
          </a:prstGeom>
          <a:gradFill>
            <a:gsLst>
              <a:gs pos="100000">
                <a:schemeClr val="accent1">
                  <a:alpha val="55000"/>
                </a:schemeClr>
              </a:gs>
              <a:gs pos="2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zh-CN" altLang="en-US" sz="953">
              <a:solidFill>
                <a:prstClr val="white"/>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434BA3A9-2A52-CD7F-6EAD-FFE9F9FCAAB5}"/>
              </a:ext>
            </a:extLst>
          </p:cNvPr>
          <p:cNvSpPr/>
          <p:nvPr/>
        </p:nvSpPr>
        <p:spPr>
          <a:xfrm>
            <a:off x="3838007" y="4735862"/>
            <a:ext cx="4515989" cy="1440509"/>
          </a:xfrm>
          <a:prstGeom prst="ellipse">
            <a:avLst/>
          </a:prstGeom>
          <a:noFill/>
          <a:ln w="6350">
            <a:gradFill>
              <a:gsLst>
                <a:gs pos="29000">
                  <a:schemeClr val="accent1">
                    <a:alpha val="0"/>
                  </a:schemeClr>
                </a:gs>
                <a:gs pos="100000">
                  <a:schemeClr val="accent1">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zh-CN" altLang="en-US" sz="953">
              <a:solidFill>
                <a:prstClr val="white"/>
              </a:solidFill>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7950D2E7-935C-86B9-E7E8-24AF342BFB27}"/>
              </a:ext>
            </a:extLst>
          </p:cNvPr>
          <p:cNvSpPr/>
          <p:nvPr/>
        </p:nvSpPr>
        <p:spPr>
          <a:xfrm>
            <a:off x="4467285" y="4660611"/>
            <a:ext cx="3198545" cy="893439"/>
          </a:xfrm>
          <a:custGeom>
            <a:avLst/>
            <a:gdLst>
              <a:gd name="connsiteX0" fmla="*/ 2011893 w 4023785"/>
              <a:gd name="connsiteY0" fmla="*/ 0 h 1123950"/>
              <a:gd name="connsiteX1" fmla="*/ 3680186 w 4023785"/>
              <a:gd name="connsiteY1" fmla="*/ 247770 h 1123950"/>
              <a:gd name="connsiteX2" fmla="*/ 3795252 w 4023785"/>
              <a:gd name="connsiteY2" fmla="*/ 306985 h 1123950"/>
              <a:gd name="connsiteX3" fmla="*/ 4023783 w 4023785"/>
              <a:gd name="connsiteY3" fmla="*/ 306985 h 1123950"/>
              <a:gd name="connsiteX4" fmla="*/ 4023783 w 4023785"/>
              <a:gd name="connsiteY4" fmla="*/ 560456 h 1123950"/>
              <a:gd name="connsiteX5" fmla="*/ 4023237 w 4023785"/>
              <a:gd name="connsiteY5" fmla="*/ 560456 h 1123950"/>
              <a:gd name="connsiteX6" fmla="*/ 4023785 w 4023785"/>
              <a:gd name="connsiteY6" fmla="*/ 561975 h 1123950"/>
              <a:gd name="connsiteX7" fmla="*/ 2011893 w 4023785"/>
              <a:gd name="connsiteY7" fmla="*/ 1123950 h 1123950"/>
              <a:gd name="connsiteX8" fmla="*/ 1 w 4023785"/>
              <a:gd name="connsiteY8" fmla="*/ 561975 h 1123950"/>
              <a:gd name="connsiteX9" fmla="*/ 549 w 4023785"/>
              <a:gd name="connsiteY9" fmla="*/ 560456 h 1123950"/>
              <a:gd name="connsiteX10" fmla="*/ 0 w 4023785"/>
              <a:gd name="connsiteY10" fmla="*/ 560456 h 1123950"/>
              <a:gd name="connsiteX11" fmla="*/ 0 w 4023785"/>
              <a:gd name="connsiteY11" fmla="*/ 306985 h 1123950"/>
              <a:gd name="connsiteX12" fmla="*/ 228534 w 4023785"/>
              <a:gd name="connsiteY12" fmla="*/ 306985 h 1123950"/>
              <a:gd name="connsiteX13" fmla="*/ 343601 w 4023785"/>
              <a:gd name="connsiteY13" fmla="*/ 247770 h 1123950"/>
              <a:gd name="connsiteX14" fmla="*/ 2011893 w 4023785"/>
              <a:gd name="connsiteY14" fmla="*/ 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23785" h="1123950">
                <a:moveTo>
                  <a:pt x="2011893" y="0"/>
                </a:moveTo>
                <a:cubicBezTo>
                  <a:pt x="2706354" y="0"/>
                  <a:pt x="3318634" y="98283"/>
                  <a:pt x="3680186" y="247770"/>
                </a:cubicBezTo>
                <a:lnTo>
                  <a:pt x="3795252" y="306985"/>
                </a:lnTo>
                <a:lnTo>
                  <a:pt x="4023783" y="306985"/>
                </a:lnTo>
                <a:lnTo>
                  <a:pt x="4023783" y="560456"/>
                </a:lnTo>
                <a:lnTo>
                  <a:pt x="4023237" y="560456"/>
                </a:lnTo>
                <a:lnTo>
                  <a:pt x="4023785" y="561975"/>
                </a:lnTo>
                <a:cubicBezTo>
                  <a:pt x="4023785" y="872345"/>
                  <a:pt x="3123030" y="1123950"/>
                  <a:pt x="2011893" y="1123950"/>
                </a:cubicBezTo>
                <a:cubicBezTo>
                  <a:pt x="900756" y="1123950"/>
                  <a:pt x="1" y="872345"/>
                  <a:pt x="1" y="561975"/>
                </a:cubicBezTo>
                <a:lnTo>
                  <a:pt x="549" y="560456"/>
                </a:lnTo>
                <a:lnTo>
                  <a:pt x="0" y="560456"/>
                </a:lnTo>
                <a:lnTo>
                  <a:pt x="0" y="306985"/>
                </a:lnTo>
                <a:lnTo>
                  <a:pt x="228534" y="306985"/>
                </a:lnTo>
                <a:lnTo>
                  <a:pt x="343601" y="247770"/>
                </a:lnTo>
                <a:cubicBezTo>
                  <a:pt x="705152" y="98283"/>
                  <a:pt x="1317433" y="0"/>
                  <a:pt x="2011893" y="0"/>
                </a:cubicBezTo>
                <a:close/>
              </a:path>
            </a:pathLst>
          </a:custGeom>
          <a:gradFill>
            <a:gsLst>
              <a:gs pos="100000">
                <a:schemeClr val="accent1"/>
              </a:gs>
              <a:gs pos="33000">
                <a:schemeClr val="accent1">
                  <a:alpha val="4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zh-CN" altLang="en-US" sz="953">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0B5AECA1-B8E8-4612-5D7E-EF73031AABC1}"/>
              </a:ext>
            </a:extLst>
          </p:cNvPr>
          <p:cNvSpPr/>
          <p:nvPr/>
        </p:nvSpPr>
        <p:spPr>
          <a:xfrm>
            <a:off x="4467285" y="4455394"/>
            <a:ext cx="3198542" cy="893436"/>
          </a:xfrm>
          <a:prstGeom prst="ellipse">
            <a:avLst/>
          </a:prstGeom>
          <a:gradFill>
            <a:gsLst>
              <a:gs pos="86000">
                <a:schemeClr val="accent1">
                  <a:lumMod val="60000"/>
                  <a:lumOff val="40000"/>
                </a:schemeClr>
              </a:gs>
              <a:gs pos="20000">
                <a:schemeClr val="accent1">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zh-CN" altLang="en-US" sz="953">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9177339E-400D-63D8-05B3-90E033825E03}"/>
              </a:ext>
            </a:extLst>
          </p:cNvPr>
          <p:cNvSpPr/>
          <p:nvPr/>
        </p:nvSpPr>
        <p:spPr>
          <a:xfrm>
            <a:off x="4002898" y="3876592"/>
            <a:ext cx="4130576" cy="1270385"/>
          </a:xfrm>
          <a:prstGeom prst="ellipse">
            <a:avLst/>
          </a:prstGeom>
          <a:noFill/>
          <a:ln w="9525">
            <a:gradFill>
              <a:gsLst>
                <a:gs pos="18000">
                  <a:schemeClr val="accent1">
                    <a:lumMod val="20000"/>
                    <a:lumOff val="80000"/>
                    <a:alpha val="0"/>
                  </a:schemeClr>
                </a:gs>
                <a:gs pos="100000">
                  <a:schemeClr val="accent1">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zh-CN" altLang="en-US" sz="953">
              <a:solidFill>
                <a:prstClr val="white"/>
              </a:solidFill>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id="{5590051F-4C8E-5266-567D-EB0F215A39B6}"/>
              </a:ext>
            </a:extLst>
          </p:cNvPr>
          <p:cNvCxnSpPr/>
          <p:nvPr/>
        </p:nvCxnSpPr>
        <p:spPr>
          <a:xfrm>
            <a:off x="3409455" y="4525480"/>
            <a:ext cx="0" cy="845878"/>
          </a:xfrm>
          <a:prstGeom prst="line">
            <a:avLst/>
          </a:prstGeom>
          <a:ln w="12700">
            <a:gradFill flip="none" rotWithShape="1">
              <a:gsLst>
                <a:gs pos="0">
                  <a:schemeClr val="accent1">
                    <a:lumMod val="75000"/>
                  </a:schemeClr>
                </a:gs>
                <a:gs pos="100000">
                  <a:schemeClr val="accent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72EA4B9-BCC3-CCB2-6C62-B20D8DF8F94F}"/>
              </a:ext>
            </a:extLst>
          </p:cNvPr>
          <p:cNvCxnSpPr/>
          <p:nvPr/>
        </p:nvCxnSpPr>
        <p:spPr>
          <a:xfrm>
            <a:off x="8647565" y="5405100"/>
            <a:ext cx="0" cy="845878"/>
          </a:xfrm>
          <a:prstGeom prst="line">
            <a:avLst/>
          </a:prstGeom>
          <a:ln w="9525">
            <a:gradFill flip="none" rotWithShape="1">
              <a:gsLst>
                <a:gs pos="0">
                  <a:schemeClr val="accent1"/>
                </a:gs>
                <a:gs pos="100000">
                  <a:schemeClr val="accent1">
                    <a:lumMod val="40000"/>
                    <a:lumOff val="60000"/>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A0BFD27-6A6B-3D73-5D7B-BD5ED120C80E}"/>
              </a:ext>
            </a:extLst>
          </p:cNvPr>
          <p:cNvCxnSpPr>
            <a:cxnSpLocks/>
          </p:cNvCxnSpPr>
          <p:nvPr/>
        </p:nvCxnSpPr>
        <p:spPr>
          <a:xfrm>
            <a:off x="8421930" y="3876592"/>
            <a:ext cx="0" cy="1193888"/>
          </a:xfrm>
          <a:prstGeom prst="line">
            <a:avLst/>
          </a:prstGeom>
          <a:ln w="44450">
            <a:gradFill flip="none" rotWithShape="1">
              <a:gsLst>
                <a:gs pos="0">
                  <a:schemeClr val="accent1">
                    <a:alpha val="27000"/>
                  </a:schemeClr>
                </a:gs>
                <a:gs pos="100000">
                  <a:schemeClr val="accent1">
                    <a:alpha val="0"/>
                  </a:schemeClr>
                </a:gs>
              </a:gsLst>
              <a:lin ang="5400000" scaled="1"/>
              <a:tileRect/>
            </a:gra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EBD5CE1F-8403-3F4D-CFF7-C9DB2A5F1036}"/>
              </a:ext>
            </a:extLst>
          </p:cNvPr>
          <p:cNvGrpSpPr/>
          <p:nvPr/>
        </p:nvGrpSpPr>
        <p:grpSpPr>
          <a:xfrm>
            <a:off x="900993" y="4818041"/>
            <a:ext cx="1652534" cy="525919"/>
            <a:chOff x="2738079" y="1539008"/>
            <a:chExt cx="2805919" cy="787717"/>
          </a:xfrm>
        </p:grpSpPr>
        <p:sp>
          <p:nvSpPr>
            <p:cNvPr id="22" name="椭圆 21">
              <a:extLst>
                <a:ext uri="{FF2B5EF4-FFF2-40B4-BE49-F238E27FC236}">
                  <a16:creationId xmlns:a16="http://schemas.microsoft.com/office/drawing/2014/main" id="{B529EE1F-94E6-E870-6783-426D58E64217}"/>
                </a:ext>
              </a:extLst>
            </p:cNvPr>
            <p:cNvSpPr/>
            <p:nvPr/>
          </p:nvSpPr>
          <p:spPr>
            <a:xfrm>
              <a:off x="2738079" y="1553667"/>
              <a:ext cx="2805919" cy="630082"/>
            </a:xfrm>
            <a:prstGeom prst="ellipse">
              <a:avLst/>
            </a:prstGeom>
            <a:gradFill>
              <a:gsLst>
                <a:gs pos="15000">
                  <a:schemeClr val="accent1">
                    <a:lumMod val="20000"/>
                    <a:lumOff val="80000"/>
                    <a:alpha val="0"/>
                  </a:schemeClr>
                </a:gs>
                <a:gs pos="99000">
                  <a:schemeClr val="accent1">
                    <a:lumMod val="40000"/>
                    <a:lumOff val="60000"/>
                    <a:alpha val="25000"/>
                  </a:schemeClr>
                </a:gs>
              </a:gsLst>
              <a:lin ang="5400000" scaled="1"/>
            </a:gradFill>
            <a:ln w="6350">
              <a:gradFill>
                <a:gsLst>
                  <a:gs pos="15000">
                    <a:schemeClr val="accent1">
                      <a:alpha val="0"/>
                    </a:schemeClr>
                  </a:gs>
                  <a:gs pos="99000">
                    <a:schemeClr val="accent1">
                      <a:alpha val="5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9811E8FA-A16F-20BA-83BE-412633EEF4F8}"/>
                </a:ext>
              </a:extLst>
            </p:cNvPr>
            <p:cNvSpPr/>
            <p:nvPr/>
          </p:nvSpPr>
          <p:spPr>
            <a:xfrm>
              <a:off x="3148144" y="1855301"/>
              <a:ext cx="1985789" cy="471424"/>
            </a:xfrm>
            <a:prstGeom prst="ellipse">
              <a:avLst/>
            </a:prstGeom>
            <a:noFill/>
            <a:ln w="6350">
              <a:gradFill>
                <a:gsLst>
                  <a:gs pos="45000">
                    <a:schemeClr val="accent1">
                      <a:alpha val="0"/>
                    </a:schemeClr>
                  </a:gs>
                  <a:gs pos="99000">
                    <a:schemeClr val="accent1">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11729136-DA9A-D0DE-0E43-E0FAF4809144}"/>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schemeClr>
                </a:gs>
              </a:gsLst>
              <a:lin ang="5400000" scaled="1"/>
              <a:tileRect/>
            </a:gradFill>
            <a:ln w="3175">
              <a:gradFill>
                <a:gsLst>
                  <a:gs pos="0">
                    <a:schemeClr val="accent1">
                      <a:alpha val="0"/>
                    </a:schemeClr>
                  </a:gs>
                  <a:gs pos="99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cxnSp>
        <p:nvCxnSpPr>
          <p:cNvPr id="25" name="直接连接符 24">
            <a:extLst>
              <a:ext uri="{FF2B5EF4-FFF2-40B4-BE49-F238E27FC236}">
                <a16:creationId xmlns:a16="http://schemas.microsoft.com/office/drawing/2014/main" id="{DC09F67F-2217-A8EC-0632-E8CEA391F1A2}"/>
              </a:ext>
            </a:extLst>
          </p:cNvPr>
          <p:cNvCxnSpPr>
            <a:cxnSpLocks/>
          </p:cNvCxnSpPr>
          <p:nvPr/>
        </p:nvCxnSpPr>
        <p:spPr>
          <a:xfrm>
            <a:off x="1727260" y="5248502"/>
            <a:ext cx="0" cy="845878"/>
          </a:xfrm>
          <a:prstGeom prst="line">
            <a:avLst/>
          </a:prstGeom>
          <a:ln w="15875">
            <a:gradFill flip="none" rotWithShape="1">
              <a:gsLst>
                <a:gs pos="0">
                  <a:schemeClr val="accent1">
                    <a:lumMod val="75000"/>
                  </a:schemeClr>
                </a:gs>
                <a:gs pos="100000">
                  <a:schemeClr val="accent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663F1572-B077-AE49-441F-4680AD37A6C6}"/>
              </a:ext>
            </a:extLst>
          </p:cNvPr>
          <p:cNvGrpSpPr/>
          <p:nvPr/>
        </p:nvGrpSpPr>
        <p:grpSpPr>
          <a:xfrm>
            <a:off x="1543518" y="1740176"/>
            <a:ext cx="695566" cy="181186"/>
            <a:chOff x="2738079" y="1539008"/>
            <a:chExt cx="2805919" cy="644741"/>
          </a:xfrm>
        </p:grpSpPr>
        <p:sp>
          <p:nvSpPr>
            <p:cNvPr id="27" name="椭圆 26">
              <a:extLst>
                <a:ext uri="{FF2B5EF4-FFF2-40B4-BE49-F238E27FC236}">
                  <a16:creationId xmlns:a16="http://schemas.microsoft.com/office/drawing/2014/main" id="{C0CF8001-711D-07F0-26D5-55CC292633BD}"/>
                </a:ext>
              </a:extLst>
            </p:cNvPr>
            <p:cNvSpPr/>
            <p:nvPr/>
          </p:nvSpPr>
          <p:spPr>
            <a:xfrm>
              <a:off x="2738079" y="1553667"/>
              <a:ext cx="2805919" cy="630082"/>
            </a:xfrm>
            <a:prstGeom prst="ellipse">
              <a:avLst/>
            </a:prstGeom>
            <a:gradFill>
              <a:gsLst>
                <a:gs pos="15000">
                  <a:srgbClr val="00A4FF">
                    <a:alpha val="0"/>
                    <a:lumMod val="30000"/>
                    <a:lumOff val="70000"/>
                  </a:srgbClr>
                </a:gs>
                <a:gs pos="99000">
                  <a:srgbClr val="0072FF">
                    <a:lumMod val="40000"/>
                    <a:lumOff val="60000"/>
                    <a:alpha val="10000"/>
                  </a:srgbClr>
                </a:gs>
              </a:gsLst>
              <a:lin ang="5400000" scaled="1"/>
            </a:gradFill>
            <a:ln w="3175">
              <a:gradFill>
                <a:gsLst>
                  <a:gs pos="15000">
                    <a:srgbClr val="00A4FF">
                      <a:alpha val="0"/>
                    </a:srgbClr>
                  </a:gs>
                  <a:gs pos="99000">
                    <a:srgbClr val="0072FF">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AC34D06D-97B7-9F60-66E0-3BFA4B764ABB}"/>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alpha val="43000"/>
                  </a:schemeClr>
                </a:gs>
              </a:gsLst>
              <a:lin ang="5400000" scaled="1"/>
              <a:tileRect/>
            </a:gradFill>
            <a:ln w="3175">
              <a:gradFill>
                <a:gsLst>
                  <a:gs pos="0">
                    <a:schemeClr val="accent1">
                      <a:alpha val="0"/>
                    </a:schemeClr>
                  </a:gs>
                  <a:gs pos="99000">
                    <a:schemeClr val="accent1">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cxnSp>
        <p:nvCxnSpPr>
          <p:cNvPr id="29" name="直接连接符 28">
            <a:extLst>
              <a:ext uri="{FF2B5EF4-FFF2-40B4-BE49-F238E27FC236}">
                <a16:creationId xmlns:a16="http://schemas.microsoft.com/office/drawing/2014/main" id="{65BDC469-5932-7BDE-197F-CDF496E464EA}"/>
              </a:ext>
            </a:extLst>
          </p:cNvPr>
          <p:cNvCxnSpPr>
            <a:cxnSpLocks/>
          </p:cNvCxnSpPr>
          <p:nvPr/>
        </p:nvCxnSpPr>
        <p:spPr>
          <a:xfrm>
            <a:off x="10826775" y="2067314"/>
            <a:ext cx="0" cy="497336"/>
          </a:xfrm>
          <a:prstGeom prst="line">
            <a:avLst/>
          </a:prstGeom>
          <a:ln w="34925">
            <a:gradFill flip="none" rotWithShape="1">
              <a:gsLst>
                <a:gs pos="0">
                  <a:schemeClr val="accent1">
                    <a:alpha val="27000"/>
                  </a:schemeClr>
                </a:gs>
                <a:gs pos="100000">
                  <a:schemeClr val="accent1">
                    <a:alpha val="0"/>
                  </a:schemeClr>
                </a:gs>
              </a:gsLst>
              <a:lin ang="5400000" scaled="1"/>
              <a:tileRect/>
            </a:gra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A23A3CD3-36DD-646C-0A31-FA1D6CC587B7}"/>
              </a:ext>
            </a:extLst>
          </p:cNvPr>
          <p:cNvSpPr txBox="1"/>
          <p:nvPr/>
        </p:nvSpPr>
        <p:spPr>
          <a:xfrm>
            <a:off x="24989" y="916893"/>
            <a:ext cx="7514773" cy="646331"/>
          </a:xfrm>
          <a:prstGeom prst="rect">
            <a:avLst/>
          </a:prstGeom>
          <a:noFill/>
        </p:spPr>
        <p:txBody>
          <a:bodyPr wrap="square" rtlCol="0">
            <a:spAutoFit/>
          </a:bodyPr>
          <a:lstStyle/>
          <a:p>
            <a:r>
              <a:rPr lang="zh-CN" altLang="en-US" sz="3600" b="1" dirty="0">
                <a:effectLst/>
                <a:latin typeface="微软雅黑" panose="020B0503020204020204" pitchFamily="34" charset="-122"/>
                <a:ea typeface="微软雅黑" panose="020B0503020204020204" pitchFamily="34" charset="-122"/>
                <a:cs typeface="宋体" panose="02010600030101010101" pitchFamily="2" charset="-122"/>
              </a:rPr>
              <a:t>处理器包含的模块</a:t>
            </a:r>
            <a:endPar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1" name="组合 30">
            <a:extLst>
              <a:ext uri="{FF2B5EF4-FFF2-40B4-BE49-F238E27FC236}">
                <a16:creationId xmlns:a16="http://schemas.microsoft.com/office/drawing/2014/main" id="{A0A08EFD-60EB-E9CE-0924-F4D7F9ADE353}"/>
              </a:ext>
            </a:extLst>
          </p:cNvPr>
          <p:cNvGrpSpPr/>
          <p:nvPr/>
        </p:nvGrpSpPr>
        <p:grpSpPr>
          <a:xfrm>
            <a:off x="3026376" y="4298188"/>
            <a:ext cx="756000" cy="196928"/>
            <a:chOff x="2738079" y="1539008"/>
            <a:chExt cx="2805919" cy="644741"/>
          </a:xfrm>
        </p:grpSpPr>
        <p:sp>
          <p:nvSpPr>
            <p:cNvPr id="32" name="椭圆 31">
              <a:extLst>
                <a:ext uri="{FF2B5EF4-FFF2-40B4-BE49-F238E27FC236}">
                  <a16:creationId xmlns:a16="http://schemas.microsoft.com/office/drawing/2014/main" id="{56F03553-29B1-AF10-2378-91DF1BCBCC1C}"/>
                </a:ext>
              </a:extLst>
            </p:cNvPr>
            <p:cNvSpPr/>
            <p:nvPr/>
          </p:nvSpPr>
          <p:spPr>
            <a:xfrm>
              <a:off x="2738079" y="1553667"/>
              <a:ext cx="2805919" cy="630082"/>
            </a:xfrm>
            <a:prstGeom prst="ellipse">
              <a:avLst/>
            </a:prstGeom>
            <a:gradFill>
              <a:gsLst>
                <a:gs pos="15000">
                  <a:srgbClr val="00A4FF">
                    <a:alpha val="0"/>
                    <a:lumMod val="30000"/>
                    <a:lumOff val="70000"/>
                  </a:srgbClr>
                </a:gs>
                <a:gs pos="99000">
                  <a:srgbClr val="0072FF">
                    <a:lumMod val="40000"/>
                    <a:lumOff val="60000"/>
                    <a:alpha val="10000"/>
                  </a:srgbClr>
                </a:gs>
              </a:gsLst>
              <a:lin ang="5400000" scaled="1"/>
            </a:gradFill>
            <a:ln w="3175">
              <a:gradFill>
                <a:gsLst>
                  <a:gs pos="15000">
                    <a:srgbClr val="00A4FF">
                      <a:alpha val="0"/>
                    </a:srgbClr>
                  </a:gs>
                  <a:gs pos="99000">
                    <a:srgbClr val="0072FF">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644C631A-B12A-FFAF-6E92-FDADBB6242B8}"/>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alpha val="43000"/>
                  </a:schemeClr>
                </a:gs>
              </a:gsLst>
              <a:lin ang="5400000" scaled="1"/>
              <a:tileRect/>
            </a:gradFill>
            <a:ln w="3175">
              <a:gradFill>
                <a:gsLst>
                  <a:gs pos="0">
                    <a:schemeClr val="accent1">
                      <a:alpha val="0"/>
                    </a:schemeClr>
                  </a:gs>
                  <a:gs pos="99000">
                    <a:schemeClr val="accent1">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id="{EEE16E70-E2E5-8999-FF58-06DA28EDAEF2}"/>
              </a:ext>
            </a:extLst>
          </p:cNvPr>
          <p:cNvGrpSpPr/>
          <p:nvPr/>
        </p:nvGrpSpPr>
        <p:grpSpPr>
          <a:xfrm>
            <a:off x="1413311" y="2817587"/>
            <a:ext cx="1652534" cy="525919"/>
            <a:chOff x="2738079" y="1539008"/>
            <a:chExt cx="2805919" cy="787717"/>
          </a:xfrm>
        </p:grpSpPr>
        <p:sp>
          <p:nvSpPr>
            <p:cNvPr id="35" name="椭圆 34">
              <a:extLst>
                <a:ext uri="{FF2B5EF4-FFF2-40B4-BE49-F238E27FC236}">
                  <a16:creationId xmlns:a16="http://schemas.microsoft.com/office/drawing/2014/main" id="{C9F4C6DE-162A-A9D4-A883-6A8B7A21CDDD}"/>
                </a:ext>
              </a:extLst>
            </p:cNvPr>
            <p:cNvSpPr/>
            <p:nvPr/>
          </p:nvSpPr>
          <p:spPr>
            <a:xfrm>
              <a:off x="2738079" y="1553667"/>
              <a:ext cx="2805919" cy="630082"/>
            </a:xfrm>
            <a:prstGeom prst="ellipse">
              <a:avLst/>
            </a:prstGeom>
            <a:gradFill>
              <a:gsLst>
                <a:gs pos="15000">
                  <a:schemeClr val="accent1">
                    <a:lumMod val="20000"/>
                    <a:lumOff val="80000"/>
                    <a:alpha val="0"/>
                  </a:schemeClr>
                </a:gs>
                <a:gs pos="99000">
                  <a:schemeClr val="accent1">
                    <a:lumMod val="40000"/>
                    <a:lumOff val="60000"/>
                    <a:alpha val="25000"/>
                  </a:schemeClr>
                </a:gs>
              </a:gsLst>
              <a:lin ang="5400000" scaled="1"/>
            </a:gradFill>
            <a:ln w="6350">
              <a:gradFill>
                <a:gsLst>
                  <a:gs pos="15000">
                    <a:schemeClr val="accent1">
                      <a:alpha val="0"/>
                    </a:schemeClr>
                  </a:gs>
                  <a:gs pos="99000">
                    <a:schemeClr val="accent1">
                      <a:alpha val="5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D90D3541-18D3-F6C3-ADEC-F65A79CFCD56}"/>
                </a:ext>
              </a:extLst>
            </p:cNvPr>
            <p:cNvSpPr/>
            <p:nvPr/>
          </p:nvSpPr>
          <p:spPr>
            <a:xfrm>
              <a:off x="3148144" y="1855301"/>
              <a:ext cx="1985789" cy="471424"/>
            </a:xfrm>
            <a:prstGeom prst="ellipse">
              <a:avLst/>
            </a:prstGeom>
            <a:noFill/>
            <a:ln w="6350">
              <a:gradFill>
                <a:gsLst>
                  <a:gs pos="45000">
                    <a:schemeClr val="accent1">
                      <a:alpha val="0"/>
                    </a:schemeClr>
                  </a:gs>
                  <a:gs pos="99000">
                    <a:schemeClr val="accent1">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D8D1510B-8D97-F631-9FC2-996697F8B204}"/>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schemeClr>
                </a:gs>
              </a:gsLst>
              <a:lin ang="5400000" scaled="1"/>
              <a:tileRect/>
            </a:gradFill>
            <a:ln w="3175">
              <a:gradFill>
                <a:gsLst>
                  <a:gs pos="0">
                    <a:schemeClr val="accent1">
                      <a:alpha val="0"/>
                    </a:schemeClr>
                  </a:gs>
                  <a:gs pos="99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cxnSp>
        <p:nvCxnSpPr>
          <p:cNvPr id="38" name="直接连接符 37">
            <a:extLst>
              <a:ext uri="{FF2B5EF4-FFF2-40B4-BE49-F238E27FC236}">
                <a16:creationId xmlns:a16="http://schemas.microsoft.com/office/drawing/2014/main" id="{85B7FD44-D217-B0B1-D9F7-1D7402630613}"/>
              </a:ext>
            </a:extLst>
          </p:cNvPr>
          <p:cNvCxnSpPr>
            <a:cxnSpLocks/>
          </p:cNvCxnSpPr>
          <p:nvPr/>
        </p:nvCxnSpPr>
        <p:spPr>
          <a:xfrm>
            <a:off x="2239578" y="3248048"/>
            <a:ext cx="0" cy="845878"/>
          </a:xfrm>
          <a:prstGeom prst="line">
            <a:avLst/>
          </a:prstGeom>
          <a:ln w="15875">
            <a:gradFill flip="none" rotWithShape="1">
              <a:gsLst>
                <a:gs pos="0">
                  <a:schemeClr val="accent1">
                    <a:lumMod val="75000"/>
                  </a:schemeClr>
                </a:gs>
                <a:gs pos="100000">
                  <a:schemeClr val="accent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4A3AB9E9-5196-E940-7667-637FEC20EB5C}"/>
              </a:ext>
            </a:extLst>
          </p:cNvPr>
          <p:cNvGrpSpPr/>
          <p:nvPr/>
        </p:nvGrpSpPr>
        <p:grpSpPr>
          <a:xfrm>
            <a:off x="3963960" y="1811310"/>
            <a:ext cx="1652534" cy="525919"/>
            <a:chOff x="2738079" y="1539008"/>
            <a:chExt cx="2805919" cy="787717"/>
          </a:xfrm>
        </p:grpSpPr>
        <p:sp>
          <p:nvSpPr>
            <p:cNvPr id="40" name="椭圆 39">
              <a:extLst>
                <a:ext uri="{FF2B5EF4-FFF2-40B4-BE49-F238E27FC236}">
                  <a16:creationId xmlns:a16="http://schemas.microsoft.com/office/drawing/2014/main" id="{3F2113EF-DDE4-302C-8DC2-649E139986F2}"/>
                </a:ext>
              </a:extLst>
            </p:cNvPr>
            <p:cNvSpPr/>
            <p:nvPr/>
          </p:nvSpPr>
          <p:spPr>
            <a:xfrm>
              <a:off x="2738079" y="1553667"/>
              <a:ext cx="2805919" cy="630082"/>
            </a:xfrm>
            <a:prstGeom prst="ellipse">
              <a:avLst/>
            </a:prstGeom>
            <a:gradFill>
              <a:gsLst>
                <a:gs pos="15000">
                  <a:schemeClr val="accent1">
                    <a:lumMod val="20000"/>
                    <a:lumOff val="80000"/>
                    <a:alpha val="0"/>
                  </a:schemeClr>
                </a:gs>
                <a:gs pos="99000">
                  <a:schemeClr val="accent1">
                    <a:lumMod val="40000"/>
                    <a:lumOff val="60000"/>
                    <a:alpha val="25000"/>
                  </a:schemeClr>
                </a:gs>
              </a:gsLst>
              <a:lin ang="5400000" scaled="1"/>
            </a:gradFill>
            <a:ln w="6350">
              <a:gradFill>
                <a:gsLst>
                  <a:gs pos="15000">
                    <a:schemeClr val="accent1">
                      <a:alpha val="0"/>
                    </a:schemeClr>
                  </a:gs>
                  <a:gs pos="99000">
                    <a:schemeClr val="accent1">
                      <a:alpha val="5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2" name="椭圆 41">
              <a:extLst>
                <a:ext uri="{FF2B5EF4-FFF2-40B4-BE49-F238E27FC236}">
                  <a16:creationId xmlns:a16="http://schemas.microsoft.com/office/drawing/2014/main" id="{A8535731-72F9-A6C1-19F7-B016781B61C4}"/>
                </a:ext>
              </a:extLst>
            </p:cNvPr>
            <p:cNvSpPr/>
            <p:nvPr/>
          </p:nvSpPr>
          <p:spPr>
            <a:xfrm>
              <a:off x="3148144" y="1855301"/>
              <a:ext cx="1985789" cy="471424"/>
            </a:xfrm>
            <a:prstGeom prst="ellipse">
              <a:avLst/>
            </a:prstGeom>
            <a:noFill/>
            <a:ln w="6350">
              <a:gradFill>
                <a:gsLst>
                  <a:gs pos="45000">
                    <a:schemeClr val="accent1">
                      <a:alpha val="0"/>
                    </a:schemeClr>
                  </a:gs>
                  <a:gs pos="99000">
                    <a:schemeClr val="accent1">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07CF90D8-4251-9D4E-B355-091769FEBC36}"/>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schemeClr>
                </a:gs>
              </a:gsLst>
              <a:lin ang="5400000" scaled="1"/>
              <a:tileRect/>
            </a:gradFill>
            <a:ln w="3175">
              <a:gradFill>
                <a:gsLst>
                  <a:gs pos="0">
                    <a:schemeClr val="accent1">
                      <a:alpha val="0"/>
                    </a:schemeClr>
                  </a:gs>
                  <a:gs pos="99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cxnSp>
        <p:nvCxnSpPr>
          <p:cNvPr id="45" name="直接连接符 44">
            <a:extLst>
              <a:ext uri="{FF2B5EF4-FFF2-40B4-BE49-F238E27FC236}">
                <a16:creationId xmlns:a16="http://schemas.microsoft.com/office/drawing/2014/main" id="{0EF6AABD-8222-80A7-5049-827685071D95}"/>
              </a:ext>
            </a:extLst>
          </p:cNvPr>
          <p:cNvCxnSpPr>
            <a:cxnSpLocks/>
          </p:cNvCxnSpPr>
          <p:nvPr/>
        </p:nvCxnSpPr>
        <p:spPr>
          <a:xfrm>
            <a:off x="4790227" y="2241771"/>
            <a:ext cx="0" cy="845878"/>
          </a:xfrm>
          <a:prstGeom prst="line">
            <a:avLst/>
          </a:prstGeom>
          <a:ln w="15875">
            <a:gradFill flip="none" rotWithShape="1">
              <a:gsLst>
                <a:gs pos="0">
                  <a:schemeClr val="accent1">
                    <a:lumMod val="75000"/>
                  </a:schemeClr>
                </a:gs>
                <a:gs pos="100000">
                  <a:schemeClr val="accent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AEE667D3-3239-0DE7-75BF-DE3AA4EB603D}"/>
              </a:ext>
            </a:extLst>
          </p:cNvPr>
          <p:cNvGrpSpPr/>
          <p:nvPr/>
        </p:nvGrpSpPr>
        <p:grpSpPr>
          <a:xfrm flipH="1">
            <a:off x="9702391" y="4818041"/>
            <a:ext cx="1652534" cy="525919"/>
            <a:chOff x="2738079" y="1539008"/>
            <a:chExt cx="2805919" cy="787717"/>
          </a:xfrm>
        </p:grpSpPr>
        <p:sp>
          <p:nvSpPr>
            <p:cNvPr id="47" name="椭圆 46">
              <a:extLst>
                <a:ext uri="{FF2B5EF4-FFF2-40B4-BE49-F238E27FC236}">
                  <a16:creationId xmlns:a16="http://schemas.microsoft.com/office/drawing/2014/main" id="{CCD2CB3A-4FB2-4EF8-90EA-2CD9E841DAB8}"/>
                </a:ext>
              </a:extLst>
            </p:cNvPr>
            <p:cNvSpPr/>
            <p:nvPr/>
          </p:nvSpPr>
          <p:spPr>
            <a:xfrm>
              <a:off x="2738079" y="1553667"/>
              <a:ext cx="2805919" cy="630082"/>
            </a:xfrm>
            <a:prstGeom prst="ellipse">
              <a:avLst/>
            </a:prstGeom>
            <a:gradFill>
              <a:gsLst>
                <a:gs pos="15000">
                  <a:schemeClr val="accent1">
                    <a:lumMod val="20000"/>
                    <a:lumOff val="80000"/>
                    <a:alpha val="0"/>
                  </a:schemeClr>
                </a:gs>
                <a:gs pos="99000">
                  <a:schemeClr val="accent1">
                    <a:lumMod val="40000"/>
                    <a:lumOff val="60000"/>
                    <a:alpha val="25000"/>
                  </a:schemeClr>
                </a:gs>
              </a:gsLst>
              <a:lin ang="5400000" scaled="1"/>
            </a:gradFill>
            <a:ln w="6350">
              <a:gradFill>
                <a:gsLst>
                  <a:gs pos="15000">
                    <a:schemeClr val="accent1">
                      <a:alpha val="0"/>
                    </a:schemeClr>
                  </a:gs>
                  <a:gs pos="99000">
                    <a:schemeClr val="accent1">
                      <a:alpha val="5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a16="http://schemas.microsoft.com/office/drawing/2014/main" id="{E8CD6085-6D96-C756-07E7-8E6424AB46BE}"/>
                </a:ext>
              </a:extLst>
            </p:cNvPr>
            <p:cNvSpPr/>
            <p:nvPr/>
          </p:nvSpPr>
          <p:spPr>
            <a:xfrm>
              <a:off x="3148144" y="1855301"/>
              <a:ext cx="1985789" cy="471424"/>
            </a:xfrm>
            <a:prstGeom prst="ellipse">
              <a:avLst/>
            </a:prstGeom>
            <a:noFill/>
            <a:ln w="6350">
              <a:gradFill>
                <a:gsLst>
                  <a:gs pos="45000">
                    <a:schemeClr val="accent1">
                      <a:alpha val="0"/>
                    </a:schemeClr>
                  </a:gs>
                  <a:gs pos="99000">
                    <a:schemeClr val="accent1">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 name="椭圆 48">
              <a:extLst>
                <a:ext uri="{FF2B5EF4-FFF2-40B4-BE49-F238E27FC236}">
                  <a16:creationId xmlns:a16="http://schemas.microsoft.com/office/drawing/2014/main" id="{A99FD051-F333-4191-68FA-B75FA9BF1EA2}"/>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schemeClr>
                </a:gs>
              </a:gsLst>
              <a:lin ang="5400000" scaled="1"/>
              <a:tileRect/>
            </a:gradFill>
            <a:ln w="3175">
              <a:gradFill>
                <a:gsLst>
                  <a:gs pos="0">
                    <a:schemeClr val="accent1">
                      <a:alpha val="0"/>
                    </a:schemeClr>
                  </a:gs>
                  <a:gs pos="99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cxnSp>
        <p:nvCxnSpPr>
          <p:cNvPr id="50" name="直接连接符 49">
            <a:extLst>
              <a:ext uri="{FF2B5EF4-FFF2-40B4-BE49-F238E27FC236}">
                <a16:creationId xmlns:a16="http://schemas.microsoft.com/office/drawing/2014/main" id="{7A99E679-0692-2015-0162-A136B589DD16}"/>
              </a:ext>
            </a:extLst>
          </p:cNvPr>
          <p:cNvCxnSpPr>
            <a:cxnSpLocks/>
          </p:cNvCxnSpPr>
          <p:nvPr/>
        </p:nvCxnSpPr>
        <p:spPr>
          <a:xfrm flipH="1">
            <a:off x="10528658" y="5248502"/>
            <a:ext cx="0" cy="845878"/>
          </a:xfrm>
          <a:prstGeom prst="line">
            <a:avLst/>
          </a:prstGeom>
          <a:ln w="15875">
            <a:gradFill flip="none" rotWithShape="1">
              <a:gsLst>
                <a:gs pos="0">
                  <a:schemeClr val="accent1">
                    <a:lumMod val="75000"/>
                  </a:schemeClr>
                </a:gs>
                <a:gs pos="100000">
                  <a:schemeClr val="accent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CDA8CCA-3BF1-6AD0-A4EF-CF63D8948F3C}"/>
              </a:ext>
            </a:extLst>
          </p:cNvPr>
          <p:cNvCxnSpPr>
            <a:cxnSpLocks/>
          </p:cNvCxnSpPr>
          <p:nvPr/>
        </p:nvCxnSpPr>
        <p:spPr>
          <a:xfrm flipH="1">
            <a:off x="9138076" y="3030170"/>
            <a:ext cx="0" cy="845878"/>
          </a:xfrm>
          <a:prstGeom prst="line">
            <a:avLst/>
          </a:prstGeom>
          <a:ln w="15875">
            <a:gradFill flip="none" rotWithShape="1">
              <a:gsLst>
                <a:gs pos="0">
                  <a:schemeClr val="accent1">
                    <a:lumMod val="75000"/>
                  </a:schemeClr>
                </a:gs>
                <a:gs pos="100000">
                  <a:schemeClr val="accent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87CC65BA-096F-A2C1-EB6E-B6A939AB6020}"/>
              </a:ext>
            </a:extLst>
          </p:cNvPr>
          <p:cNvGrpSpPr/>
          <p:nvPr/>
        </p:nvGrpSpPr>
        <p:grpSpPr>
          <a:xfrm flipH="1">
            <a:off x="8311809" y="2599709"/>
            <a:ext cx="1652534" cy="525919"/>
            <a:chOff x="2738079" y="1539008"/>
            <a:chExt cx="2805919" cy="787717"/>
          </a:xfrm>
        </p:grpSpPr>
        <p:sp>
          <p:nvSpPr>
            <p:cNvPr id="53" name="椭圆 52">
              <a:extLst>
                <a:ext uri="{FF2B5EF4-FFF2-40B4-BE49-F238E27FC236}">
                  <a16:creationId xmlns:a16="http://schemas.microsoft.com/office/drawing/2014/main" id="{8402BAFB-FCE1-2622-2846-D21348ABAAB9}"/>
                </a:ext>
              </a:extLst>
            </p:cNvPr>
            <p:cNvSpPr/>
            <p:nvPr/>
          </p:nvSpPr>
          <p:spPr>
            <a:xfrm>
              <a:off x="2738079" y="1553667"/>
              <a:ext cx="2805919" cy="630082"/>
            </a:xfrm>
            <a:prstGeom prst="ellipse">
              <a:avLst/>
            </a:prstGeom>
            <a:gradFill>
              <a:gsLst>
                <a:gs pos="15000">
                  <a:schemeClr val="accent1">
                    <a:lumMod val="20000"/>
                    <a:lumOff val="80000"/>
                    <a:alpha val="0"/>
                  </a:schemeClr>
                </a:gs>
                <a:gs pos="99000">
                  <a:schemeClr val="accent1">
                    <a:lumMod val="40000"/>
                    <a:lumOff val="60000"/>
                    <a:alpha val="25000"/>
                  </a:schemeClr>
                </a:gs>
              </a:gsLst>
              <a:lin ang="5400000" scaled="1"/>
            </a:gradFill>
            <a:ln w="6350">
              <a:gradFill>
                <a:gsLst>
                  <a:gs pos="15000">
                    <a:schemeClr val="accent1">
                      <a:alpha val="0"/>
                    </a:schemeClr>
                  </a:gs>
                  <a:gs pos="99000">
                    <a:schemeClr val="accent1">
                      <a:alpha val="5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4" name="椭圆 53">
              <a:extLst>
                <a:ext uri="{FF2B5EF4-FFF2-40B4-BE49-F238E27FC236}">
                  <a16:creationId xmlns:a16="http://schemas.microsoft.com/office/drawing/2014/main" id="{18957C0B-C027-6E7D-5E86-3C43031B8A78}"/>
                </a:ext>
              </a:extLst>
            </p:cNvPr>
            <p:cNvSpPr/>
            <p:nvPr/>
          </p:nvSpPr>
          <p:spPr>
            <a:xfrm>
              <a:off x="3148144" y="1855301"/>
              <a:ext cx="1985789" cy="471424"/>
            </a:xfrm>
            <a:prstGeom prst="ellipse">
              <a:avLst/>
            </a:prstGeom>
            <a:noFill/>
            <a:ln w="6350">
              <a:gradFill>
                <a:gsLst>
                  <a:gs pos="45000">
                    <a:schemeClr val="accent1">
                      <a:alpha val="0"/>
                    </a:schemeClr>
                  </a:gs>
                  <a:gs pos="99000">
                    <a:schemeClr val="accent1">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48D3C2BC-25C6-A2C7-3C2D-35250C9C6567}"/>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schemeClr>
                </a:gs>
              </a:gsLst>
              <a:lin ang="5400000" scaled="1"/>
              <a:tileRect/>
            </a:gradFill>
            <a:ln w="3175">
              <a:gradFill>
                <a:gsLst>
                  <a:gs pos="0">
                    <a:schemeClr val="accent1">
                      <a:alpha val="0"/>
                    </a:schemeClr>
                  </a:gs>
                  <a:gs pos="99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grpSp>
        <p:nvGrpSpPr>
          <p:cNvPr id="56" name="组合 55">
            <a:extLst>
              <a:ext uri="{FF2B5EF4-FFF2-40B4-BE49-F238E27FC236}">
                <a16:creationId xmlns:a16="http://schemas.microsoft.com/office/drawing/2014/main" id="{B9BB70F5-FB03-3DD7-DD97-4449119EC198}"/>
              </a:ext>
            </a:extLst>
          </p:cNvPr>
          <p:cNvGrpSpPr/>
          <p:nvPr/>
        </p:nvGrpSpPr>
        <p:grpSpPr>
          <a:xfrm>
            <a:off x="10471270" y="1860381"/>
            <a:ext cx="695566" cy="181186"/>
            <a:chOff x="2738079" y="1539008"/>
            <a:chExt cx="2805919" cy="644741"/>
          </a:xfrm>
        </p:grpSpPr>
        <p:sp>
          <p:nvSpPr>
            <p:cNvPr id="57" name="椭圆 56">
              <a:extLst>
                <a:ext uri="{FF2B5EF4-FFF2-40B4-BE49-F238E27FC236}">
                  <a16:creationId xmlns:a16="http://schemas.microsoft.com/office/drawing/2014/main" id="{EB14DC50-1674-111A-44D6-B0F3EF314AAE}"/>
                </a:ext>
              </a:extLst>
            </p:cNvPr>
            <p:cNvSpPr/>
            <p:nvPr/>
          </p:nvSpPr>
          <p:spPr>
            <a:xfrm>
              <a:off x="2738079" y="1553667"/>
              <a:ext cx="2805919" cy="630082"/>
            </a:xfrm>
            <a:prstGeom prst="ellipse">
              <a:avLst/>
            </a:prstGeom>
            <a:gradFill>
              <a:gsLst>
                <a:gs pos="15000">
                  <a:srgbClr val="00A4FF">
                    <a:alpha val="0"/>
                    <a:lumMod val="30000"/>
                    <a:lumOff val="70000"/>
                  </a:srgbClr>
                </a:gs>
                <a:gs pos="99000">
                  <a:srgbClr val="0072FF">
                    <a:lumMod val="40000"/>
                    <a:lumOff val="60000"/>
                    <a:alpha val="10000"/>
                  </a:srgbClr>
                </a:gs>
              </a:gsLst>
              <a:lin ang="5400000" scaled="1"/>
            </a:gradFill>
            <a:ln w="3175">
              <a:gradFill>
                <a:gsLst>
                  <a:gs pos="15000">
                    <a:srgbClr val="00A4FF">
                      <a:alpha val="0"/>
                    </a:srgbClr>
                  </a:gs>
                  <a:gs pos="99000">
                    <a:srgbClr val="0072FF">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3228D4A7-6E4E-4402-EE10-4E7D98E38AD9}"/>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alpha val="43000"/>
                  </a:schemeClr>
                </a:gs>
              </a:gsLst>
              <a:lin ang="5400000" scaled="1"/>
              <a:tileRect/>
            </a:gradFill>
            <a:ln w="3175">
              <a:gradFill>
                <a:gsLst>
                  <a:gs pos="0">
                    <a:schemeClr val="accent1">
                      <a:alpha val="0"/>
                    </a:schemeClr>
                  </a:gs>
                  <a:gs pos="99000">
                    <a:schemeClr val="accent1">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grpSp>
        <p:nvGrpSpPr>
          <p:cNvPr id="59" name="组合 58">
            <a:extLst>
              <a:ext uri="{FF2B5EF4-FFF2-40B4-BE49-F238E27FC236}">
                <a16:creationId xmlns:a16="http://schemas.microsoft.com/office/drawing/2014/main" id="{E2423459-BF7A-93EE-FD85-34755716951E}"/>
              </a:ext>
            </a:extLst>
          </p:cNvPr>
          <p:cNvGrpSpPr/>
          <p:nvPr/>
        </p:nvGrpSpPr>
        <p:grpSpPr>
          <a:xfrm>
            <a:off x="6892823" y="3125628"/>
            <a:ext cx="695566" cy="181186"/>
            <a:chOff x="2738079" y="1539008"/>
            <a:chExt cx="2805919" cy="644741"/>
          </a:xfrm>
        </p:grpSpPr>
        <p:sp>
          <p:nvSpPr>
            <p:cNvPr id="60" name="椭圆 59">
              <a:extLst>
                <a:ext uri="{FF2B5EF4-FFF2-40B4-BE49-F238E27FC236}">
                  <a16:creationId xmlns:a16="http://schemas.microsoft.com/office/drawing/2014/main" id="{A3497E14-80C1-07C6-BFB2-79D2930524DE}"/>
                </a:ext>
              </a:extLst>
            </p:cNvPr>
            <p:cNvSpPr/>
            <p:nvPr/>
          </p:nvSpPr>
          <p:spPr>
            <a:xfrm>
              <a:off x="2738079" y="1553667"/>
              <a:ext cx="2805919" cy="630082"/>
            </a:xfrm>
            <a:prstGeom prst="ellipse">
              <a:avLst/>
            </a:prstGeom>
            <a:gradFill>
              <a:gsLst>
                <a:gs pos="15000">
                  <a:srgbClr val="00A4FF">
                    <a:alpha val="0"/>
                    <a:lumMod val="30000"/>
                    <a:lumOff val="70000"/>
                  </a:srgbClr>
                </a:gs>
                <a:gs pos="99000">
                  <a:srgbClr val="0072FF">
                    <a:lumMod val="40000"/>
                    <a:lumOff val="60000"/>
                    <a:alpha val="10000"/>
                  </a:srgbClr>
                </a:gs>
              </a:gsLst>
              <a:lin ang="5400000" scaled="1"/>
            </a:gradFill>
            <a:ln w="3175">
              <a:gradFill>
                <a:gsLst>
                  <a:gs pos="15000">
                    <a:srgbClr val="00A4FF">
                      <a:alpha val="0"/>
                    </a:srgbClr>
                  </a:gs>
                  <a:gs pos="99000">
                    <a:srgbClr val="0072FF">
                      <a:alpha val="24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C1E713DA-899D-62A8-CF03-02D17549C81F}"/>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alpha val="43000"/>
                  </a:schemeClr>
                </a:gs>
              </a:gsLst>
              <a:lin ang="5400000" scaled="1"/>
              <a:tileRect/>
            </a:gradFill>
            <a:ln w="3175">
              <a:gradFill>
                <a:gsLst>
                  <a:gs pos="0">
                    <a:schemeClr val="accent1">
                      <a:alpha val="0"/>
                    </a:schemeClr>
                  </a:gs>
                  <a:gs pos="99000">
                    <a:schemeClr val="accent1">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sp>
        <p:nvSpPr>
          <p:cNvPr id="62" name="文本框 61">
            <a:extLst>
              <a:ext uri="{FF2B5EF4-FFF2-40B4-BE49-F238E27FC236}">
                <a16:creationId xmlns:a16="http://schemas.microsoft.com/office/drawing/2014/main" id="{E0A4AF58-1B8B-0B32-0C36-8091294E38DE}"/>
              </a:ext>
            </a:extLst>
          </p:cNvPr>
          <p:cNvSpPr txBox="1"/>
          <p:nvPr/>
        </p:nvSpPr>
        <p:spPr>
          <a:xfrm>
            <a:off x="1512590" y="2274687"/>
            <a:ext cx="1452987" cy="646331"/>
          </a:xfrm>
          <a:prstGeom prst="rect">
            <a:avLst/>
          </a:prstGeom>
          <a:noFill/>
        </p:spPr>
        <p:txBody>
          <a:bodyPr wrap="square" rtlCol="0">
            <a:spAutoFit/>
          </a:bodyPr>
          <a:lstStyle>
            <a:defPPr>
              <a:defRPr lang="zh-CN"/>
            </a:defPPr>
            <a:lvl1pPr algn="ctr">
              <a:defRPr sz="1600">
                <a:gradFill flip="none" rotWithShape="1">
                  <a:gsLst>
                    <a:gs pos="50000">
                      <a:schemeClr val="accent1"/>
                    </a:gs>
                    <a:gs pos="0">
                      <a:schemeClr val="accent1">
                        <a:lumMod val="60000"/>
                        <a:lumOff val="40000"/>
                      </a:schemeClr>
                    </a:gs>
                    <a:gs pos="100000">
                      <a:schemeClr val="accent1"/>
                    </a:gs>
                  </a:gsLst>
                  <a:lin ang="2700000" scaled="1"/>
                  <a:tileRect/>
                </a:gradFill>
                <a:latin typeface="+mj-lt"/>
                <a:ea typeface="+mj-ea"/>
              </a:defRPr>
            </a:lvl1pPr>
          </a:lstStyle>
          <a:p>
            <a:r>
              <a:rPr lang="en-US" altLang="zh-CN" sz="1800" b="1" spc="-5" dirty="0">
                <a:latin typeface="微软雅黑" panose="020B0503020204020204" pitchFamily="34" charset="-122"/>
                <a:ea typeface="微软雅黑" panose="020B0503020204020204" pitchFamily="34" charset="-122"/>
                <a:cs typeface="宋体" panose="02010600030101010101" pitchFamily="2" charset="-122"/>
              </a:rPr>
              <a:t>Reg</a:t>
            </a:r>
          </a:p>
          <a:p>
            <a:r>
              <a:rPr lang="zh-CN" altLang="en-US" sz="1800" b="1" spc="-5" dirty="0">
                <a:latin typeface="微软雅黑" panose="020B0503020204020204" pitchFamily="34" charset="-122"/>
                <a:ea typeface="微软雅黑" panose="020B0503020204020204" pitchFamily="34" charset="-122"/>
                <a:cs typeface="宋体" panose="02010600030101010101" pitchFamily="2" charset="-122"/>
              </a:rPr>
              <a:t>寄存器堆</a:t>
            </a:r>
            <a:endParaRPr lang="zh-CN" altLang="en-US" sz="1800" b="1" dirty="0">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B3685592-3401-BA1B-7CB6-AAD8021F1A20}"/>
              </a:ext>
            </a:extLst>
          </p:cNvPr>
          <p:cNvSpPr txBox="1"/>
          <p:nvPr/>
        </p:nvSpPr>
        <p:spPr>
          <a:xfrm>
            <a:off x="884012" y="4285008"/>
            <a:ext cx="1749446" cy="646331"/>
          </a:xfrm>
          <a:prstGeom prst="rect">
            <a:avLst/>
          </a:prstGeom>
          <a:noFill/>
        </p:spPr>
        <p:txBody>
          <a:bodyPr wrap="square" rtlCol="0">
            <a:spAutoFit/>
          </a:bodyPr>
          <a:lstStyle>
            <a:defPPr>
              <a:defRPr lang="zh-CN"/>
            </a:defPPr>
            <a:lvl1pPr algn="ctr">
              <a:defRPr sz="1600">
                <a:gradFill flip="none" rotWithShape="1">
                  <a:gsLst>
                    <a:gs pos="50000">
                      <a:schemeClr val="accent1"/>
                    </a:gs>
                    <a:gs pos="0">
                      <a:schemeClr val="accent1">
                        <a:lumMod val="60000"/>
                        <a:lumOff val="40000"/>
                      </a:schemeClr>
                    </a:gs>
                    <a:gs pos="100000">
                      <a:schemeClr val="accent1"/>
                    </a:gs>
                  </a:gsLst>
                  <a:lin ang="2700000" scaled="1"/>
                  <a:tileRect/>
                </a:gradFill>
                <a:latin typeface="+mj-lt"/>
                <a:ea typeface="+mj-ea"/>
              </a:defRPr>
            </a:lvl1pPr>
          </a:lstStyle>
          <a:p>
            <a:r>
              <a:rPr lang="en-US" altLang="zh-CN" sz="1800" b="1" dirty="0">
                <a:latin typeface="微软雅黑" panose="020B0503020204020204" pitchFamily="34" charset="-122"/>
                <a:ea typeface="微软雅黑" panose="020B0503020204020204" pitchFamily="34" charset="-122"/>
                <a:cs typeface="宋体" panose="02010600030101010101" pitchFamily="2" charset="-122"/>
              </a:rPr>
              <a:t>PC</a:t>
            </a:r>
          </a:p>
          <a:p>
            <a:r>
              <a:rPr lang="zh-CN" altLang="en-US" sz="1800" b="1" dirty="0">
                <a:latin typeface="微软雅黑" panose="020B0503020204020204" pitchFamily="34" charset="-122"/>
                <a:ea typeface="微软雅黑" panose="020B0503020204020204" pitchFamily="34" charset="-122"/>
              </a:rPr>
              <a:t>程序计数器</a:t>
            </a:r>
          </a:p>
        </p:txBody>
      </p:sp>
      <p:sp>
        <p:nvSpPr>
          <p:cNvPr id="64" name="文本框 63">
            <a:extLst>
              <a:ext uri="{FF2B5EF4-FFF2-40B4-BE49-F238E27FC236}">
                <a16:creationId xmlns:a16="http://schemas.microsoft.com/office/drawing/2014/main" id="{E2811165-54EA-ADC4-3D08-4308AA77EA92}"/>
              </a:ext>
            </a:extLst>
          </p:cNvPr>
          <p:cNvSpPr txBox="1"/>
          <p:nvPr/>
        </p:nvSpPr>
        <p:spPr>
          <a:xfrm>
            <a:off x="3868996" y="1273427"/>
            <a:ext cx="1841474" cy="646331"/>
          </a:xfrm>
          <a:prstGeom prst="rect">
            <a:avLst/>
          </a:prstGeom>
          <a:noFill/>
        </p:spPr>
        <p:txBody>
          <a:bodyPr wrap="square" rtlCol="0">
            <a:spAutoFit/>
          </a:bodyPr>
          <a:lstStyle>
            <a:defPPr>
              <a:defRPr lang="zh-CN"/>
            </a:defPPr>
            <a:lvl1pPr>
              <a:defRPr sz="1600">
                <a:gradFill flip="none" rotWithShape="1">
                  <a:gsLst>
                    <a:gs pos="50000">
                      <a:schemeClr val="accent1"/>
                    </a:gs>
                    <a:gs pos="0">
                      <a:schemeClr val="accent1">
                        <a:lumMod val="60000"/>
                        <a:lumOff val="40000"/>
                      </a:schemeClr>
                    </a:gs>
                    <a:gs pos="100000">
                      <a:schemeClr val="accent1"/>
                    </a:gs>
                  </a:gsLst>
                  <a:lin ang="2700000" scaled="1"/>
                  <a:tileRect/>
                </a:gradFill>
                <a:latin typeface="+mj-lt"/>
                <a:ea typeface="+mj-ea"/>
              </a:defRPr>
            </a:lvl1pPr>
          </a:lstStyle>
          <a:p>
            <a:pPr algn="ctr"/>
            <a:r>
              <a:rPr lang="en-US" altLang="zh-CN" sz="1800" b="1" spc="-5" dirty="0">
                <a:latin typeface="微软雅黑" panose="020B0503020204020204" pitchFamily="34" charset="-122"/>
                <a:ea typeface="微软雅黑" panose="020B0503020204020204" pitchFamily="34" charset="-122"/>
                <a:cs typeface="宋体" panose="02010600030101010101" pitchFamily="2" charset="-122"/>
              </a:rPr>
              <a:t>ALU</a:t>
            </a:r>
          </a:p>
          <a:p>
            <a:pPr algn="ctr"/>
            <a:r>
              <a:rPr lang="zh-CN" altLang="en-US" sz="1800" b="1" spc="-5" dirty="0">
                <a:effectLst/>
                <a:latin typeface="微软雅黑" panose="020B0503020204020204" pitchFamily="34" charset="-122"/>
                <a:ea typeface="微软雅黑" panose="020B0503020204020204" pitchFamily="34" charset="-122"/>
                <a:cs typeface="宋体" panose="02010600030101010101" pitchFamily="2" charset="-122"/>
              </a:rPr>
              <a:t>算术逻辑单元</a:t>
            </a:r>
            <a:endParaRPr lang="zh-CN" altLang="en-US" sz="1800" b="1" dirty="0">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FAD94ACB-2720-1B1F-CCF6-969256EE2AC8}"/>
              </a:ext>
            </a:extLst>
          </p:cNvPr>
          <p:cNvSpPr txBox="1"/>
          <p:nvPr/>
        </p:nvSpPr>
        <p:spPr>
          <a:xfrm>
            <a:off x="9642672" y="4306394"/>
            <a:ext cx="1749446" cy="646331"/>
          </a:xfrm>
          <a:prstGeom prst="rect">
            <a:avLst/>
          </a:prstGeom>
          <a:noFill/>
        </p:spPr>
        <p:txBody>
          <a:bodyPr wrap="square" rtlCol="0">
            <a:spAutoFit/>
          </a:bodyPr>
          <a:lstStyle>
            <a:defPPr>
              <a:defRPr lang="zh-CN"/>
            </a:defPPr>
            <a:lvl1pPr algn="ctr">
              <a:defRPr sz="1600">
                <a:gradFill flip="none" rotWithShape="1">
                  <a:gsLst>
                    <a:gs pos="50000">
                      <a:schemeClr val="accent1"/>
                    </a:gs>
                    <a:gs pos="0">
                      <a:schemeClr val="accent1">
                        <a:lumMod val="60000"/>
                        <a:lumOff val="40000"/>
                      </a:schemeClr>
                    </a:gs>
                    <a:gs pos="100000">
                      <a:schemeClr val="accent1"/>
                    </a:gs>
                  </a:gsLst>
                  <a:lin ang="2700000" scaled="1"/>
                  <a:tileRect/>
                </a:gradFill>
                <a:latin typeface="+mj-lt"/>
                <a:ea typeface="+mj-ea"/>
              </a:defRPr>
            </a:lvl1pPr>
          </a:lstStyle>
          <a:p>
            <a:r>
              <a:rPr lang="en-US" altLang="zh-CN" sz="1800" b="1" spc="-5" dirty="0">
                <a:latin typeface="微软雅黑" panose="020B0503020204020204" pitchFamily="34" charset="-122"/>
                <a:ea typeface="微软雅黑" panose="020B0503020204020204" pitchFamily="34" charset="-122"/>
                <a:cs typeface="宋体" panose="02010600030101010101" pitchFamily="2" charset="-122"/>
              </a:rPr>
              <a:t>M</a:t>
            </a:r>
            <a:r>
              <a:rPr lang="en-US" altLang="zh-CN" sz="1800" b="1" spc="-5" dirty="0">
                <a:effectLst/>
                <a:latin typeface="微软雅黑" panose="020B0503020204020204" pitchFamily="34" charset="-122"/>
                <a:ea typeface="微软雅黑" panose="020B0503020204020204" pitchFamily="34" charset="-122"/>
                <a:cs typeface="宋体" panose="02010600030101010101" pitchFamily="2" charset="-122"/>
              </a:rPr>
              <a:t>emory</a:t>
            </a:r>
          </a:p>
          <a:p>
            <a:r>
              <a:rPr lang="zh-CN" altLang="en-US" sz="1800" b="1" spc="-5" dirty="0">
                <a:latin typeface="微软雅黑" panose="020B0503020204020204" pitchFamily="34" charset="-122"/>
                <a:ea typeface="微软雅黑" panose="020B0503020204020204" pitchFamily="34" charset="-122"/>
              </a:rPr>
              <a:t>数据存储器</a:t>
            </a:r>
            <a:endParaRPr lang="zh-CN" altLang="en-US" sz="1800" b="1"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FF17D4B7-AF93-2043-9A68-E63DBA35DD37}"/>
              </a:ext>
            </a:extLst>
          </p:cNvPr>
          <p:cNvSpPr txBox="1"/>
          <p:nvPr/>
        </p:nvSpPr>
        <p:spPr>
          <a:xfrm>
            <a:off x="4133219" y="4041122"/>
            <a:ext cx="3866673" cy="769441"/>
          </a:xfrm>
          <a:prstGeom prst="rect">
            <a:avLst/>
          </a:prstGeom>
          <a:noFill/>
        </p:spPr>
        <p:txBody>
          <a:bodyPr wrap="square" rtlCol="0">
            <a:spAutoFit/>
          </a:bodyPr>
          <a:lstStyle/>
          <a:p>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RISC-V</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rPr>
              <a:t>处理器</a:t>
            </a:r>
          </a:p>
        </p:txBody>
      </p:sp>
      <p:grpSp>
        <p:nvGrpSpPr>
          <p:cNvPr id="70" name="组合 69">
            <a:extLst>
              <a:ext uri="{FF2B5EF4-FFF2-40B4-BE49-F238E27FC236}">
                <a16:creationId xmlns:a16="http://schemas.microsoft.com/office/drawing/2014/main" id="{49E9861B-A4A5-1448-FF7F-0F709244185D}"/>
              </a:ext>
            </a:extLst>
          </p:cNvPr>
          <p:cNvGrpSpPr/>
          <p:nvPr/>
        </p:nvGrpSpPr>
        <p:grpSpPr>
          <a:xfrm>
            <a:off x="6218385" y="1793970"/>
            <a:ext cx="1652534" cy="525919"/>
            <a:chOff x="2738079" y="1539008"/>
            <a:chExt cx="2805919" cy="787717"/>
          </a:xfrm>
        </p:grpSpPr>
        <p:sp>
          <p:nvSpPr>
            <p:cNvPr id="71" name="椭圆 70">
              <a:extLst>
                <a:ext uri="{FF2B5EF4-FFF2-40B4-BE49-F238E27FC236}">
                  <a16:creationId xmlns:a16="http://schemas.microsoft.com/office/drawing/2014/main" id="{265680BC-9975-4FDA-5F1E-747C43C6A9C3}"/>
                </a:ext>
              </a:extLst>
            </p:cNvPr>
            <p:cNvSpPr/>
            <p:nvPr/>
          </p:nvSpPr>
          <p:spPr>
            <a:xfrm>
              <a:off x="2738079" y="1553667"/>
              <a:ext cx="2805919" cy="630082"/>
            </a:xfrm>
            <a:prstGeom prst="ellipse">
              <a:avLst/>
            </a:prstGeom>
            <a:gradFill>
              <a:gsLst>
                <a:gs pos="15000">
                  <a:schemeClr val="accent1">
                    <a:lumMod val="20000"/>
                    <a:lumOff val="80000"/>
                    <a:alpha val="0"/>
                  </a:schemeClr>
                </a:gs>
                <a:gs pos="99000">
                  <a:schemeClr val="accent1">
                    <a:lumMod val="40000"/>
                    <a:lumOff val="60000"/>
                    <a:alpha val="25000"/>
                  </a:schemeClr>
                </a:gs>
              </a:gsLst>
              <a:lin ang="5400000" scaled="1"/>
            </a:gradFill>
            <a:ln w="6350">
              <a:gradFill>
                <a:gsLst>
                  <a:gs pos="15000">
                    <a:schemeClr val="accent1">
                      <a:alpha val="0"/>
                    </a:schemeClr>
                  </a:gs>
                  <a:gs pos="99000">
                    <a:schemeClr val="accent1">
                      <a:alpha val="5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2" name="椭圆 71">
              <a:extLst>
                <a:ext uri="{FF2B5EF4-FFF2-40B4-BE49-F238E27FC236}">
                  <a16:creationId xmlns:a16="http://schemas.microsoft.com/office/drawing/2014/main" id="{AE4183ED-DFC7-5F89-82A1-602DE72F17ED}"/>
                </a:ext>
              </a:extLst>
            </p:cNvPr>
            <p:cNvSpPr/>
            <p:nvPr/>
          </p:nvSpPr>
          <p:spPr>
            <a:xfrm>
              <a:off x="3148144" y="1855301"/>
              <a:ext cx="1985789" cy="471424"/>
            </a:xfrm>
            <a:prstGeom prst="ellipse">
              <a:avLst/>
            </a:prstGeom>
            <a:noFill/>
            <a:ln w="6350">
              <a:gradFill>
                <a:gsLst>
                  <a:gs pos="45000">
                    <a:schemeClr val="accent1">
                      <a:alpha val="0"/>
                    </a:schemeClr>
                  </a:gs>
                  <a:gs pos="99000">
                    <a:schemeClr val="accent1">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marL="0" marR="0" lvl="0" indent="0" algn="ctr" defTabSz="110025" rtl="0" eaLnBrk="1" fontAlgn="auto" latinLnBrk="0" hangingPunct="1">
                <a:lnSpc>
                  <a:spcPct val="100000"/>
                </a:lnSpc>
                <a:spcBef>
                  <a:spcPts val="0"/>
                </a:spcBef>
                <a:spcAft>
                  <a:spcPts val="0"/>
                </a:spcAft>
                <a:buClrTx/>
                <a:buSzTx/>
                <a:buFontTx/>
                <a:buNone/>
                <a:tabLst/>
                <a:defRPr/>
              </a:pPr>
              <a:endParaRPr kumimoji="0" lang="zh-CN" altLang="en-US" sz="433"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3" name="椭圆 72">
              <a:extLst>
                <a:ext uri="{FF2B5EF4-FFF2-40B4-BE49-F238E27FC236}">
                  <a16:creationId xmlns:a16="http://schemas.microsoft.com/office/drawing/2014/main" id="{4102F798-D4E9-B4F3-07B8-51CFE5A3E3A5}"/>
                </a:ext>
              </a:extLst>
            </p:cNvPr>
            <p:cNvSpPr/>
            <p:nvPr/>
          </p:nvSpPr>
          <p:spPr>
            <a:xfrm>
              <a:off x="3146466" y="1539008"/>
              <a:ext cx="1987467" cy="390558"/>
            </a:xfrm>
            <a:prstGeom prst="ellipse">
              <a:avLst/>
            </a:prstGeom>
            <a:gradFill flip="none" rotWithShape="1">
              <a:gsLst>
                <a:gs pos="0">
                  <a:schemeClr val="bg1">
                    <a:alpha val="34000"/>
                  </a:schemeClr>
                </a:gs>
                <a:gs pos="100000">
                  <a:schemeClr val="accent1">
                    <a:lumMod val="40000"/>
                    <a:lumOff val="60000"/>
                  </a:schemeClr>
                </a:gs>
              </a:gsLst>
              <a:lin ang="5400000" scaled="1"/>
              <a:tileRect/>
            </a:gradFill>
            <a:ln w="3175">
              <a:gradFill>
                <a:gsLst>
                  <a:gs pos="0">
                    <a:schemeClr val="accent1">
                      <a:alpha val="0"/>
                    </a:schemeClr>
                  </a:gs>
                  <a:gs pos="99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006" tIns="11003" rIns="22006" bIns="11003" numCol="1" spcCol="0" rtlCol="0" fromWordArt="0" anchor="ctr" anchorCtr="0" forceAA="0" compatLnSpc="1">
              <a:prstTxWarp prst="textNoShape">
                <a:avLst/>
              </a:prstTxWarp>
              <a:noAutofit/>
            </a:bodyPr>
            <a:lstStyle/>
            <a:p>
              <a:pPr algn="ctr" defTabSz="110025"/>
              <a:endParaRPr lang="zh-CN" altLang="en-US" sz="433" dirty="0">
                <a:solidFill>
                  <a:prstClr val="white"/>
                </a:solidFill>
                <a:latin typeface="微软雅黑" panose="020B0503020204020204" pitchFamily="34" charset="-122"/>
                <a:ea typeface="微软雅黑" panose="020B0503020204020204" pitchFamily="34" charset="-122"/>
              </a:endParaRPr>
            </a:p>
          </p:txBody>
        </p:sp>
      </p:grpSp>
      <p:cxnSp>
        <p:nvCxnSpPr>
          <p:cNvPr id="74" name="直接连接符 73">
            <a:extLst>
              <a:ext uri="{FF2B5EF4-FFF2-40B4-BE49-F238E27FC236}">
                <a16:creationId xmlns:a16="http://schemas.microsoft.com/office/drawing/2014/main" id="{502B3A96-0E92-E739-9D8E-39BCCFB96726}"/>
              </a:ext>
            </a:extLst>
          </p:cNvPr>
          <p:cNvCxnSpPr>
            <a:cxnSpLocks/>
          </p:cNvCxnSpPr>
          <p:nvPr/>
        </p:nvCxnSpPr>
        <p:spPr>
          <a:xfrm>
            <a:off x="7044652" y="2224431"/>
            <a:ext cx="0" cy="845878"/>
          </a:xfrm>
          <a:prstGeom prst="line">
            <a:avLst/>
          </a:prstGeom>
          <a:ln w="15875">
            <a:gradFill flip="none" rotWithShape="1">
              <a:gsLst>
                <a:gs pos="0">
                  <a:schemeClr val="accent1">
                    <a:lumMod val="75000"/>
                  </a:schemeClr>
                </a:gs>
                <a:gs pos="100000">
                  <a:schemeClr val="accent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D6768BEF-547B-E254-7FE1-9B458EB9D407}"/>
              </a:ext>
            </a:extLst>
          </p:cNvPr>
          <p:cNvSpPr txBox="1"/>
          <p:nvPr/>
        </p:nvSpPr>
        <p:spPr>
          <a:xfrm>
            <a:off x="6280407" y="1290650"/>
            <a:ext cx="1641338" cy="646331"/>
          </a:xfrm>
          <a:prstGeom prst="rect">
            <a:avLst/>
          </a:prstGeom>
          <a:noFill/>
        </p:spPr>
        <p:txBody>
          <a:bodyPr wrap="square" rtlCol="0">
            <a:spAutoFit/>
          </a:bodyPr>
          <a:lstStyle>
            <a:defPPr>
              <a:defRPr lang="zh-CN"/>
            </a:defPPr>
            <a:lvl1pPr algn="ctr">
              <a:defRPr sz="1600">
                <a:gradFill flip="none" rotWithShape="1">
                  <a:gsLst>
                    <a:gs pos="50000">
                      <a:schemeClr val="accent1"/>
                    </a:gs>
                    <a:gs pos="0">
                      <a:schemeClr val="accent1">
                        <a:lumMod val="60000"/>
                        <a:lumOff val="40000"/>
                      </a:schemeClr>
                    </a:gs>
                    <a:gs pos="100000">
                      <a:schemeClr val="accent1"/>
                    </a:gs>
                  </a:gsLst>
                  <a:lin ang="2700000" scaled="1"/>
                  <a:tileRect/>
                </a:gradFill>
                <a:latin typeface="+mj-lt"/>
                <a:ea typeface="+mj-ea"/>
              </a:defRPr>
            </a:lvl1pPr>
          </a:lstStyle>
          <a:p>
            <a:r>
              <a:rPr lang="en-US" altLang="zh-CN" sz="1800" b="1" spc="-5" dirty="0">
                <a:latin typeface="微软雅黑" panose="020B0503020204020204" pitchFamily="34" charset="-122"/>
                <a:ea typeface="微软雅黑" panose="020B0503020204020204" pitchFamily="34" charset="-122"/>
              </a:rPr>
              <a:t>ImmGen</a:t>
            </a:r>
          </a:p>
          <a:p>
            <a:r>
              <a:rPr lang="zh-CN" altLang="en-US" sz="1800" b="1" spc="-5" dirty="0">
                <a:latin typeface="微软雅黑" panose="020B0503020204020204" pitchFamily="34" charset="-122"/>
                <a:ea typeface="微软雅黑" panose="020B0503020204020204" pitchFamily="34" charset="-122"/>
              </a:rPr>
              <a:t>立即数生成</a:t>
            </a:r>
            <a:endParaRPr lang="zh-CN" altLang="en-US" sz="1800" b="1" dirty="0">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52A4CEB0-7E2F-6F34-CEC7-408AE6E699A4}"/>
              </a:ext>
            </a:extLst>
          </p:cNvPr>
          <p:cNvSpPr txBox="1"/>
          <p:nvPr/>
        </p:nvSpPr>
        <p:spPr>
          <a:xfrm>
            <a:off x="8345851" y="2096442"/>
            <a:ext cx="1749446" cy="646331"/>
          </a:xfrm>
          <a:prstGeom prst="rect">
            <a:avLst/>
          </a:prstGeom>
          <a:noFill/>
        </p:spPr>
        <p:txBody>
          <a:bodyPr wrap="square" rtlCol="0">
            <a:spAutoFit/>
          </a:bodyPr>
          <a:lstStyle>
            <a:defPPr>
              <a:defRPr lang="zh-CN"/>
            </a:defPPr>
            <a:lvl1pPr algn="ctr">
              <a:defRPr sz="1600">
                <a:gradFill flip="none" rotWithShape="1">
                  <a:gsLst>
                    <a:gs pos="50000">
                      <a:schemeClr val="accent1"/>
                    </a:gs>
                    <a:gs pos="0">
                      <a:schemeClr val="accent1">
                        <a:lumMod val="60000"/>
                        <a:lumOff val="40000"/>
                      </a:schemeClr>
                    </a:gs>
                    <a:gs pos="100000">
                      <a:schemeClr val="accent1"/>
                    </a:gs>
                  </a:gsLst>
                  <a:lin ang="2700000" scaled="1"/>
                  <a:tileRect/>
                </a:gradFill>
                <a:latin typeface="+mj-lt"/>
                <a:ea typeface="+mj-ea"/>
              </a:defRPr>
            </a:lvl1pPr>
          </a:lstStyle>
          <a:p>
            <a:r>
              <a:rPr lang="en-US" altLang="zh-CN" sz="1800" b="1" spc="-5" dirty="0">
                <a:effectLst/>
                <a:latin typeface="微软雅黑" panose="020B0503020204020204" pitchFamily="34" charset="-122"/>
                <a:ea typeface="微软雅黑" panose="020B0503020204020204" pitchFamily="34" charset="-122"/>
                <a:cs typeface="宋体" panose="02010600030101010101" pitchFamily="2" charset="-122"/>
              </a:rPr>
              <a:t>BranchComp</a:t>
            </a:r>
          </a:p>
          <a:p>
            <a:r>
              <a:rPr lang="zh-CN" altLang="en-US" sz="1800" b="1" spc="-5" dirty="0">
                <a:latin typeface="微软雅黑" panose="020B0503020204020204" pitchFamily="34" charset="-122"/>
                <a:ea typeface="微软雅黑" panose="020B0503020204020204" pitchFamily="34" charset="-122"/>
              </a:rPr>
              <a:t>比较器</a:t>
            </a:r>
            <a:endParaRPr lang="zh-CN" altLang="en-US"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89331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2000" b="1">
              <a:latin typeface="微软雅黑" panose="020B0503020204020204" pitchFamily="34" charset="-122"/>
              <a:ea typeface="微软雅黑" panose="020B0503020204020204" pitchFamily="34" charset="-122"/>
            </a:endParaRPr>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4000" b="1" dirty="0">
                <a:latin typeface="微软雅黑" panose="020B0503020204020204" pitchFamily="34" charset="-122"/>
                <a:ea typeface="微软雅黑" panose="020B0503020204020204" pitchFamily="34" charset="-122"/>
              </a:rPr>
              <a:t>2</a:t>
            </a:r>
            <a:endParaRPr lang="zh-CN" altLang="en-US" sz="4000" b="1" dirty="0">
              <a:latin typeface="微软雅黑" panose="020B0503020204020204" pitchFamily="34" charset="-122"/>
              <a:ea typeface="微软雅黑" panose="020B0503020204020204" pitchFamily="34" charset="-122"/>
            </a:endParaRPr>
          </a:p>
        </p:txBody>
      </p:sp>
      <p:sp>
        <p:nvSpPr>
          <p:cNvPr id="2" name="椭圆 1">
            <a:extLst>
              <a:ext uri="{FF2B5EF4-FFF2-40B4-BE49-F238E27FC236}">
                <a16:creationId xmlns:a16="http://schemas.microsoft.com/office/drawing/2014/main" id="{F8C42529-01DC-83DC-1DA8-E4829EECB5C7}"/>
              </a:ext>
            </a:extLst>
          </p:cNvPr>
          <p:cNvSpPr/>
          <p:nvPr/>
        </p:nvSpPr>
        <p:spPr>
          <a:xfrm>
            <a:off x="4986867" y="2319867"/>
            <a:ext cx="2218266" cy="2218266"/>
          </a:xfrm>
          <a:prstGeom prst="ellipse">
            <a:avLst/>
          </a:prstGeom>
          <a:gradFill flip="none" rotWithShape="1">
            <a:gsLst>
              <a:gs pos="0">
                <a:schemeClr val="accent1">
                  <a:lumMod val="75000"/>
                </a:schemeClr>
              </a:gs>
              <a:gs pos="97000">
                <a:schemeClr val="accent1"/>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latin typeface="微软雅黑" panose="020B0503020204020204" pitchFamily="34" charset="-122"/>
              <a:ea typeface="微软雅黑" panose="020B0503020204020204" pitchFamily="34" charset="-122"/>
            </a:endParaRPr>
          </a:p>
        </p:txBody>
      </p:sp>
      <p:sp>
        <p:nvSpPr>
          <p:cNvPr id="3" name="Rectangle 17">
            <a:extLst>
              <a:ext uri="{FF2B5EF4-FFF2-40B4-BE49-F238E27FC236}">
                <a16:creationId xmlns:a16="http://schemas.microsoft.com/office/drawing/2014/main" id="{239BD583-8081-338A-CD46-EE14A3265CD5}"/>
              </a:ext>
            </a:extLst>
          </p:cNvPr>
          <p:cNvSpPr>
            <a:spLocks noChangeArrowheads="1"/>
          </p:cNvSpPr>
          <p:nvPr/>
        </p:nvSpPr>
        <p:spPr bwMode="auto">
          <a:xfrm>
            <a:off x="8478567" y="2132278"/>
            <a:ext cx="2310500" cy="343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sq">
                <a:solidFill>
                  <a:srgbClr val="000000"/>
                </a:solidFill>
                <a:miter lim="800000"/>
                <a:headEnd type="none" w="sm" len="sm"/>
                <a:tailEnd type="none" w="sm" len="sm"/>
              </a14:hiddenLine>
            </a:ext>
          </a:extLst>
        </p:spPr>
        <p:txBody>
          <a:bodyPr wrap="square" lIns="72496" tIns="36248" rIns="72496" bIns="36248">
            <a:spAutoFit/>
          </a:bodyPr>
          <a:lstStyle>
            <a:lvl1pPr>
              <a:defRPr b="1">
                <a:solidFill>
                  <a:schemeClr val="tx1"/>
                </a:solidFill>
                <a:latin typeface="Calibri" panose="020F0502020204030204" pitchFamily="34" charset="0"/>
                <a:ea typeface="MS PGothic" panose="020B0600070205080204" pitchFamily="34" charset="-128"/>
              </a:defRPr>
            </a:lvl1pPr>
            <a:lvl2pPr marL="742950" indent="-285750">
              <a:defRPr b="1">
                <a:solidFill>
                  <a:schemeClr val="tx1"/>
                </a:solidFill>
                <a:latin typeface="Calibri" panose="020F0502020204030204" pitchFamily="34" charset="0"/>
                <a:ea typeface="MS PGothic" panose="020B0600070205080204" pitchFamily="34" charset="-128"/>
              </a:defRPr>
            </a:lvl2pPr>
            <a:lvl3pPr marL="1143000" indent="-228600">
              <a:defRPr b="1">
                <a:solidFill>
                  <a:schemeClr val="tx1"/>
                </a:solidFill>
                <a:latin typeface="Calibri" panose="020F0502020204030204" pitchFamily="34" charset="0"/>
                <a:ea typeface="MS PGothic" panose="020B0600070205080204" pitchFamily="34" charset="-128"/>
              </a:defRPr>
            </a:lvl3pPr>
            <a:lvl4pPr marL="1600200" indent="-228600">
              <a:defRPr b="1">
                <a:solidFill>
                  <a:schemeClr val="tx1"/>
                </a:solidFill>
                <a:latin typeface="Calibri" panose="020F0502020204030204" pitchFamily="34" charset="0"/>
                <a:ea typeface="MS PGothic" panose="020B0600070205080204" pitchFamily="34" charset="-128"/>
              </a:defRPr>
            </a:lvl4pPr>
            <a:lvl5pPr marL="2057400" indent="-228600">
              <a:defRPr b="1">
                <a:solidFill>
                  <a:schemeClr val="tx1"/>
                </a:solidFill>
                <a:latin typeface="Calibri" panose="020F0502020204030204" pitchFamily="34" charset="0"/>
                <a:ea typeface="MS PGothic" panose="020B0600070205080204" pitchFamily="34" charset="-128"/>
              </a:defRPr>
            </a:lvl5pPr>
            <a:lvl6pPr marL="2514600" indent="-228600" algn="ctr" eaLnBrk="0" fontAlgn="base" hangingPunct="0">
              <a:spcBef>
                <a:spcPct val="0"/>
              </a:spcBef>
              <a:spcAft>
                <a:spcPct val="40000"/>
              </a:spcAft>
              <a:defRPr b="1">
                <a:solidFill>
                  <a:schemeClr val="tx1"/>
                </a:solidFill>
                <a:latin typeface="Calibri" panose="020F0502020204030204" pitchFamily="34" charset="0"/>
                <a:ea typeface="MS PGothic" panose="020B0600070205080204" pitchFamily="34" charset="-128"/>
              </a:defRPr>
            </a:lvl6pPr>
            <a:lvl7pPr marL="2971800" indent="-228600" algn="ctr" eaLnBrk="0" fontAlgn="base" hangingPunct="0">
              <a:spcBef>
                <a:spcPct val="0"/>
              </a:spcBef>
              <a:spcAft>
                <a:spcPct val="40000"/>
              </a:spcAft>
              <a:defRPr b="1">
                <a:solidFill>
                  <a:schemeClr val="tx1"/>
                </a:solidFill>
                <a:latin typeface="Calibri" panose="020F0502020204030204" pitchFamily="34" charset="0"/>
                <a:ea typeface="MS PGothic" panose="020B0600070205080204" pitchFamily="34" charset="-128"/>
              </a:defRPr>
            </a:lvl7pPr>
            <a:lvl8pPr marL="3429000" indent="-228600" algn="ctr" eaLnBrk="0" fontAlgn="base" hangingPunct="0">
              <a:spcBef>
                <a:spcPct val="0"/>
              </a:spcBef>
              <a:spcAft>
                <a:spcPct val="40000"/>
              </a:spcAft>
              <a:defRPr b="1">
                <a:solidFill>
                  <a:schemeClr val="tx1"/>
                </a:solidFill>
                <a:latin typeface="Calibri" panose="020F0502020204030204" pitchFamily="34" charset="0"/>
                <a:ea typeface="MS PGothic" panose="020B0600070205080204" pitchFamily="34" charset="-128"/>
              </a:defRPr>
            </a:lvl8pPr>
            <a:lvl9pPr marL="3886200" indent="-228600" algn="ctr" eaLnBrk="0" fontAlgn="base" hangingPunct="0">
              <a:spcBef>
                <a:spcPct val="0"/>
              </a:spcBef>
              <a:spcAft>
                <a:spcPct val="40000"/>
              </a:spcAft>
              <a:defRPr b="1">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auto" latinLnBrk="0" hangingPunct="1">
              <a:lnSpc>
                <a:spcPct val="120000"/>
              </a:lnSpc>
              <a:spcBef>
                <a:spcPts val="900"/>
              </a:spcBef>
              <a:spcAft>
                <a:spcPts val="0"/>
              </a:spcAft>
              <a:buClr>
                <a:srgbClr val="2C6CA6"/>
              </a:buClr>
              <a:buSzTx/>
              <a:buFontTx/>
              <a:buNone/>
              <a:tabLst/>
              <a:defRPr/>
            </a:pPr>
            <a:endParaRPr kumimoji="0" lang="zh-CN" altLang="en-US" sz="1600" i="0" u="none" strike="noStrike" kern="1200" cap="none" spc="0" normalizeH="0" baseline="0" noProof="0" dirty="0">
              <a:ln>
                <a:noFill/>
              </a:ln>
              <a:solidFill>
                <a:srgbClr val="51515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椭圆 3">
            <a:extLst>
              <a:ext uri="{FF2B5EF4-FFF2-40B4-BE49-F238E27FC236}">
                <a16:creationId xmlns:a16="http://schemas.microsoft.com/office/drawing/2014/main" id="{DC0DD890-2692-C5E2-6831-825FE48BDAD1}"/>
              </a:ext>
            </a:extLst>
          </p:cNvPr>
          <p:cNvSpPr/>
          <p:nvPr/>
        </p:nvSpPr>
        <p:spPr>
          <a:xfrm>
            <a:off x="4678861" y="2017646"/>
            <a:ext cx="2834278" cy="2834278"/>
          </a:xfrm>
          <a:prstGeom prst="ellipse">
            <a:avLst/>
          </a:prstGeom>
          <a:noFill/>
          <a:ln w="12700" cap="rnd">
            <a:gradFill>
              <a:gsLst>
                <a:gs pos="0">
                  <a:srgbClr val="138CF7">
                    <a:alpha val="39000"/>
                  </a:srgbClr>
                </a:gs>
                <a:gs pos="65000">
                  <a:srgbClr val="138CF7">
                    <a:alpha val="0"/>
                  </a:srgbClr>
                </a:gs>
              </a:gsLst>
              <a:lin ang="5400000" scaled="1"/>
            </a:gra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Oval 350">
            <a:extLst>
              <a:ext uri="{FF2B5EF4-FFF2-40B4-BE49-F238E27FC236}">
                <a16:creationId xmlns:a16="http://schemas.microsoft.com/office/drawing/2014/main" id="{0EE1EB7F-F420-5D5B-9079-BEF7045F27C2}"/>
              </a:ext>
            </a:extLst>
          </p:cNvPr>
          <p:cNvSpPr>
            <a:spLocks noChangeArrowheads="1"/>
          </p:cNvSpPr>
          <p:nvPr/>
        </p:nvSpPr>
        <p:spPr bwMode="auto">
          <a:xfrm>
            <a:off x="4455572" y="1073573"/>
            <a:ext cx="1154744" cy="1142462"/>
          </a:xfrm>
          <a:prstGeom prst="ellipse">
            <a:avLst/>
          </a:prstGeom>
          <a:gradFill flip="none" rotWithShape="1">
            <a:gsLst>
              <a:gs pos="100000">
                <a:schemeClr val="accent1">
                  <a:alpha val="0"/>
                </a:schemeClr>
              </a:gs>
              <a:gs pos="0">
                <a:schemeClr val="accent1">
                  <a:alpha val="20000"/>
                </a:schemeClr>
              </a:gs>
            </a:gsLst>
            <a:lin ang="2700000" scaled="1"/>
            <a:tileRect/>
          </a:gradFill>
          <a:ln>
            <a:noFill/>
          </a:ln>
          <a:effectLst>
            <a:softEdge rad="177800"/>
          </a:effectLst>
        </p:spPr>
        <p:txBody>
          <a:bodyPr vert="horz" wrap="square" lIns="91440" tIns="45720" rIns="91440" bIns="45720" numCol="1" anchor="t" anchorCtr="0" compatLnSpc="1">
            <a:prstTxWarp prst="textNoShape">
              <a:avLst/>
            </a:prstTxWarp>
          </a:bodyPr>
          <a:lstStyle/>
          <a:p>
            <a:endParaRPr lang="zh-CN" altLang="en-US" sz="2000" b="1">
              <a:solidFill>
                <a:prstClr val="black"/>
              </a:solidFill>
              <a:latin typeface="微软雅黑" panose="020B0503020204020204" pitchFamily="34" charset="-122"/>
              <a:ea typeface="微软雅黑" panose="020B0503020204020204" pitchFamily="34" charset="-122"/>
            </a:endParaRPr>
          </a:p>
        </p:txBody>
      </p:sp>
      <p:sp>
        <p:nvSpPr>
          <p:cNvPr id="6" name="弧形 5">
            <a:extLst>
              <a:ext uri="{FF2B5EF4-FFF2-40B4-BE49-F238E27FC236}">
                <a16:creationId xmlns:a16="http://schemas.microsoft.com/office/drawing/2014/main" id="{D731FFF4-056C-B375-1D43-A5540E989700}"/>
              </a:ext>
            </a:extLst>
          </p:cNvPr>
          <p:cNvSpPr/>
          <p:nvPr/>
        </p:nvSpPr>
        <p:spPr>
          <a:xfrm>
            <a:off x="4687824" y="2026609"/>
            <a:ext cx="2816352" cy="2816352"/>
          </a:xfrm>
          <a:prstGeom prst="arc">
            <a:avLst>
              <a:gd name="adj1" fmla="val 21192328"/>
              <a:gd name="adj2" fmla="val 13412766"/>
            </a:avLst>
          </a:prstGeom>
          <a:ln w="25400">
            <a:gradFill flip="none" rotWithShape="1">
              <a:gsLst>
                <a:gs pos="46000">
                  <a:schemeClr val="accent1"/>
                </a:gs>
                <a:gs pos="97000">
                  <a:schemeClr val="accent1">
                    <a:alpha val="0"/>
                  </a:schemeClr>
                </a:gs>
              </a:gsLst>
              <a:lin ang="0" scaled="1"/>
              <a:tileRect/>
            </a:gradFill>
          </a:ln>
          <a:effectLst>
            <a:outerShdw blurRad="63500" algn="ctr" rotWithShape="0">
              <a:schemeClr val="accent1">
                <a:alpha val="5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b="1" dirty="0">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57F18F8A-6A83-0042-CE63-7AB2EF088E5A}"/>
              </a:ext>
            </a:extLst>
          </p:cNvPr>
          <p:cNvSpPr/>
          <p:nvPr/>
        </p:nvSpPr>
        <p:spPr>
          <a:xfrm flipV="1">
            <a:off x="5024650" y="2385130"/>
            <a:ext cx="127492" cy="12749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latin typeface="微软雅黑" panose="020B0503020204020204" pitchFamily="34" charset="-122"/>
              <a:ea typeface="微软雅黑" panose="020B0503020204020204" pitchFamily="34" charset="-122"/>
            </a:endParaRPr>
          </a:p>
        </p:txBody>
      </p:sp>
      <p:sp>
        <p:nvSpPr>
          <p:cNvPr id="9" name="Oval 350">
            <a:extLst>
              <a:ext uri="{FF2B5EF4-FFF2-40B4-BE49-F238E27FC236}">
                <a16:creationId xmlns:a16="http://schemas.microsoft.com/office/drawing/2014/main" id="{C957C1D1-D2CB-BA52-705B-3D446E972E53}"/>
              </a:ext>
            </a:extLst>
          </p:cNvPr>
          <p:cNvSpPr>
            <a:spLocks noChangeArrowheads="1"/>
          </p:cNvSpPr>
          <p:nvPr/>
        </p:nvSpPr>
        <p:spPr bwMode="auto">
          <a:xfrm>
            <a:off x="7613534" y="1393108"/>
            <a:ext cx="331504" cy="327980"/>
          </a:xfrm>
          <a:prstGeom prst="ellipse">
            <a:avLst/>
          </a:prstGeom>
          <a:gradFill flip="none" rotWithShape="1">
            <a:gsLst>
              <a:gs pos="100000">
                <a:schemeClr val="accent1">
                  <a:alpha val="0"/>
                </a:schemeClr>
              </a:gs>
              <a:gs pos="0">
                <a:schemeClr val="accent1"/>
              </a:gs>
            </a:gsLst>
            <a:lin ang="2700000" scaled="1"/>
            <a:tileRect/>
          </a:gradFill>
          <a:ln>
            <a:noFill/>
          </a:ln>
          <a:effectLst>
            <a:softEdge rad="76200"/>
          </a:effectLst>
        </p:spPr>
        <p:txBody>
          <a:bodyPr vert="horz" wrap="square" lIns="91440" tIns="45720" rIns="91440" bIns="45720" numCol="1" anchor="t" anchorCtr="0" compatLnSpc="1">
            <a:prstTxWarp prst="textNoShape">
              <a:avLst/>
            </a:prstTxWarp>
          </a:bodyPr>
          <a:lstStyle/>
          <a:p>
            <a:endParaRPr lang="zh-CN" altLang="en-US" sz="2000" b="1" dirty="0">
              <a:solidFill>
                <a:prstClr val="black"/>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39921705-2BC1-EB85-1496-B6B6D01010B1}"/>
              </a:ext>
            </a:extLst>
          </p:cNvPr>
          <p:cNvGrpSpPr/>
          <p:nvPr/>
        </p:nvGrpSpPr>
        <p:grpSpPr>
          <a:xfrm>
            <a:off x="4384040" y="1722825"/>
            <a:ext cx="3423920" cy="3423920"/>
            <a:chOff x="4066885" y="1399885"/>
            <a:chExt cx="4058230" cy="4058230"/>
          </a:xfrm>
        </p:grpSpPr>
        <p:sp>
          <p:nvSpPr>
            <p:cNvPr id="12" name="弧形 11">
              <a:extLst>
                <a:ext uri="{FF2B5EF4-FFF2-40B4-BE49-F238E27FC236}">
                  <a16:creationId xmlns:a16="http://schemas.microsoft.com/office/drawing/2014/main" id="{9A2A88E1-FD89-B19A-FFDF-D1E43061D5AF}"/>
                </a:ext>
              </a:extLst>
            </p:cNvPr>
            <p:cNvSpPr/>
            <p:nvPr/>
          </p:nvSpPr>
          <p:spPr>
            <a:xfrm>
              <a:off x="4066885" y="1399885"/>
              <a:ext cx="4058230" cy="4058230"/>
            </a:xfrm>
            <a:prstGeom prst="arc">
              <a:avLst>
                <a:gd name="adj1" fmla="val 20273250"/>
                <a:gd name="adj2" fmla="val 1344167"/>
              </a:avLst>
            </a:prstGeom>
            <a:noFill/>
            <a:ln w="15875" cap="rnd">
              <a:gradFill>
                <a:gsLst>
                  <a:gs pos="10000">
                    <a:schemeClr val="accent1">
                      <a:alpha val="0"/>
                    </a:schemeClr>
                  </a:gs>
                  <a:gs pos="50000">
                    <a:schemeClr val="accent1"/>
                  </a:gs>
                  <a:gs pos="90000">
                    <a:schemeClr val="accent1">
                      <a:alpha val="0"/>
                    </a:schemeClr>
                  </a:gs>
                </a:gsLst>
                <a:lin ang="5400000" scaled="1"/>
              </a:gra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弧形 16">
              <a:extLst>
                <a:ext uri="{FF2B5EF4-FFF2-40B4-BE49-F238E27FC236}">
                  <a16:creationId xmlns:a16="http://schemas.microsoft.com/office/drawing/2014/main" id="{88360185-E64F-840B-3924-D8B215214F56}"/>
                </a:ext>
              </a:extLst>
            </p:cNvPr>
            <p:cNvSpPr/>
            <p:nvPr/>
          </p:nvSpPr>
          <p:spPr>
            <a:xfrm flipH="1">
              <a:off x="4066885" y="1399885"/>
              <a:ext cx="4058230" cy="4058230"/>
            </a:xfrm>
            <a:prstGeom prst="arc">
              <a:avLst>
                <a:gd name="adj1" fmla="val 20273250"/>
                <a:gd name="adj2" fmla="val 1344167"/>
              </a:avLst>
            </a:prstGeom>
            <a:noFill/>
            <a:ln w="15875" cap="rnd">
              <a:gradFill>
                <a:gsLst>
                  <a:gs pos="10000">
                    <a:schemeClr val="accent1">
                      <a:alpha val="0"/>
                    </a:schemeClr>
                  </a:gs>
                  <a:gs pos="50000">
                    <a:schemeClr val="accent1"/>
                  </a:gs>
                  <a:gs pos="90000">
                    <a:schemeClr val="accent1">
                      <a:alpha val="0"/>
                    </a:schemeClr>
                  </a:gs>
                </a:gsLst>
                <a:lin ang="5400000" scaled="1"/>
              </a:gra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latin typeface="微软雅黑" panose="020B0503020204020204" pitchFamily="34" charset="-122"/>
                <a:ea typeface="微软雅黑" panose="020B0503020204020204" pitchFamily="34" charset="-122"/>
              </a:endParaRPr>
            </a:p>
          </p:txBody>
        </p:sp>
      </p:grpSp>
      <p:cxnSp>
        <p:nvCxnSpPr>
          <p:cNvPr id="66" name="直接连接符 65">
            <a:extLst>
              <a:ext uri="{FF2B5EF4-FFF2-40B4-BE49-F238E27FC236}">
                <a16:creationId xmlns:a16="http://schemas.microsoft.com/office/drawing/2014/main" id="{261EC9B0-FE1C-363F-E93E-ECAA3996498F}"/>
              </a:ext>
            </a:extLst>
          </p:cNvPr>
          <p:cNvCxnSpPr>
            <a:cxnSpLocks/>
          </p:cNvCxnSpPr>
          <p:nvPr/>
        </p:nvCxnSpPr>
        <p:spPr>
          <a:xfrm>
            <a:off x="7838399" y="3429000"/>
            <a:ext cx="477566" cy="0"/>
          </a:xfrm>
          <a:prstGeom prst="line">
            <a:avLst/>
          </a:prstGeom>
          <a:noFill/>
          <a:ln w="15875" cap="rnd">
            <a:gradFill flip="none" rotWithShape="1">
              <a:gsLst>
                <a:gs pos="0">
                  <a:schemeClr val="accent1"/>
                </a:gs>
                <a:gs pos="100000">
                  <a:schemeClr val="accent1">
                    <a:alpha val="0"/>
                  </a:schemeClr>
                </a:gs>
              </a:gsLst>
              <a:lin ang="0" scaled="1"/>
              <a:tileRect/>
            </a:gradFill>
            <a:prstDash val="sysDot"/>
            <a:round/>
          </a:ln>
        </p:spPr>
        <p:style>
          <a:lnRef idx="2">
            <a:schemeClr val="accent1">
              <a:shade val="50000"/>
            </a:schemeClr>
          </a:lnRef>
          <a:fillRef idx="1">
            <a:schemeClr val="accent1"/>
          </a:fillRef>
          <a:effectRef idx="0">
            <a:schemeClr val="accent1"/>
          </a:effectRef>
          <a:fontRef idx="minor">
            <a:schemeClr val="lt1"/>
          </a:fontRef>
        </p:style>
      </p:cxnSp>
      <p:cxnSp>
        <p:nvCxnSpPr>
          <p:cNvPr id="67" name="直接连接符 66">
            <a:extLst>
              <a:ext uri="{FF2B5EF4-FFF2-40B4-BE49-F238E27FC236}">
                <a16:creationId xmlns:a16="http://schemas.microsoft.com/office/drawing/2014/main" id="{1D7D87D2-60FB-DB8E-8651-7D12C1568123}"/>
              </a:ext>
            </a:extLst>
          </p:cNvPr>
          <p:cNvCxnSpPr>
            <a:cxnSpLocks/>
          </p:cNvCxnSpPr>
          <p:nvPr/>
        </p:nvCxnSpPr>
        <p:spPr>
          <a:xfrm flipH="1">
            <a:off x="3876035" y="3429000"/>
            <a:ext cx="477566" cy="0"/>
          </a:xfrm>
          <a:prstGeom prst="line">
            <a:avLst/>
          </a:prstGeom>
          <a:noFill/>
          <a:ln w="15875" cap="rnd">
            <a:gradFill flip="none" rotWithShape="1">
              <a:gsLst>
                <a:gs pos="0">
                  <a:schemeClr val="accent1"/>
                </a:gs>
                <a:gs pos="100000">
                  <a:schemeClr val="accent1">
                    <a:alpha val="0"/>
                  </a:schemeClr>
                </a:gs>
              </a:gsLst>
              <a:lin ang="0" scaled="1"/>
              <a:tileRect/>
            </a:gradFill>
            <a:prstDash val="sysDot"/>
            <a:round/>
          </a:ln>
        </p:spPr>
        <p:style>
          <a:lnRef idx="2">
            <a:schemeClr val="accent1">
              <a:shade val="50000"/>
            </a:schemeClr>
          </a:lnRef>
          <a:fillRef idx="1">
            <a:schemeClr val="accent1"/>
          </a:fillRef>
          <a:effectRef idx="0">
            <a:schemeClr val="accent1"/>
          </a:effectRef>
          <a:fontRef idx="minor">
            <a:schemeClr val="lt1"/>
          </a:fontRef>
        </p:style>
      </p:cxnSp>
      <p:sp>
        <p:nvSpPr>
          <p:cNvPr id="68" name="椭圆 67">
            <a:extLst>
              <a:ext uri="{FF2B5EF4-FFF2-40B4-BE49-F238E27FC236}">
                <a16:creationId xmlns:a16="http://schemas.microsoft.com/office/drawing/2014/main" id="{14B69733-F32D-5800-75A3-302B3C30311E}"/>
              </a:ext>
            </a:extLst>
          </p:cNvPr>
          <p:cNvSpPr/>
          <p:nvPr/>
        </p:nvSpPr>
        <p:spPr>
          <a:xfrm>
            <a:off x="3720922" y="1059707"/>
            <a:ext cx="4750156" cy="4750156"/>
          </a:xfrm>
          <a:prstGeom prst="ellipse">
            <a:avLst/>
          </a:prstGeom>
          <a:noFill/>
          <a:ln w="19050" cap="rnd">
            <a:solidFill>
              <a:schemeClr val="accent1">
                <a:alpha val="10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79AB9E54-B2B8-7ECF-357C-A406781A27D9}"/>
              </a:ext>
            </a:extLst>
          </p:cNvPr>
          <p:cNvSpPr/>
          <p:nvPr/>
        </p:nvSpPr>
        <p:spPr>
          <a:xfrm>
            <a:off x="1535482" y="1339053"/>
            <a:ext cx="816377" cy="424732"/>
          </a:xfrm>
          <a:prstGeom prst="rect">
            <a:avLst/>
          </a:prstGeom>
        </p:spPr>
        <p:txBody>
          <a:bodyPr wrap="none">
            <a:spAutoFit/>
          </a:bodyPr>
          <a:lstStyle/>
          <a:p>
            <a:pPr>
              <a:lnSpc>
                <a:spcPct val="90000"/>
              </a:lnSpc>
              <a:spcBef>
                <a:spcPct val="0"/>
              </a:spcBef>
              <a:spcAft>
                <a:spcPct val="35000"/>
              </a:spcAft>
            </a:pPr>
            <a:r>
              <a:rPr lang="en-US" altLang="zh-CN"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rPr>
              <a:t>ALU</a:t>
            </a:r>
            <a:endParaRPr lang="zh-CN" altLang="en-US"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F4C1D46E-9591-DBD6-E11B-E2C6C64D360B}"/>
              </a:ext>
            </a:extLst>
          </p:cNvPr>
          <p:cNvSpPr/>
          <p:nvPr/>
        </p:nvSpPr>
        <p:spPr>
          <a:xfrm>
            <a:off x="1135823" y="1756414"/>
            <a:ext cx="2993728" cy="621709"/>
          </a:xfrm>
          <a:prstGeom prst="rect">
            <a:avLst/>
          </a:prstGeom>
        </p:spPr>
        <p:txBody>
          <a:bodyPr wrap="square">
            <a:spAutoFit/>
          </a:bodyPr>
          <a:lstStyle/>
          <a:p>
            <a:pPr marL="0" lvl="1" algn="just" defTabSz="711200">
              <a:spcBef>
                <a:spcPct val="0"/>
              </a:spcBef>
              <a:spcAft>
                <a:spcPct val="15000"/>
              </a:spcAft>
            </a:pPr>
            <a:r>
              <a:rPr lang="en-US" altLang="zh-CN" sz="1600" b="1" i="0" dirty="0">
                <a:solidFill>
                  <a:srgbClr val="4D4D4D"/>
                </a:solidFill>
                <a:effectLst/>
                <a:latin typeface="微软雅黑" panose="020B0503020204020204" pitchFamily="34" charset="-122"/>
                <a:ea typeface="微软雅黑" panose="020B0503020204020204" pitchFamily="34" charset="-122"/>
              </a:rPr>
              <a:t>ALU</a:t>
            </a:r>
            <a:r>
              <a:rPr lang="zh-CN" altLang="en-US" sz="1600" b="1" i="0" dirty="0">
                <a:solidFill>
                  <a:srgbClr val="4D4D4D"/>
                </a:solidFill>
                <a:effectLst/>
                <a:latin typeface="微软雅黑" panose="020B0503020204020204" pitchFamily="34" charset="-122"/>
                <a:ea typeface="微软雅黑" panose="020B0503020204020204" pitchFamily="34" charset="-122"/>
              </a:rPr>
              <a:t>模块主要进行数据的运算</a:t>
            </a:r>
            <a:endParaRPr lang="en-US" altLang="zh-CN" sz="1600" b="1" i="0" dirty="0">
              <a:solidFill>
                <a:srgbClr val="4D4D4D"/>
              </a:solidFill>
              <a:effectLst/>
              <a:latin typeface="微软雅黑" panose="020B0503020204020204" pitchFamily="34" charset="-122"/>
              <a:ea typeface="微软雅黑" panose="020B0503020204020204" pitchFamily="34" charset="-122"/>
            </a:endParaRPr>
          </a:p>
          <a:p>
            <a:pPr marL="0" lvl="1" algn="just" defTabSz="711200">
              <a:spcBef>
                <a:spcPct val="0"/>
              </a:spcBef>
              <a:spcAft>
                <a:spcPct val="15000"/>
              </a:spcAft>
            </a:pPr>
            <a:r>
              <a:rPr lang="zh-CN" altLang="en-US" sz="1600" b="1" dirty="0">
                <a:solidFill>
                  <a:srgbClr val="4D4D4D"/>
                </a:solidFill>
                <a:latin typeface="微软雅黑" panose="020B0503020204020204" pitchFamily="34" charset="-122"/>
                <a:ea typeface="微软雅黑" panose="020B0503020204020204" pitchFamily="34" charset="-122"/>
                <a:cs typeface="Times New Roman" panose="02020603050405020304" pitchFamily="18" charset="0"/>
              </a:rPr>
              <a:t>加法、逻辑、置一、移位</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9" name="矩形 78">
            <a:extLst>
              <a:ext uri="{FF2B5EF4-FFF2-40B4-BE49-F238E27FC236}">
                <a16:creationId xmlns:a16="http://schemas.microsoft.com/office/drawing/2014/main" id="{A0B631D1-94E9-D61D-85E3-8BB4F558465E}"/>
              </a:ext>
            </a:extLst>
          </p:cNvPr>
          <p:cNvSpPr/>
          <p:nvPr/>
        </p:nvSpPr>
        <p:spPr>
          <a:xfrm>
            <a:off x="1081938" y="3077564"/>
            <a:ext cx="1645002" cy="424732"/>
          </a:xfrm>
          <a:prstGeom prst="rect">
            <a:avLst/>
          </a:prstGeom>
        </p:spPr>
        <p:txBody>
          <a:bodyPr wrap="none">
            <a:spAutoFit/>
          </a:bodyPr>
          <a:lstStyle/>
          <a:p>
            <a:pPr>
              <a:lnSpc>
                <a:spcPct val="90000"/>
              </a:lnSpc>
              <a:spcBef>
                <a:spcPct val="0"/>
              </a:spcBef>
              <a:spcAft>
                <a:spcPct val="35000"/>
              </a:spcAft>
            </a:pPr>
            <a:r>
              <a:rPr lang="en-US" altLang="zh-CN"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rPr>
              <a:t>Imm_Gen</a:t>
            </a:r>
            <a:endParaRPr lang="zh-CN" altLang="en-US"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endParaRPr>
          </a:p>
        </p:txBody>
      </p:sp>
      <p:sp>
        <p:nvSpPr>
          <p:cNvPr id="80" name="矩形 79">
            <a:extLst>
              <a:ext uri="{FF2B5EF4-FFF2-40B4-BE49-F238E27FC236}">
                <a16:creationId xmlns:a16="http://schemas.microsoft.com/office/drawing/2014/main" id="{ABF7AAF1-24C0-C0BC-2E8A-EDB9FD1836DA}"/>
              </a:ext>
            </a:extLst>
          </p:cNvPr>
          <p:cNvSpPr/>
          <p:nvPr/>
        </p:nvSpPr>
        <p:spPr>
          <a:xfrm>
            <a:off x="701690" y="3387801"/>
            <a:ext cx="2993991" cy="658257"/>
          </a:xfrm>
          <a:prstGeom prst="rect">
            <a:avLst/>
          </a:prstGeom>
        </p:spPr>
        <p:txBody>
          <a:bodyPr wrap="square">
            <a:spAutoFit/>
          </a:bodyPr>
          <a:lstStyle/>
          <a:p>
            <a:pPr>
              <a:lnSpc>
                <a:spcPct val="120000"/>
              </a:lnSpc>
            </a:pPr>
            <a:r>
              <a:rPr lang="en-US" altLang="zh-CN" sz="1600" b="1" i="0" dirty="0">
                <a:solidFill>
                  <a:srgbClr val="4D4D4D"/>
                </a:solidFill>
                <a:effectLst/>
                <a:latin typeface="微软雅黑" panose="020B0503020204020204" pitchFamily="34" charset="-122"/>
                <a:ea typeface="微软雅黑" panose="020B0503020204020204" pitchFamily="34" charset="-122"/>
              </a:rPr>
              <a:t>immgen</a:t>
            </a:r>
            <a:r>
              <a:rPr lang="zh-CN" altLang="en-US" sz="1600" b="1" i="0" dirty="0">
                <a:solidFill>
                  <a:srgbClr val="4D4D4D"/>
                </a:solidFill>
                <a:effectLst/>
                <a:latin typeface="微软雅黑" panose="020B0503020204020204" pitchFamily="34" charset="-122"/>
                <a:ea typeface="微软雅黑" panose="020B0503020204020204" pitchFamily="34" charset="-122"/>
              </a:rPr>
              <a:t>模块单独拿出来用于对指令中的</a:t>
            </a:r>
            <a:r>
              <a:rPr lang="en-US" altLang="zh-CN" sz="1600" b="1" i="0" dirty="0">
                <a:solidFill>
                  <a:srgbClr val="4D4D4D"/>
                </a:solidFill>
                <a:effectLst/>
                <a:latin typeface="微软雅黑" panose="020B0503020204020204" pitchFamily="34" charset="-122"/>
                <a:ea typeface="微软雅黑" panose="020B0503020204020204" pitchFamily="34" charset="-122"/>
              </a:rPr>
              <a:t>imm </a:t>
            </a:r>
            <a:r>
              <a:rPr lang="zh-CN" altLang="en-US" sz="1600" b="1" i="0" dirty="0">
                <a:solidFill>
                  <a:srgbClr val="4D4D4D"/>
                </a:solidFill>
                <a:effectLst/>
                <a:latin typeface="微软雅黑" panose="020B0503020204020204" pitchFamily="34" charset="-122"/>
                <a:ea typeface="微软雅黑" panose="020B0503020204020204" pitchFamily="34" charset="-122"/>
              </a:rPr>
              <a:t>立即数生成</a:t>
            </a:r>
            <a:endParaRPr lang="zh-CN" altLang="en-US" sz="1600" b="1" dirty="0">
              <a:solidFill>
                <a:srgbClr val="333333"/>
              </a:solidFill>
              <a:latin typeface="微软雅黑" panose="020B0503020204020204" pitchFamily="34" charset="-122"/>
              <a:ea typeface="微软雅黑" panose="020B0503020204020204" pitchFamily="34" charset="-122"/>
            </a:endParaRPr>
          </a:p>
        </p:txBody>
      </p:sp>
      <p:sp>
        <p:nvSpPr>
          <p:cNvPr id="81" name="椭圆 80">
            <a:extLst>
              <a:ext uri="{FF2B5EF4-FFF2-40B4-BE49-F238E27FC236}">
                <a16:creationId xmlns:a16="http://schemas.microsoft.com/office/drawing/2014/main" id="{04A54BF8-D442-E6A8-D27F-2B08584B2EE6}"/>
              </a:ext>
            </a:extLst>
          </p:cNvPr>
          <p:cNvSpPr/>
          <p:nvPr/>
        </p:nvSpPr>
        <p:spPr>
          <a:xfrm>
            <a:off x="612054" y="1342249"/>
            <a:ext cx="732274" cy="732272"/>
          </a:xfrm>
          <a:prstGeom prst="ellipse">
            <a:avLst/>
          </a:prstGeom>
          <a:solidFill>
            <a:schemeClr val="bg1"/>
          </a:solidFill>
          <a:ln>
            <a:noFill/>
          </a:ln>
          <a:effectLst>
            <a:outerShdw blurRad="3810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latin typeface="微软雅黑" panose="020B0503020204020204" pitchFamily="34" charset="-122"/>
              <a:ea typeface="微软雅黑" panose="020B0503020204020204" pitchFamily="34" charset="-122"/>
            </a:endParaRPr>
          </a:p>
        </p:txBody>
      </p:sp>
      <p:sp>
        <p:nvSpPr>
          <p:cNvPr id="82" name="椭圆 81">
            <a:extLst>
              <a:ext uri="{FF2B5EF4-FFF2-40B4-BE49-F238E27FC236}">
                <a16:creationId xmlns:a16="http://schemas.microsoft.com/office/drawing/2014/main" id="{1A1F2B04-A364-6F5A-3C8D-1BCD1726E92E}"/>
              </a:ext>
            </a:extLst>
          </p:cNvPr>
          <p:cNvSpPr/>
          <p:nvPr/>
        </p:nvSpPr>
        <p:spPr>
          <a:xfrm>
            <a:off x="243827" y="3062864"/>
            <a:ext cx="732274" cy="732272"/>
          </a:xfrm>
          <a:prstGeom prst="ellipse">
            <a:avLst/>
          </a:prstGeom>
          <a:solidFill>
            <a:schemeClr val="bg1"/>
          </a:solidFill>
          <a:ln>
            <a:noFill/>
          </a:ln>
          <a:effectLst>
            <a:outerShdw blurRad="3810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latin typeface="微软雅黑" panose="020B0503020204020204" pitchFamily="34" charset="-122"/>
              <a:ea typeface="微软雅黑" panose="020B0503020204020204" pitchFamily="34" charset="-122"/>
            </a:endParaRPr>
          </a:p>
        </p:txBody>
      </p:sp>
      <p:sp>
        <p:nvSpPr>
          <p:cNvPr id="83" name="椭圆 82">
            <a:extLst>
              <a:ext uri="{FF2B5EF4-FFF2-40B4-BE49-F238E27FC236}">
                <a16:creationId xmlns:a16="http://schemas.microsoft.com/office/drawing/2014/main" id="{FC5C0806-9F58-4BFF-8BFD-1CA463033326}"/>
              </a:ext>
            </a:extLst>
          </p:cNvPr>
          <p:cNvSpPr/>
          <p:nvPr/>
        </p:nvSpPr>
        <p:spPr>
          <a:xfrm>
            <a:off x="10847672" y="1298345"/>
            <a:ext cx="732274" cy="732272"/>
          </a:xfrm>
          <a:prstGeom prst="ellipse">
            <a:avLst/>
          </a:prstGeom>
          <a:solidFill>
            <a:schemeClr val="bg1"/>
          </a:solidFill>
          <a:ln>
            <a:noFill/>
          </a:ln>
          <a:effectLst>
            <a:outerShdw blurRad="3810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latin typeface="微软雅黑" panose="020B0503020204020204" pitchFamily="34" charset="-122"/>
              <a:ea typeface="微软雅黑" panose="020B0503020204020204" pitchFamily="34" charset="-122"/>
            </a:endParaRPr>
          </a:p>
        </p:txBody>
      </p:sp>
      <p:sp>
        <p:nvSpPr>
          <p:cNvPr id="84" name="椭圆 83">
            <a:extLst>
              <a:ext uri="{FF2B5EF4-FFF2-40B4-BE49-F238E27FC236}">
                <a16:creationId xmlns:a16="http://schemas.microsoft.com/office/drawing/2014/main" id="{AE11AF83-0D79-4540-6526-C3C617DC16A1}"/>
              </a:ext>
            </a:extLst>
          </p:cNvPr>
          <p:cNvSpPr/>
          <p:nvPr/>
        </p:nvSpPr>
        <p:spPr>
          <a:xfrm>
            <a:off x="11105711" y="3062864"/>
            <a:ext cx="732274" cy="732272"/>
          </a:xfrm>
          <a:prstGeom prst="ellipse">
            <a:avLst/>
          </a:prstGeom>
          <a:solidFill>
            <a:schemeClr val="bg1"/>
          </a:solidFill>
          <a:ln>
            <a:noFill/>
          </a:ln>
          <a:effectLst>
            <a:outerShdw blurRad="3810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latin typeface="微软雅黑" panose="020B0503020204020204" pitchFamily="34" charset="-122"/>
              <a:ea typeface="微软雅黑" panose="020B0503020204020204" pitchFamily="34" charset="-122"/>
            </a:endParaRPr>
          </a:p>
        </p:txBody>
      </p:sp>
      <p:sp>
        <p:nvSpPr>
          <p:cNvPr id="85" name="Rectangle 17">
            <a:extLst>
              <a:ext uri="{FF2B5EF4-FFF2-40B4-BE49-F238E27FC236}">
                <a16:creationId xmlns:a16="http://schemas.microsoft.com/office/drawing/2014/main" id="{599B2B1F-83F2-B3AB-213C-D10D915FA3FD}"/>
              </a:ext>
            </a:extLst>
          </p:cNvPr>
          <p:cNvSpPr>
            <a:spLocks noChangeArrowheads="1"/>
          </p:cNvSpPr>
          <p:nvPr/>
        </p:nvSpPr>
        <p:spPr bwMode="auto">
          <a:xfrm>
            <a:off x="701690" y="4860861"/>
            <a:ext cx="2533663" cy="343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sq">
                <a:solidFill>
                  <a:srgbClr val="000000"/>
                </a:solidFill>
                <a:miter lim="800000"/>
                <a:headEnd type="none" w="sm" len="sm"/>
                <a:tailEnd type="none" w="sm" len="sm"/>
              </a14:hiddenLine>
            </a:ext>
          </a:extLst>
        </p:spPr>
        <p:txBody>
          <a:bodyPr wrap="square" lIns="72496" tIns="36248" rIns="72496" bIns="36248">
            <a:spAutoFit/>
          </a:bodyPr>
          <a:lstStyle>
            <a:lvl1pPr>
              <a:defRPr b="1">
                <a:solidFill>
                  <a:schemeClr val="tx1"/>
                </a:solidFill>
                <a:latin typeface="Calibri" panose="020F0502020204030204" pitchFamily="34" charset="0"/>
                <a:ea typeface="MS PGothic" panose="020B0600070205080204" pitchFamily="34" charset="-128"/>
              </a:defRPr>
            </a:lvl1pPr>
            <a:lvl2pPr marL="742950" indent="-285750">
              <a:defRPr b="1">
                <a:solidFill>
                  <a:schemeClr val="tx1"/>
                </a:solidFill>
                <a:latin typeface="Calibri" panose="020F0502020204030204" pitchFamily="34" charset="0"/>
                <a:ea typeface="MS PGothic" panose="020B0600070205080204" pitchFamily="34" charset="-128"/>
              </a:defRPr>
            </a:lvl2pPr>
            <a:lvl3pPr marL="1143000" indent="-228600">
              <a:defRPr b="1">
                <a:solidFill>
                  <a:schemeClr val="tx1"/>
                </a:solidFill>
                <a:latin typeface="Calibri" panose="020F0502020204030204" pitchFamily="34" charset="0"/>
                <a:ea typeface="MS PGothic" panose="020B0600070205080204" pitchFamily="34" charset="-128"/>
              </a:defRPr>
            </a:lvl3pPr>
            <a:lvl4pPr marL="1600200" indent="-228600">
              <a:defRPr b="1">
                <a:solidFill>
                  <a:schemeClr val="tx1"/>
                </a:solidFill>
                <a:latin typeface="Calibri" panose="020F0502020204030204" pitchFamily="34" charset="0"/>
                <a:ea typeface="MS PGothic" panose="020B0600070205080204" pitchFamily="34" charset="-128"/>
              </a:defRPr>
            </a:lvl4pPr>
            <a:lvl5pPr marL="2057400" indent="-228600">
              <a:defRPr b="1">
                <a:solidFill>
                  <a:schemeClr val="tx1"/>
                </a:solidFill>
                <a:latin typeface="Calibri" panose="020F0502020204030204" pitchFamily="34" charset="0"/>
                <a:ea typeface="MS PGothic" panose="020B0600070205080204" pitchFamily="34" charset="-128"/>
              </a:defRPr>
            </a:lvl5pPr>
            <a:lvl6pPr marL="2514600" indent="-228600" algn="ctr" eaLnBrk="0" fontAlgn="base" hangingPunct="0">
              <a:spcBef>
                <a:spcPct val="0"/>
              </a:spcBef>
              <a:spcAft>
                <a:spcPct val="40000"/>
              </a:spcAft>
              <a:defRPr b="1">
                <a:solidFill>
                  <a:schemeClr val="tx1"/>
                </a:solidFill>
                <a:latin typeface="Calibri" panose="020F0502020204030204" pitchFamily="34" charset="0"/>
                <a:ea typeface="MS PGothic" panose="020B0600070205080204" pitchFamily="34" charset="-128"/>
              </a:defRPr>
            </a:lvl6pPr>
            <a:lvl7pPr marL="2971800" indent="-228600" algn="ctr" eaLnBrk="0" fontAlgn="base" hangingPunct="0">
              <a:spcBef>
                <a:spcPct val="0"/>
              </a:spcBef>
              <a:spcAft>
                <a:spcPct val="40000"/>
              </a:spcAft>
              <a:defRPr b="1">
                <a:solidFill>
                  <a:schemeClr val="tx1"/>
                </a:solidFill>
                <a:latin typeface="Calibri" panose="020F0502020204030204" pitchFamily="34" charset="0"/>
                <a:ea typeface="MS PGothic" panose="020B0600070205080204" pitchFamily="34" charset="-128"/>
              </a:defRPr>
            </a:lvl7pPr>
            <a:lvl8pPr marL="3429000" indent="-228600" algn="ctr" eaLnBrk="0" fontAlgn="base" hangingPunct="0">
              <a:spcBef>
                <a:spcPct val="0"/>
              </a:spcBef>
              <a:spcAft>
                <a:spcPct val="40000"/>
              </a:spcAft>
              <a:defRPr b="1">
                <a:solidFill>
                  <a:schemeClr val="tx1"/>
                </a:solidFill>
                <a:latin typeface="Calibri" panose="020F0502020204030204" pitchFamily="34" charset="0"/>
                <a:ea typeface="MS PGothic" panose="020B0600070205080204" pitchFamily="34" charset="-128"/>
              </a:defRPr>
            </a:lvl8pPr>
            <a:lvl9pPr marL="3886200" indent="-228600" algn="ctr" eaLnBrk="0" fontAlgn="base" hangingPunct="0">
              <a:spcBef>
                <a:spcPct val="0"/>
              </a:spcBef>
              <a:spcAft>
                <a:spcPct val="40000"/>
              </a:spcAft>
              <a:defRPr b="1">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auto" latinLnBrk="0" hangingPunct="1">
              <a:lnSpc>
                <a:spcPct val="120000"/>
              </a:lnSpc>
              <a:spcBef>
                <a:spcPts val="900"/>
              </a:spcBef>
              <a:spcAft>
                <a:spcPts val="0"/>
              </a:spcAft>
              <a:buClr>
                <a:srgbClr val="2C6CA6"/>
              </a:buClr>
              <a:buSzTx/>
              <a:buFontTx/>
              <a:buNone/>
              <a:tabLst/>
              <a:defRPr/>
            </a:pPr>
            <a:endParaRPr kumimoji="0" lang="en-US" sz="160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6" name="Oval 350">
            <a:extLst>
              <a:ext uri="{FF2B5EF4-FFF2-40B4-BE49-F238E27FC236}">
                <a16:creationId xmlns:a16="http://schemas.microsoft.com/office/drawing/2014/main" id="{E50A5337-FD82-805A-C636-FAF1A8EC8263}"/>
              </a:ext>
            </a:extLst>
          </p:cNvPr>
          <p:cNvSpPr>
            <a:spLocks noChangeArrowheads="1"/>
          </p:cNvSpPr>
          <p:nvPr/>
        </p:nvSpPr>
        <p:spPr bwMode="auto">
          <a:xfrm>
            <a:off x="7092571" y="4608205"/>
            <a:ext cx="662300" cy="655256"/>
          </a:xfrm>
          <a:prstGeom prst="ellipse">
            <a:avLst/>
          </a:prstGeom>
          <a:gradFill flip="none" rotWithShape="1">
            <a:gsLst>
              <a:gs pos="100000">
                <a:schemeClr val="accent1">
                  <a:alpha val="0"/>
                </a:schemeClr>
              </a:gs>
              <a:gs pos="0">
                <a:schemeClr val="accent1">
                  <a:alpha val="30000"/>
                </a:schemeClr>
              </a:gs>
            </a:gsLst>
            <a:lin ang="2700000" scaled="1"/>
            <a:tileRect/>
          </a:gradFill>
          <a:ln>
            <a:noFill/>
          </a:ln>
          <a:effectLst>
            <a:softEdge rad="63500"/>
          </a:effectLst>
        </p:spPr>
        <p:txBody>
          <a:bodyPr vert="horz" wrap="square" lIns="91440" tIns="45720" rIns="91440" bIns="45720" numCol="1" anchor="t" anchorCtr="0" compatLnSpc="1">
            <a:prstTxWarp prst="textNoShape">
              <a:avLst/>
            </a:prstTxWarp>
          </a:bodyPr>
          <a:lstStyle/>
          <a:p>
            <a:endParaRPr lang="zh-CN" altLang="en-US" sz="2000" b="1">
              <a:solidFill>
                <a:prstClr val="black"/>
              </a:solidFill>
              <a:latin typeface="微软雅黑" panose="020B0503020204020204" pitchFamily="34" charset="-122"/>
              <a:ea typeface="微软雅黑" panose="020B0503020204020204" pitchFamily="34" charset="-122"/>
            </a:endParaRPr>
          </a:p>
        </p:txBody>
      </p:sp>
      <p:sp>
        <p:nvSpPr>
          <p:cNvPr id="87" name="Oval 350">
            <a:extLst>
              <a:ext uri="{FF2B5EF4-FFF2-40B4-BE49-F238E27FC236}">
                <a16:creationId xmlns:a16="http://schemas.microsoft.com/office/drawing/2014/main" id="{C4D1FF42-16E1-4587-CD59-23A36D737BD2}"/>
              </a:ext>
            </a:extLst>
          </p:cNvPr>
          <p:cNvSpPr>
            <a:spLocks noChangeArrowheads="1"/>
          </p:cNvSpPr>
          <p:nvPr/>
        </p:nvSpPr>
        <p:spPr bwMode="auto">
          <a:xfrm>
            <a:off x="4721384" y="4742593"/>
            <a:ext cx="360240" cy="356410"/>
          </a:xfrm>
          <a:prstGeom prst="ellipse">
            <a:avLst/>
          </a:prstGeom>
          <a:gradFill flip="none" rotWithShape="1">
            <a:gsLst>
              <a:gs pos="0">
                <a:schemeClr val="accent1">
                  <a:alpha val="0"/>
                </a:schemeClr>
              </a:gs>
              <a:gs pos="100000">
                <a:schemeClr val="accent1">
                  <a:alpha val="64000"/>
                </a:schemeClr>
              </a:gs>
            </a:gsLst>
            <a:lin ang="13500000" scaled="1"/>
            <a:tileRect/>
          </a:gradFill>
          <a:ln>
            <a:noFill/>
          </a:ln>
          <a:effectLst>
            <a:softEdge rad="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C36F5D8C-E6CE-7EB9-0462-3C5429B71F6D}"/>
              </a:ext>
            </a:extLst>
          </p:cNvPr>
          <p:cNvSpPr/>
          <p:nvPr/>
        </p:nvSpPr>
        <p:spPr>
          <a:xfrm>
            <a:off x="9482012" y="1308275"/>
            <a:ext cx="775790" cy="424732"/>
          </a:xfrm>
          <a:prstGeom prst="rect">
            <a:avLst/>
          </a:prstGeom>
        </p:spPr>
        <p:txBody>
          <a:bodyPr wrap="none">
            <a:spAutoFit/>
          </a:bodyPr>
          <a:lstStyle/>
          <a:p>
            <a:pPr>
              <a:lnSpc>
                <a:spcPct val="90000"/>
              </a:lnSpc>
              <a:spcBef>
                <a:spcPct val="0"/>
              </a:spcBef>
              <a:spcAft>
                <a:spcPct val="35000"/>
              </a:spcAft>
            </a:pPr>
            <a:r>
              <a:rPr lang="en-US" altLang="zh-CN"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rPr>
              <a:t>Reg</a:t>
            </a:r>
            <a:endParaRPr lang="zh-CN" altLang="en-US"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661CC200-7BDE-1397-1957-6E365FF2B92E}"/>
              </a:ext>
            </a:extLst>
          </p:cNvPr>
          <p:cNvSpPr/>
          <p:nvPr/>
        </p:nvSpPr>
        <p:spPr>
          <a:xfrm>
            <a:off x="8926360" y="3062864"/>
            <a:ext cx="2031325" cy="461665"/>
          </a:xfrm>
          <a:prstGeom prst="rect">
            <a:avLst/>
          </a:prstGeom>
        </p:spPr>
        <p:txBody>
          <a:bodyPr wrap="none">
            <a:spAutoFit/>
          </a:bodyPr>
          <a:lstStyle/>
          <a:p>
            <a:pPr algn="r"/>
            <a:r>
              <a:rPr lang="zh-CN" altLang="en-US"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rPr>
              <a:t>译码、控制器</a:t>
            </a:r>
          </a:p>
        </p:txBody>
      </p:sp>
      <p:sp>
        <p:nvSpPr>
          <p:cNvPr id="90" name="矩形 89">
            <a:extLst>
              <a:ext uri="{FF2B5EF4-FFF2-40B4-BE49-F238E27FC236}">
                <a16:creationId xmlns:a16="http://schemas.microsoft.com/office/drawing/2014/main" id="{78DD3CDF-F6C0-DA36-98AE-80E019446A35}"/>
              </a:ext>
            </a:extLst>
          </p:cNvPr>
          <p:cNvSpPr/>
          <p:nvPr/>
        </p:nvSpPr>
        <p:spPr>
          <a:xfrm>
            <a:off x="8883595" y="3471785"/>
            <a:ext cx="2172582" cy="658257"/>
          </a:xfrm>
          <a:prstGeom prst="rect">
            <a:avLst/>
          </a:prstGeom>
        </p:spPr>
        <p:txBody>
          <a:bodyPr wrap="square">
            <a:spAutoFit/>
          </a:bodyPr>
          <a:lstStyle/>
          <a:p>
            <a:pPr>
              <a:lnSpc>
                <a:spcPct val="12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得到</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fun3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fun7</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opcode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等控制数据</a:t>
            </a:r>
          </a:p>
        </p:txBody>
      </p:sp>
      <p:sp>
        <p:nvSpPr>
          <p:cNvPr id="91" name="矩形 90">
            <a:extLst>
              <a:ext uri="{FF2B5EF4-FFF2-40B4-BE49-F238E27FC236}">
                <a16:creationId xmlns:a16="http://schemas.microsoft.com/office/drawing/2014/main" id="{1EF3D9BC-C40E-130A-98EF-110F3DB1DB07}"/>
              </a:ext>
            </a:extLst>
          </p:cNvPr>
          <p:cNvSpPr/>
          <p:nvPr/>
        </p:nvSpPr>
        <p:spPr>
          <a:xfrm>
            <a:off x="9201556" y="4829279"/>
            <a:ext cx="1342163" cy="461665"/>
          </a:xfrm>
          <a:prstGeom prst="rect">
            <a:avLst/>
          </a:prstGeom>
        </p:spPr>
        <p:txBody>
          <a:bodyPr wrap="none">
            <a:spAutoFit/>
          </a:bodyPr>
          <a:lstStyle/>
          <a:p>
            <a:pPr algn="r"/>
            <a:r>
              <a:rPr lang="en-US" altLang="zh-CN"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rPr>
              <a:t>Control</a:t>
            </a:r>
            <a:endParaRPr lang="zh-CN" altLang="en-US"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A3C14C1F-E9F7-C282-4B82-4B2A051BEC6B}"/>
              </a:ext>
            </a:extLst>
          </p:cNvPr>
          <p:cNvSpPr/>
          <p:nvPr/>
        </p:nvSpPr>
        <p:spPr>
          <a:xfrm>
            <a:off x="8828954" y="5183590"/>
            <a:ext cx="2377809" cy="658257"/>
          </a:xfrm>
          <a:prstGeom prst="rect">
            <a:avLst/>
          </a:prstGeom>
        </p:spPr>
        <p:txBody>
          <a:bodyPr wrap="square">
            <a:spAutoFit/>
          </a:bodyPr>
          <a:lstStyle/>
          <a:p>
            <a:pPr algn="ctr">
              <a:lnSpc>
                <a:spcPct val="12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总体控制</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对每个环节针对控制</a:t>
            </a:r>
          </a:p>
        </p:txBody>
      </p:sp>
      <p:sp>
        <p:nvSpPr>
          <p:cNvPr id="93" name="椭圆 92">
            <a:extLst>
              <a:ext uri="{FF2B5EF4-FFF2-40B4-BE49-F238E27FC236}">
                <a16:creationId xmlns:a16="http://schemas.microsoft.com/office/drawing/2014/main" id="{1BA4BABA-AA2F-1221-AB83-3E0EBB0BD32B}"/>
              </a:ext>
            </a:extLst>
          </p:cNvPr>
          <p:cNvSpPr/>
          <p:nvPr/>
        </p:nvSpPr>
        <p:spPr>
          <a:xfrm>
            <a:off x="10840626" y="4817454"/>
            <a:ext cx="732274" cy="732272"/>
          </a:xfrm>
          <a:prstGeom prst="ellipse">
            <a:avLst/>
          </a:prstGeom>
          <a:solidFill>
            <a:schemeClr val="bg1"/>
          </a:solidFill>
          <a:ln>
            <a:noFill/>
          </a:ln>
          <a:effectLst>
            <a:outerShdw blurRad="3810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latin typeface="微软雅黑" panose="020B0503020204020204" pitchFamily="34" charset="-122"/>
              <a:ea typeface="微软雅黑" panose="020B0503020204020204" pitchFamily="34" charset="-122"/>
            </a:endParaRPr>
          </a:p>
        </p:txBody>
      </p:sp>
      <p:sp>
        <p:nvSpPr>
          <p:cNvPr id="94" name="矩形 93">
            <a:extLst>
              <a:ext uri="{FF2B5EF4-FFF2-40B4-BE49-F238E27FC236}">
                <a16:creationId xmlns:a16="http://schemas.microsoft.com/office/drawing/2014/main" id="{9C2B23EE-057A-64C6-16E0-1886D4C509D1}"/>
              </a:ext>
            </a:extLst>
          </p:cNvPr>
          <p:cNvSpPr/>
          <p:nvPr/>
        </p:nvSpPr>
        <p:spPr>
          <a:xfrm>
            <a:off x="5239185" y="2902272"/>
            <a:ext cx="1653475" cy="1200329"/>
          </a:xfrm>
          <a:prstGeom prst="rect">
            <a:avLst/>
          </a:prstGeom>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处理器功能</a:t>
            </a:r>
          </a:p>
        </p:txBody>
      </p:sp>
      <p:sp>
        <p:nvSpPr>
          <p:cNvPr id="95" name="矩形 94">
            <a:extLst>
              <a:ext uri="{FF2B5EF4-FFF2-40B4-BE49-F238E27FC236}">
                <a16:creationId xmlns:a16="http://schemas.microsoft.com/office/drawing/2014/main" id="{E5E0897E-74D5-2F10-1881-97BA912A137A}"/>
              </a:ext>
            </a:extLst>
          </p:cNvPr>
          <p:cNvSpPr/>
          <p:nvPr/>
        </p:nvSpPr>
        <p:spPr>
          <a:xfrm>
            <a:off x="8789229" y="1721088"/>
            <a:ext cx="2168455" cy="584775"/>
          </a:xfrm>
          <a:prstGeom prst="rect">
            <a:avLst/>
          </a:prstGeom>
        </p:spPr>
        <p:txBody>
          <a:bodyPr wrap="square">
            <a:spAutoFit/>
          </a:bodyPr>
          <a:lstStyle/>
          <a:p>
            <a:pPr marL="0" lvl="1" algn="just" defTabSz="711200">
              <a:spcBef>
                <a:spcPct val="0"/>
              </a:spcBef>
              <a:spcAft>
                <a:spcPct val="15000"/>
              </a:spcAft>
            </a:pPr>
            <a:r>
              <a:rPr lang="zh-CN" altLang="en-US" sz="1600" b="1" i="0" dirty="0">
                <a:solidFill>
                  <a:srgbClr val="4D4D4D"/>
                </a:solidFill>
                <a:effectLst/>
                <a:latin typeface="微软雅黑" panose="020B0503020204020204" pitchFamily="34" charset="-122"/>
                <a:ea typeface="微软雅黑" panose="020B0503020204020204" pitchFamily="34" charset="-122"/>
              </a:rPr>
              <a:t>寄存器堆存放需要进行处理的数据</a:t>
            </a:r>
            <a:endParaRPr lang="en-US" altLang="zh-CN" sz="1600" b="1" i="0" dirty="0">
              <a:solidFill>
                <a:srgbClr val="4D4D4D"/>
              </a:solidFill>
              <a:effectLst/>
              <a:latin typeface="微软雅黑" panose="020B0503020204020204" pitchFamily="34" charset="-122"/>
              <a:ea typeface="微软雅黑" panose="020B0503020204020204" pitchFamily="34" charset="-122"/>
            </a:endParaRPr>
          </a:p>
        </p:txBody>
      </p:sp>
      <p:sp>
        <p:nvSpPr>
          <p:cNvPr id="96" name="椭圆 95">
            <a:extLst>
              <a:ext uri="{FF2B5EF4-FFF2-40B4-BE49-F238E27FC236}">
                <a16:creationId xmlns:a16="http://schemas.microsoft.com/office/drawing/2014/main" id="{CA676288-4A28-4093-E21E-DB3FD0ADB335}"/>
              </a:ext>
            </a:extLst>
          </p:cNvPr>
          <p:cNvSpPr/>
          <p:nvPr/>
        </p:nvSpPr>
        <p:spPr>
          <a:xfrm>
            <a:off x="607854" y="4855051"/>
            <a:ext cx="732274" cy="732272"/>
          </a:xfrm>
          <a:prstGeom prst="ellipse">
            <a:avLst/>
          </a:prstGeom>
          <a:solidFill>
            <a:schemeClr val="bg1"/>
          </a:solidFill>
          <a:ln>
            <a:noFill/>
          </a:ln>
          <a:effectLst>
            <a:outerShdw blurRad="3810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B22AA29C-02F1-B41B-D456-B445390EC576}"/>
              </a:ext>
            </a:extLst>
          </p:cNvPr>
          <p:cNvSpPr/>
          <p:nvPr/>
        </p:nvSpPr>
        <p:spPr>
          <a:xfrm>
            <a:off x="1349091" y="4786451"/>
            <a:ext cx="2313454" cy="424732"/>
          </a:xfrm>
          <a:prstGeom prst="rect">
            <a:avLst/>
          </a:prstGeom>
        </p:spPr>
        <p:txBody>
          <a:bodyPr wrap="none">
            <a:spAutoFit/>
          </a:bodyPr>
          <a:lstStyle/>
          <a:p>
            <a:pPr>
              <a:lnSpc>
                <a:spcPct val="90000"/>
              </a:lnSpc>
              <a:spcBef>
                <a:spcPct val="0"/>
              </a:spcBef>
              <a:spcAft>
                <a:spcPct val="35000"/>
              </a:spcAft>
            </a:pPr>
            <a:r>
              <a:rPr lang="en-US" altLang="zh-CN"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rPr>
              <a:t>Branch_Comp</a:t>
            </a:r>
            <a:endParaRPr lang="zh-CN" altLang="en-US" sz="2400" b="1" dirty="0">
              <a:gradFill>
                <a:gsLst>
                  <a:gs pos="0">
                    <a:schemeClr val="accent1"/>
                  </a:gs>
                  <a:gs pos="100000">
                    <a:schemeClr val="accent1">
                      <a:lumMod val="75000"/>
                    </a:schemeClr>
                  </a:gs>
                </a:gsLst>
                <a:lin ang="0" scaled="1"/>
              </a:gradFill>
              <a:latin typeface="微软雅黑" panose="020B0503020204020204" pitchFamily="34" charset="-122"/>
              <a:ea typeface="微软雅黑" panose="020B0503020204020204" pitchFamily="34" charset="-122"/>
            </a:endParaRPr>
          </a:p>
        </p:txBody>
      </p:sp>
      <p:sp>
        <p:nvSpPr>
          <p:cNvPr id="98" name="矩形 97">
            <a:extLst>
              <a:ext uri="{FF2B5EF4-FFF2-40B4-BE49-F238E27FC236}">
                <a16:creationId xmlns:a16="http://schemas.microsoft.com/office/drawing/2014/main" id="{AFCEE7CA-50DE-3D21-2D0B-3A542FF2A006}"/>
              </a:ext>
            </a:extLst>
          </p:cNvPr>
          <p:cNvSpPr/>
          <p:nvPr/>
        </p:nvSpPr>
        <p:spPr>
          <a:xfrm>
            <a:off x="1374767" y="5183590"/>
            <a:ext cx="2559859" cy="953723"/>
          </a:xfrm>
          <a:prstGeom prst="rect">
            <a:avLst/>
          </a:prstGeom>
        </p:spPr>
        <p:txBody>
          <a:bodyPr wrap="square">
            <a:spAutoFit/>
          </a:bodyPr>
          <a:lstStyle/>
          <a:p>
            <a:pPr>
              <a:lnSpc>
                <a:spcPct val="120000"/>
              </a:lnSpc>
            </a:pPr>
            <a:r>
              <a:rPr lang="zh-CN" altLang="en-US" sz="1600" b="1" i="0" dirty="0">
                <a:solidFill>
                  <a:srgbClr val="4D4D4D"/>
                </a:solidFill>
                <a:effectLst/>
                <a:latin typeface="微软雅黑" panose="020B0503020204020204" pitchFamily="34" charset="-122"/>
                <a:ea typeface="微软雅黑" panose="020B0503020204020204" pitchFamily="34" charset="-122"/>
              </a:rPr>
              <a:t>比较两个输入变量，</a:t>
            </a:r>
            <a:endParaRPr lang="en-US" altLang="zh-CN" sz="1600" b="1" i="0" dirty="0">
              <a:solidFill>
                <a:srgbClr val="4D4D4D"/>
              </a:solidFill>
              <a:effectLst/>
              <a:latin typeface="微软雅黑" panose="020B0503020204020204" pitchFamily="34" charset="-122"/>
              <a:ea typeface="微软雅黑" panose="020B0503020204020204" pitchFamily="34" charset="-122"/>
            </a:endParaRPr>
          </a:p>
          <a:p>
            <a:pPr>
              <a:lnSpc>
                <a:spcPct val="120000"/>
              </a:lnSpc>
            </a:pPr>
            <a:r>
              <a:rPr lang="zh-CN" altLang="en-US" sz="1600" b="1" i="0" dirty="0">
                <a:solidFill>
                  <a:srgbClr val="4D4D4D"/>
                </a:solidFill>
                <a:effectLst/>
                <a:latin typeface="微软雅黑" panose="020B0503020204020204" pitchFamily="34" charset="-122"/>
                <a:ea typeface="微软雅黑" panose="020B0503020204020204" pitchFamily="34" charset="-122"/>
              </a:rPr>
              <a:t>获得比较后的信息</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pPr>
            <a:endParaRPr lang="zh-CN" altLang="en-US" sz="1600" b="1" dirty="0">
              <a:solidFill>
                <a:srgbClr val="3333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23368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1662" y="252859"/>
            <a:ext cx="11400340" cy="484285"/>
          </a:xfrm>
          <a:prstGeom prst="rect">
            <a:avLst/>
          </a:prstGeom>
          <a:solidFill>
            <a:srgbClr val="203864"/>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圆角矩形 43"/>
          <p:cNvSpPr/>
          <p:nvPr/>
        </p:nvSpPr>
        <p:spPr>
          <a:xfrm rot="10800000" flipV="1">
            <a:off x="-5664" y="249441"/>
            <a:ext cx="484287"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18511" y="1046258"/>
            <a:ext cx="2144643" cy="523220"/>
          </a:xfrm>
          <a:prstGeom prst="rect">
            <a:avLst/>
          </a:prstGeom>
          <a:noFill/>
        </p:spPr>
        <p:txBody>
          <a:bodyPr wrap="square">
            <a:spAutoFit/>
          </a:bodyPr>
          <a:lstStyle/>
          <a:p>
            <a:pPr algn="ctr"/>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顶层结构</a:t>
            </a:r>
          </a:p>
        </p:txBody>
      </p:sp>
      <p:sp>
        <p:nvSpPr>
          <p:cNvPr id="6" name="文本框 5"/>
          <p:cNvSpPr txBox="1"/>
          <p:nvPr/>
        </p:nvSpPr>
        <p:spPr>
          <a:xfrm>
            <a:off x="5076755" y="6041888"/>
            <a:ext cx="2081947" cy="369332"/>
          </a:xfrm>
          <a:prstGeom prst="rect">
            <a:avLst/>
          </a:prstGeom>
          <a:noFill/>
        </p:spPr>
        <p:txBody>
          <a:bodyPr wrap="square">
            <a:spAutoFit/>
          </a:bodyPr>
          <a:lstStyle/>
          <a:p>
            <a:r>
              <a:rPr lang="it-IT" altLang="zh-CN" sz="1800" dirty="0">
                <a:effectLst/>
                <a:latin typeface="微软雅黑" panose="020B0503020204020204" pitchFamily="34" charset="-122"/>
                <a:ea typeface="微软雅黑" panose="020B0503020204020204" pitchFamily="34" charset="-122"/>
                <a:cs typeface="宋体" panose="02010600030101010101" pitchFamily="2" charset="-122"/>
              </a:rPr>
              <a:t>整体设计微架构图</a:t>
            </a:r>
            <a:endParaRPr lang="zh-CN" altLang="en-US"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657847" y="1875180"/>
            <a:ext cx="10836174" cy="4129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1837</Words>
  <Application>Microsoft Office PowerPoint</Application>
  <PresentationFormat>宽屏</PresentationFormat>
  <Paragraphs>276</Paragraphs>
  <Slides>30</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-apple-system</vt:lpstr>
      <vt:lpstr>等线</vt:lpstr>
      <vt:lpstr>等线 Light</vt:lpstr>
      <vt:lpstr>黑体</vt:lpstr>
      <vt:lpstr>宋体</vt:lpstr>
      <vt:lpstr>微软雅黑</vt:lpstr>
      <vt:lpstr>Arial</vt:lpstr>
      <vt:lpstr>Calibri</vt:lpstr>
      <vt:lpstr>Cambria Math</vt:lpstr>
      <vt:lpstr>Impact</vt:lpstr>
      <vt:lpstr>Times New Roman</vt:lpstr>
      <vt:lpstr>Office 主题​​</vt:lpstr>
      <vt:lpstr>简单的RISC-V 处理器设计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蒙马</dc:creator>
  <cp:lastModifiedBy>Tianliang Yao</cp:lastModifiedBy>
  <cp:revision>17</cp:revision>
  <dcterms:created xsi:type="dcterms:W3CDTF">2022-12-14T22:59:51Z</dcterms:created>
  <dcterms:modified xsi:type="dcterms:W3CDTF">2024-01-17T11:20:33Z</dcterms:modified>
</cp:coreProperties>
</file>