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72" r:id="rId3"/>
    <p:sldId id="258" r:id="rId4"/>
    <p:sldId id="280" r:id="rId5"/>
    <p:sldId id="282" r:id="rId6"/>
    <p:sldId id="283" r:id="rId7"/>
    <p:sldId id="285" r:id="rId8"/>
    <p:sldId id="275" r:id="rId9"/>
    <p:sldId id="284" r:id="rId10"/>
    <p:sldId id="286" r:id="rId11"/>
    <p:sldId id="287" r:id="rId12"/>
    <p:sldId id="28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03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880E1-CE33-49F8-9B0A-AB0D11C75B2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39233-DD13-4612-9A4C-C94C982E5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88789" y="6470704"/>
            <a:ext cx="2154143" cy="274320"/>
          </a:xfrm>
        </p:spPr>
        <p:txBody>
          <a:bodyPr/>
          <a:lstStyle>
            <a:lvl1pPr algn="l">
              <a:defRPr/>
            </a:lvl1pPr>
          </a:lstStyle>
          <a:p>
            <a:fld id="{A0A245F9-BA6E-4E8B-A3C0-B1C9320D8CD1}" type="datetime1">
              <a:rPr lang="zh-CN" altLang="en-US" smtClean="0"/>
              <a:t>2020/12/2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C14EAC-F8F3-4C78-8D4D-F2630B498F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2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749D-B927-42B2-AD39-8B0E336D45BD}" type="datetime1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D53B7F-1CB5-4BD2-A383-6A29CAAA0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" y="6216558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3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D050-4F5F-49DF-BDD6-540B0F323DD7}" type="datetime1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A6F23C4-C0CC-4F86-AA9E-EBA3201BFB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58680" y="1360588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1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4BF5-0485-4D32-9612-7F80D0CFFE83}" type="datetime1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537AE8-C87B-4F4C-A591-AC5C968DBF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6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842F-D293-4768-A26F-4DC13E416E0D}" type="datetime1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35E60F-EE4E-4B37-8677-A2F6E8AFD3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9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9B26-6240-4AC8-AA12-2028F405D20A}" type="datetime1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2CD493-96A7-4EFC-BEA8-58D2AE239C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3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461E-A369-4F0C-A82A-D29EE7D9BDDD}" type="datetime1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71667A-181E-4996-84EB-184E8C7DF2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3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871-CB39-403B-AA6F-921E8F20C39F}" type="datetime1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FFDC75-D0E1-4CEF-B0E4-2B73DF9A9A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2848-464C-4BA6-968E-B6F868E3D468}" type="datetime1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9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8685-CE34-456B-AB4A-6353EC5894ED}" type="datetime1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2A636F-4D68-44F4-BB68-7107B33FE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2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7643-8665-4537-8924-8B567F4BFD36}" type="datetime1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A689D3A7-A3F6-4B5A-BA65-80335CD2B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1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01729C-F393-4C1B-8D8C-69D7C602AF8C}" type="datetime1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FE5D1636-1A6A-4E42-AE40-19108D99C4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0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33" Type="http://schemas.openxmlformats.org/officeDocument/2006/relationships/image" Target="../media/image94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32" Type="http://schemas.openxmlformats.org/officeDocument/2006/relationships/image" Target="../media/image93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31" Type="http://schemas.openxmlformats.org/officeDocument/2006/relationships/image" Target="../media/image92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8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D024FDCB-5417-40B8-981A-92E454AB6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254" y="4875356"/>
            <a:ext cx="7772400" cy="1463040"/>
          </a:xfrm>
        </p:spPr>
        <p:txBody>
          <a:bodyPr/>
          <a:lstStyle/>
          <a:p>
            <a:r>
              <a:rPr lang="en-US" altLang="zh-CN" dirty="0"/>
              <a:t> Loading Balance Problem</a:t>
            </a:r>
            <a:endParaRPr lang="zh-CN" altLang="en-US" dirty="0"/>
          </a:p>
        </p:txBody>
      </p:sp>
      <p:sp>
        <p:nvSpPr>
          <p:cNvPr id="11" name="副标题 10">
            <a:extLst>
              <a:ext uri="{FF2B5EF4-FFF2-40B4-BE49-F238E27FC236}">
                <a16:creationId xmlns:a16="http://schemas.microsoft.com/office/drawing/2014/main" id="{8B346ABC-578D-4358-A83D-5C54FAFCA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9845" y="5838906"/>
            <a:ext cx="4233389" cy="35183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zh-CN" dirty="0"/>
              <a:t>Solve by Linear Program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583A51EF-33CE-43E4-955E-36A856F3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42C568-5C62-44D1-A743-28F7F26978F5}"/>
              </a:ext>
            </a:extLst>
          </p:cNvPr>
          <p:cNvSpPr txBox="1"/>
          <p:nvPr/>
        </p:nvSpPr>
        <p:spPr>
          <a:xfrm>
            <a:off x="8677716" y="5368491"/>
            <a:ext cx="30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Zhiyuan Wang 12032878</a:t>
            </a:r>
            <a:endParaRPr lang="zh-CN" altLang="en-US" dirty="0"/>
          </a:p>
          <a:p>
            <a:r>
              <a:rPr lang="en-US" altLang="zh-CN" dirty="0"/>
              <a:t>Supervisor: </a:t>
            </a:r>
            <a:r>
              <a:rPr lang="en-US" altLang="zh-CN" dirty="0" err="1"/>
              <a:t>Ke</a:t>
            </a:r>
            <a:r>
              <a:rPr lang="en-US" altLang="zh-CN" dirty="0"/>
              <a:t> Tang</a:t>
            </a:r>
          </a:p>
        </p:txBody>
      </p:sp>
    </p:spTree>
    <p:extLst>
      <p:ext uri="{BB962C8B-B14F-4D97-AF65-F5344CB8AC3E}">
        <p14:creationId xmlns:p14="http://schemas.microsoft.com/office/powerpoint/2010/main" val="217340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2C0633E-E731-4189-96A2-9139A858C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6" y="2046040"/>
            <a:ext cx="6920347" cy="378572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52AFA8-8863-4BAA-808D-C716FDCF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8687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Generate a graph with no cycle from a graph with cycles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10</a:t>
            </a:fld>
            <a:endParaRPr lang="en-US" altLang="zh-CN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096816E-54FD-4D09-8B9B-69927916DB3E}"/>
              </a:ext>
            </a:extLst>
          </p:cNvPr>
          <p:cNvSpPr/>
          <p:nvPr/>
        </p:nvSpPr>
        <p:spPr>
          <a:xfrm>
            <a:off x="8629555" y="3087369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0EE2FB4F-1162-4890-B2E7-BA203DE75EE4}"/>
              </a:ext>
            </a:extLst>
          </p:cNvPr>
          <p:cNvSpPr/>
          <p:nvPr/>
        </p:nvSpPr>
        <p:spPr>
          <a:xfrm>
            <a:off x="7627488" y="2579080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F2CDC5A6-F0F7-4FBC-82DC-80FED1DFAC8C}"/>
              </a:ext>
            </a:extLst>
          </p:cNvPr>
          <p:cNvSpPr/>
          <p:nvPr/>
        </p:nvSpPr>
        <p:spPr>
          <a:xfrm>
            <a:off x="7627488" y="3071345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0943E86C-0C21-43FE-BDBB-623B4614D797}"/>
              </a:ext>
            </a:extLst>
          </p:cNvPr>
          <p:cNvSpPr/>
          <p:nvPr/>
        </p:nvSpPr>
        <p:spPr>
          <a:xfrm>
            <a:off x="7627488" y="3563610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EC2491F7-2F42-435F-90CC-28AA715F7E00}"/>
              </a:ext>
            </a:extLst>
          </p:cNvPr>
          <p:cNvSpPr/>
          <p:nvPr/>
        </p:nvSpPr>
        <p:spPr>
          <a:xfrm>
            <a:off x="7627488" y="4055875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E76BF52E-D48E-431F-B6A2-F45336BEA0EB}"/>
              </a:ext>
            </a:extLst>
          </p:cNvPr>
          <p:cNvSpPr/>
          <p:nvPr/>
        </p:nvSpPr>
        <p:spPr>
          <a:xfrm>
            <a:off x="7627488" y="4548140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D8327E55-05DC-48F8-B3C1-462AD5A1A8AB}"/>
              </a:ext>
            </a:extLst>
          </p:cNvPr>
          <p:cNvSpPr/>
          <p:nvPr/>
        </p:nvSpPr>
        <p:spPr>
          <a:xfrm>
            <a:off x="7627488" y="5040407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74C7F5AA-9C97-4503-BC78-736727AC9D17}"/>
              </a:ext>
            </a:extLst>
          </p:cNvPr>
          <p:cNvSpPr/>
          <p:nvPr/>
        </p:nvSpPr>
        <p:spPr>
          <a:xfrm>
            <a:off x="8629555" y="3574293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24C7F25-E629-4CB7-AD80-D5E4AF848C2A}"/>
              </a:ext>
            </a:extLst>
          </p:cNvPr>
          <p:cNvSpPr/>
          <p:nvPr/>
        </p:nvSpPr>
        <p:spPr>
          <a:xfrm>
            <a:off x="8629555" y="4061217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C65B40C-5AF1-4237-85EE-886E1EB28A20}"/>
              </a:ext>
            </a:extLst>
          </p:cNvPr>
          <p:cNvSpPr/>
          <p:nvPr/>
        </p:nvSpPr>
        <p:spPr>
          <a:xfrm>
            <a:off x="8629555" y="4548140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39378B6D-509F-4529-A8EA-B3C85297493F}"/>
              </a:ext>
            </a:extLst>
          </p:cNvPr>
          <p:cNvSpPr/>
          <p:nvPr/>
        </p:nvSpPr>
        <p:spPr>
          <a:xfrm>
            <a:off x="9666012" y="3809069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A9E242EF-1200-477A-9FF8-E2BC4EECE045}"/>
              </a:ext>
            </a:extLst>
          </p:cNvPr>
          <p:cNvCxnSpPr>
            <a:cxnSpLocks/>
            <a:stCxn id="141" idx="6"/>
            <a:endCxn id="140" idx="1"/>
          </p:cNvCxnSpPr>
          <p:nvPr/>
        </p:nvCxnSpPr>
        <p:spPr>
          <a:xfrm>
            <a:off x="7930940" y="2734852"/>
            <a:ext cx="698615" cy="500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8063CD99-B15E-45DB-852D-47CE7AC8E834}"/>
              </a:ext>
            </a:extLst>
          </p:cNvPr>
          <p:cNvCxnSpPr>
            <a:cxnSpLocks/>
            <a:stCxn id="142" idx="6"/>
            <a:endCxn id="140" idx="1"/>
          </p:cNvCxnSpPr>
          <p:nvPr/>
        </p:nvCxnSpPr>
        <p:spPr>
          <a:xfrm>
            <a:off x="7930940" y="3227117"/>
            <a:ext cx="698615" cy="8012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767D0B07-0499-4A19-8159-95EF4FA74BFA}"/>
              </a:ext>
            </a:extLst>
          </p:cNvPr>
          <p:cNvCxnSpPr>
            <a:cxnSpLocks/>
            <a:stCxn id="142" idx="6"/>
            <a:endCxn id="147" idx="1"/>
          </p:cNvCxnSpPr>
          <p:nvPr/>
        </p:nvCxnSpPr>
        <p:spPr>
          <a:xfrm>
            <a:off x="7930940" y="3227117"/>
            <a:ext cx="698615" cy="4949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754192E1-E25E-4ACC-B26B-F6695CF7F748}"/>
              </a:ext>
            </a:extLst>
          </p:cNvPr>
          <p:cNvCxnSpPr>
            <a:cxnSpLocks/>
            <a:stCxn id="140" idx="1"/>
            <a:endCxn id="143" idx="6"/>
          </p:cNvCxnSpPr>
          <p:nvPr/>
        </p:nvCxnSpPr>
        <p:spPr>
          <a:xfrm flipH="1">
            <a:off x="7930940" y="3235129"/>
            <a:ext cx="698615" cy="484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F92F9BDB-54AD-499F-A15F-9958B888C973}"/>
              </a:ext>
            </a:extLst>
          </p:cNvPr>
          <p:cNvCxnSpPr>
            <a:cxnSpLocks/>
            <a:stCxn id="143" idx="6"/>
            <a:endCxn id="147" idx="1"/>
          </p:cNvCxnSpPr>
          <p:nvPr/>
        </p:nvCxnSpPr>
        <p:spPr>
          <a:xfrm>
            <a:off x="7930940" y="3719382"/>
            <a:ext cx="698615" cy="26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633C1067-5A03-4370-ABB1-50E6B3F99BE3}"/>
              </a:ext>
            </a:extLst>
          </p:cNvPr>
          <p:cNvCxnSpPr>
            <a:cxnSpLocks/>
            <a:stCxn id="143" idx="6"/>
            <a:endCxn id="148" idx="1"/>
          </p:cNvCxnSpPr>
          <p:nvPr/>
        </p:nvCxnSpPr>
        <p:spPr>
          <a:xfrm>
            <a:off x="7930940" y="3719382"/>
            <a:ext cx="698615" cy="489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C47896BE-1062-4F1F-9518-F9B458455B0C}"/>
              </a:ext>
            </a:extLst>
          </p:cNvPr>
          <p:cNvCxnSpPr>
            <a:cxnSpLocks/>
            <a:stCxn id="147" idx="1"/>
            <a:endCxn id="145" idx="6"/>
          </p:cNvCxnSpPr>
          <p:nvPr/>
        </p:nvCxnSpPr>
        <p:spPr>
          <a:xfrm flipH="1">
            <a:off x="7930940" y="3722053"/>
            <a:ext cx="698615" cy="98185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0C65C84E-AC1D-4CD1-90A4-02E1653E32CE}"/>
              </a:ext>
            </a:extLst>
          </p:cNvPr>
          <p:cNvCxnSpPr>
            <a:cxnSpLocks/>
            <a:stCxn id="144" idx="6"/>
            <a:endCxn id="148" idx="1"/>
          </p:cNvCxnSpPr>
          <p:nvPr/>
        </p:nvCxnSpPr>
        <p:spPr>
          <a:xfrm flipV="1">
            <a:off x="7930940" y="4208977"/>
            <a:ext cx="698615" cy="2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0DE6FC29-C580-4416-852F-40C5DBE3FD9F}"/>
              </a:ext>
            </a:extLst>
          </p:cNvPr>
          <p:cNvCxnSpPr>
            <a:cxnSpLocks/>
            <a:stCxn id="148" idx="1"/>
            <a:endCxn id="145" idx="6"/>
          </p:cNvCxnSpPr>
          <p:nvPr/>
        </p:nvCxnSpPr>
        <p:spPr>
          <a:xfrm flipH="1">
            <a:off x="7930940" y="4208977"/>
            <a:ext cx="698615" cy="494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8B6EEF87-1C99-4EEE-AD92-8AD147A7D1DF}"/>
              </a:ext>
            </a:extLst>
          </p:cNvPr>
          <p:cNvCxnSpPr>
            <a:cxnSpLocks/>
            <a:stCxn id="145" idx="6"/>
            <a:endCxn id="149" idx="1"/>
          </p:cNvCxnSpPr>
          <p:nvPr/>
        </p:nvCxnSpPr>
        <p:spPr>
          <a:xfrm flipV="1">
            <a:off x="7930940" y="4695900"/>
            <a:ext cx="698615" cy="8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ED4CB78E-FB27-4D6B-B40C-8BE8CCE3161E}"/>
              </a:ext>
            </a:extLst>
          </p:cNvPr>
          <p:cNvCxnSpPr>
            <a:cxnSpLocks/>
            <a:stCxn id="149" idx="1"/>
            <a:endCxn id="146" idx="6"/>
          </p:cNvCxnSpPr>
          <p:nvPr/>
        </p:nvCxnSpPr>
        <p:spPr>
          <a:xfrm flipH="1">
            <a:off x="7930940" y="4695900"/>
            <a:ext cx="698615" cy="5002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D47FCEEA-F166-4747-910F-1E8AEBA67896}"/>
              </a:ext>
            </a:extLst>
          </p:cNvPr>
          <p:cNvCxnSpPr>
            <a:cxnSpLocks/>
            <a:stCxn id="140" idx="3"/>
            <a:endCxn id="150" idx="2"/>
          </p:cNvCxnSpPr>
          <p:nvPr/>
        </p:nvCxnSpPr>
        <p:spPr>
          <a:xfrm>
            <a:off x="8933007" y="3235129"/>
            <a:ext cx="733005" cy="7297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BBABD510-DA94-4B40-B0CA-0DA805AA2394}"/>
              </a:ext>
            </a:extLst>
          </p:cNvPr>
          <p:cNvCxnSpPr>
            <a:cxnSpLocks/>
            <a:stCxn id="147" idx="3"/>
            <a:endCxn id="150" idx="2"/>
          </p:cNvCxnSpPr>
          <p:nvPr/>
        </p:nvCxnSpPr>
        <p:spPr>
          <a:xfrm>
            <a:off x="8933007" y="3722053"/>
            <a:ext cx="733005" cy="242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3635822B-EC59-4331-B94D-AAC076C5D57E}"/>
              </a:ext>
            </a:extLst>
          </p:cNvPr>
          <p:cNvCxnSpPr>
            <a:cxnSpLocks/>
            <a:stCxn id="148" idx="3"/>
            <a:endCxn id="150" idx="2"/>
          </p:cNvCxnSpPr>
          <p:nvPr/>
        </p:nvCxnSpPr>
        <p:spPr>
          <a:xfrm flipV="1">
            <a:off x="8933007" y="3964841"/>
            <a:ext cx="733005" cy="244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37F883EC-69B4-490C-B44C-77BAE33DA223}"/>
              </a:ext>
            </a:extLst>
          </p:cNvPr>
          <p:cNvCxnSpPr>
            <a:cxnSpLocks/>
            <a:stCxn id="149" idx="3"/>
            <a:endCxn id="150" idx="2"/>
          </p:cNvCxnSpPr>
          <p:nvPr/>
        </p:nvCxnSpPr>
        <p:spPr>
          <a:xfrm flipV="1">
            <a:off x="8933007" y="3964841"/>
            <a:ext cx="733005" cy="731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E092376C-00E3-4006-A6A7-BFE659C1B40F}"/>
              </a:ext>
            </a:extLst>
          </p:cNvPr>
          <p:cNvSpPr txBox="1"/>
          <p:nvPr/>
        </p:nvSpPr>
        <p:spPr>
          <a:xfrm>
            <a:off x="7290869" y="2240714"/>
            <a:ext cx="86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Job</a:t>
            </a:r>
            <a:endParaRPr lang="zh-CN" altLang="en-US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2BDFF676-979A-4463-B9A9-A15DB1C85045}"/>
              </a:ext>
            </a:extLst>
          </p:cNvPr>
          <p:cNvSpPr txBox="1"/>
          <p:nvPr/>
        </p:nvSpPr>
        <p:spPr>
          <a:xfrm>
            <a:off x="8289157" y="2701378"/>
            <a:ext cx="103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Machine</a:t>
            </a:r>
            <a:endParaRPr lang="zh-CN" altLang="en-US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ECCBBE0-B663-4A91-89AD-189E4E78CAAB}"/>
              </a:ext>
            </a:extLst>
          </p:cNvPr>
          <p:cNvSpPr txBox="1"/>
          <p:nvPr/>
        </p:nvSpPr>
        <p:spPr>
          <a:xfrm>
            <a:off x="7627488" y="5462436"/>
            <a:ext cx="18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Generate Result</a:t>
            </a:r>
            <a:endParaRPr lang="zh-CN" altLang="en-US" dirty="0"/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63260D2F-599B-442B-84BB-A2BAB417B164}"/>
              </a:ext>
            </a:extLst>
          </p:cNvPr>
          <p:cNvGrpSpPr/>
          <p:nvPr/>
        </p:nvGrpSpPr>
        <p:grpSpPr>
          <a:xfrm>
            <a:off x="7208418" y="2550185"/>
            <a:ext cx="278572" cy="2848805"/>
            <a:chOff x="1410474" y="2299020"/>
            <a:chExt cx="278572" cy="2848805"/>
          </a:xfrm>
        </p:grpSpPr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BA84A7F7-5480-41F0-83E9-1C46AB515E02}"/>
                </a:ext>
              </a:extLst>
            </p:cNvPr>
            <p:cNvSpPr txBox="1"/>
            <p:nvPr/>
          </p:nvSpPr>
          <p:spPr>
            <a:xfrm>
              <a:off x="1410474" y="2299020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D62B2B82-D892-4CF7-A5F4-469DAF6B0710}"/>
                </a:ext>
              </a:extLst>
            </p:cNvPr>
            <p:cNvSpPr txBox="1"/>
            <p:nvPr/>
          </p:nvSpPr>
          <p:spPr>
            <a:xfrm>
              <a:off x="1413097" y="2809433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41E9B6E8-6CC9-4597-A29D-0308DE3AEBD3}"/>
                </a:ext>
              </a:extLst>
            </p:cNvPr>
            <p:cNvSpPr txBox="1"/>
            <p:nvPr/>
          </p:nvSpPr>
          <p:spPr>
            <a:xfrm>
              <a:off x="1413388" y="3283550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429C2C3A-DA00-4322-8379-6363D769F15E}"/>
                </a:ext>
              </a:extLst>
            </p:cNvPr>
            <p:cNvSpPr txBox="1"/>
            <p:nvPr/>
          </p:nvSpPr>
          <p:spPr>
            <a:xfrm>
              <a:off x="1422308" y="3793963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3A4A0273-3928-4816-914C-7FE79D272E41}"/>
                </a:ext>
              </a:extLst>
            </p:cNvPr>
            <p:cNvSpPr txBox="1"/>
            <p:nvPr/>
          </p:nvSpPr>
          <p:spPr>
            <a:xfrm>
              <a:off x="1442183" y="4293210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FF0D6FB8-6800-4F7A-9364-03F65B552792}"/>
                </a:ext>
              </a:extLst>
            </p:cNvPr>
            <p:cNvSpPr txBox="1"/>
            <p:nvPr/>
          </p:nvSpPr>
          <p:spPr>
            <a:xfrm>
              <a:off x="1442182" y="4778493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3114524F-76A1-4CA4-8074-F525944CE15F}"/>
              </a:ext>
            </a:extLst>
          </p:cNvPr>
          <p:cNvSpPr txBox="1"/>
          <p:nvPr/>
        </p:nvSpPr>
        <p:spPr>
          <a:xfrm>
            <a:off x="8026505" y="2656119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26A206-4846-47DB-933F-0F5A491CC544}"/>
              </a:ext>
            </a:extLst>
          </p:cNvPr>
          <p:cNvSpPr txBox="1"/>
          <p:nvPr/>
        </p:nvSpPr>
        <p:spPr>
          <a:xfrm>
            <a:off x="7982669" y="3011521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2D326DD-1B0E-4A02-BFA6-DFA69213C110}"/>
              </a:ext>
            </a:extLst>
          </p:cNvPr>
          <p:cNvSpPr txBox="1"/>
          <p:nvPr/>
        </p:nvSpPr>
        <p:spPr>
          <a:xfrm>
            <a:off x="8047043" y="3218143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6</a:t>
            </a:r>
            <a:endParaRPr lang="zh-CN" altLang="en-US" sz="1050" dirty="0"/>
          </a:p>
        </p:txBody>
      </p:sp>
      <p:sp>
        <p:nvSpPr>
          <p:cNvPr id="49" name="文本框 46">
            <a:extLst>
              <a:ext uri="{FF2B5EF4-FFF2-40B4-BE49-F238E27FC236}">
                <a16:creationId xmlns:a16="http://schemas.microsoft.com/office/drawing/2014/main" id="{4826A206-4846-47DB-933F-0F5A491CC544}"/>
              </a:ext>
            </a:extLst>
          </p:cNvPr>
          <p:cNvSpPr txBox="1"/>
          <p:nvPr/>
        </p:nvSpPr>
        <p:spPr>
          <a:xfrm>
            <a:off x="7771036" y="3409862"/>
            <a:ext cx="448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5.25</a:t>
            </a:r>
            <a:endParaRPr lang="zh-CN" altLang="en-US" sz="1050" dirty="0"/>
          </a:p>
        </p:txBody>
      </p:sp>
      <p:sp>
        <p:nvSpPr>
          <p:cNvPr id="50" name="文本框 46">
            <a:extLst>
              <a:ext uri="{FF2B5EF4-FFF2-40B4-BE49-F238E27FC236}">
                <a16:creationId xmlns:a16="http://schemas.microsoft.com/office/drawing/2014/main" id="{5E6954F4-1E52-4D1D-A5D9-8CACCFB69BBD}"/>
              </a:ext>
            </a:extLst>
          </p:cNvPr>
          <p:cNvSpPr txBox="1"/>
          <p:nvPr/>
        </p:nvSpPr>
        <p:spPr>
          <a:xfrm>
            <a:off x="8064879" y="3535340"/>
            <a:ext cx="448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2.25</a:t>
            </a:r>
            <a:endParaRPr lang="zh-CN" altLang="en-US" sz="1050" dirty="0"/>
          </a:p>
        </p:txBody>
      </p:sp>
      <p:sp>
        <p:nvSpPr>
          <p:cNvPr id="51" name="文本框 46">
            <a:extLst>
              <a:ext uri="{FF2B5EF4-FFF2-40B4-BE49-F238E27FC236}">
                <a16:creationId xmlns:a16="http://schemas.microsoft.com/office/drawing/2014/main" id="{E7FCFF41-A77C-4BF5-97F6-BF7F3C00B402}"/>
              </a:ext>
            </a:extLst>
          </p:cNvPr>
          <p:cNvSpPr txBox="1"/>
          <p:nvPr/>
        </p:nvSpPr>
        <p:spPr>
          <a:xfrm>
            <a:off x="7831798" y="3777660"/>
            <a:ext cx="448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1.5</a:t>
            </a:r>
            <a:endParaRPr lang="zh-CN" altLang="en-US" sz="105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61EBAF9-0A84-448E-BF51-85B6D5AB7D96}"/>
              </a:ext>
            </a:extLst>
          </p:cNvPr>
          <p:cNvSpPr txBox="1"/>
          <p:nvPr/>
        </p:nvSpPr>
        <p:spPr>
          <a:xfrm>
            <a:off x="7981996" y="3994097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A6757CA-5940-4753-9FAA-F8F9FD5B7044}"/>
              </a:ext>
            </a:extLst>
          </p:cNvPr>
          <p:cNvSpPr txBox="1"/>
          <p:nvPr/>
        </p:nvSpPr>
        <p:spPr>
          <a:xfrm>
            <a:off x="7886914" y="4301162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54" name="文本框 46">
            <a:extLst>
              <a:ext uri="{FF2B5EF4-FFF2-40B4-BE49-F238E27FC236}">
                <a16:creationId xmlns:a16="http://schemas.microsoft.com/office/drawing/2014/main" id="{E4F591EF-F340-41BE-8AD7-F2F2D560055C}"/>
              </a:ext>
            </a:extLst>
          </p:cNvPr>
          <p:cNvSpPr txBox="1"/>
          <p:nvPr/>
        </p:nvSpPr>
        <p:spPr>
          <a:xfrm>
            <a:off x="7877548" y="4660181"/>
            <a:ext cx="448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5.25</a:t>
            </a:r>
            <a:endParaRPr lang="zh-CN" altLang="en-US" sz="1050" dirty="0"/>
          </a:p>
        </p:txBody>
      </p:sp>
      <p:sp>
        <p:nvSpPr>
          <p:cNvPr id="56" name="文本框 46">
            <a:extLst>
              <a:ext uri="{FF2B5EF4-FFF2-40B4-BE49-F238E27FC236}">
                <a16:creationId xmlns:a16="http://schemas.microsoft.com/office/drawing/2014/main" id="{54130776-D0A0-48F4-83C4-31673F0E2264}"/>
              </a:ext>
            </a:extLst>
          </p:cNvPr>
          <p:cNvSpPr txBox="1"/>
          <p:nvPr/>
        </p:nvSpPr>
        <p:spPr>
          <a:xfrm>
            <a:off x="8162354" y="4385544"/>
            <a:ext cx="448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3.75</a:t>
            </a:r>
            <a:endParaRPr lang="zh-CN" altLang="en-US" sz="105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6525FFD-CE3F-445A-BBB8-5EC121BBB472}"/>
              </a:ext>
            </a:extLst>
          </p:cNvPr>
          <p:cNvSpPr txBox="1"/>
          <p:nvPr/>
        </p:nvSpPr>
        <p:spPr>
          <a:xfrm>
            <a:off x="7947429" y="5056961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58" name="文本框 46">
            <a:extLst>
              <a:ext uri="{FF2B5EF4-FFF2-40B4-BE49-F238E27FC236}">
                <a16:creationId xmlns:a16="http://schemas.microsoft.com/office/drawing/2014/main" id="{416DA794-E63A-4998-B666-D2AB6C6AB749}"/>
              </a:ext>
            </a:extLst>
          </p:cNvPr>
          <p:cNvSpPr txBox="1"/>
          <p:nvPr/>
        </p:nvSpPr>
        <p:spPr>
          <a:xfrm>
            <a:off x="9142903" y="3324491"/>
            <a:ext cx="448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8.25</a:t>
            </a:r>
            <a:endParaRPr lang="zh-CN" altLang="en-US" sz="1050" dirty="0"/>
          </a:p>
        </p:txBody>
      </p:sp>
      <p:sp>
        <p:nvSpPr>
          <p:cNvPr id="59" name="文本框 46">
            <a:extLst>
              <a:ext uri="{FF2B5EF4-FFF2-40B4-BE49-F238E27FC236}">
                <a16:creationId xmlns:a16="http://schemas.microsoft.com/office/drawing/2014/main" id="{90D73D8A-DB93-4458-95EC-A5E07AC7F823}"/>
              </a:ext>
            </a:extLst>
          </p:cNvPr>
          <p:cNvSpPr txBox="1"/>
          <p:nvPr/>
        </p:nvSpPr>
        <p:spPr>
          <a:xfrm>
            <a:off x="8947756" y="3577797"/>
            <a:ext cx="448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8.25</a:t>
            </a:r>
            <a:endParaRPr lang="zh-CN" altLang="en-US" sz="1050" dirty="0"/>
          </a:p>
        </p:txBody>
      </p:sp>
      <p:sp>
        <p:nvSpPr>
          <p:cNvPr id="60" name="文本框 46">
            <a:extLst>
              <a:ext uri="{FF2B5EF4-FFF2-40B4-BE49-F238E27FC236}">
                <a16:creationId xmlns:a16="http://schemas.microsoft.com/office/drawing/2014/main" id="{4826A206-4846-47DB-933F-0F5A491CC544}"/>
              </a:ext>
            </a:extLst>
          </p:cNvPr>
          <p:cNvSpPr txBox="1"/>
          <p:nvPr/>
        </p:nvSpPr>
        <p:spPr>
          <a:xfrm>
            <a:off x="9012181" y="4080671"/>
            <a:ext cx="448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8.25</a:t>
            </a:r>
            <a:endParaRPr lang="zh-CN" altLang="en-US" sz="1050" dirty="0"/>
          </a:p>
        </p:txBody>
      </p:sp>
      <p:sp>
        <p:nvSpPr>
          <p:cNvPr id="62" name="文本框 46">
            <a:extLst>
              <a:ext uri="{FF2B5EF4-FFF2-40B4-BE49-F238E27FC236}">
                <a16:creationId xmlns:a16="http://schemas.microsoft.com/office/drawing/2014/main" id="{791FDA7B-A709-4D4B-B59C-5166D9927626}"/>
              </a:ext>
            </a:extLst>
          </p:cNvPr>
          <p:cNvSpPr txBox="1"/>
          <p:nvPr/>
        </p:nvSpPr>
        <p:spPr>
          <a:xfrm>
            <a:off x="9149215" y="4328717"/>
            <a:ext cx="448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8.25</a:t>
            </a:r>
            <a:endParaRPr lang="zh-CN" altLang="en-US" sz="105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80C00FD-37FC-4EDD-81A2-E5DFC06E4F36}"/>
              </a:ext>
            </a:extLst>
          </p:cNvPr>
          <p:cNvSpPr txBox="1"/>
          <p:nvPr/>
        </p:nvSpPr>
        <p:spPr>
          <a:xfrm>
            <a:off x="2256329" y="5689013"/>
            <a:ext cx="19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Calculate Process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CA69FB8-DE15-4094-9B0A-07B8716EA733}"/>
              </a:ext>
            </a:extLst>
          </p:cNvPr>
          <p:cNvSpPr txBox="1"/>
          <p:nvPr/>
        </p:nvSpPr>
        <p:spPr>
          <a:xfrm>
            <a:off x="10129315" y="3101316"/>
            <a:ext cx="14342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No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Cycle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29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2C0633E-E731-4189-96A2-9139A858C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6" y="2046040"/>
            <a:ext cx="6920347" cy="378572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52AFA8-8863-4BAA-808D-C716FDCF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8687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Generate a graph with no cycle from a graph with cycles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11</a:t>
            </a:fld>
            <a:endParaRPr lang="en-US" altLang="zh-CN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096816E-54FD-4D09-8B9B-69927916DB3E}"/>
              </a:ext>
            </a:extLst>
          </p:cNvPr>
          <p:cNvSpPr/>
          <p:nvPr/>
        </p:nvSpPr>
        <p:spPr>
          <a:xfrm>
            <a:off x="8629555" y="3087369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0EE2FB4F-1162-4890-B2E7-BA203DE75EE4}"/>
              </a:ext>
            </a:extLst>
          </p:cNvPr>
          <p:cNvSpPr/>
          <p:nvPr/>
        </p:nvSpPr>
        <p:spPr>
          <a:xfrm>
            <a:off x="7627488" y="2579080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F2CDC5A6-F0F7-4FBC-82DC-80FED1DFAC8C}"/>
              </a:ext>
            </a:extLst>
          </p:cNvPr>
          <p:cNvSpPr/>
          <p:nvPr/>
        </p:nvSpPr>
        <p:spPr>
          <a:xfrm>
            <a:off x="7627488" y="3071345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0943E86C-0C21-43FE-BDBB-623B4614D797}"/>
              </a:ext>
            </a:extLst>
          </p:cNvPr>
          <p:cNvSpPr/>
          <p:nvPr/>
        </p:nvSpPr>
        <p:spPr>
          <a:xfrm>
            <a:off x="7627488" y="3563610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EC2491F7-2F42-435F-90CC-28AA715F7E00}"/>
              </a:ext>
            </a:extLst>
          </p:cNvPr>
          <p:cNvSpPr/>
          <p:nvPr/>
        </p:nvSpPr>
        <p:spPr>
          <a:xfrm>
            <a:off x="7627488" y="4055875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E76BF52E-D48E-431F-B6A2-F45336BEA0EB}"/>
              </a:ext>
            </a:extLst>
          </p:cNvPr>
          <p:cNvSpPr/>
          <p:nvPr/>
        </p:nvSpPr>
        <p:spPr>
          <a:xfrm>
            <a:off x="7627488" y="4548140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D8327E55-05DC-48F8-B3C1-462AD5A1A8AB}"/>
              </a:ext>
            </a:extLst>
          </p:cNvPr>
          <p:cNvSpPr/>
          <p:nvPr/>
        </p:nvSpPr>
        <p:spPr>
          <a:xfrm>
            <a:off x="7627488" y="5040407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74C7F5AA-9C97-4503-BC78-736727AC9D17}"/>
              </a:ext>
            </a:extLst>
          </p:cNvPr>
          <p:cNvSpPr/>
          <p:nvPr/>
        </p:nvSpPr>
        <p:spPr>
          <a:xfrm>
            <a:off x="8629555" y="3574293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24C7F25-E629-4CB7-AD80-D5E4AF848C2A}"/>
              </a:ext>
            </a:extLst>
          </p:cNvPr>
          <p:cNvSpPr/>
          <p:nvPr/>
        </p:nvSpPr>
        <p:spPr>
          <a:xfrm>
            <a:off x="8629555" y="4061217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C65B40C-5AF1-4237-85EE-886E1EB28A20}"/>
              </a:ext>
            </a:extLst>
          </p:cNvPr>
          <p:cNvSpPr/>
          <p:nvPr/>
        </p:nvSpPr>
        <p:spPr>
          <a:xfrm>
            <a:off x="8629555" y="4548140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39378B6D-509F-4529-A8EA-B3C85297493F}"/>
              </a:ext>
            </a:extLst>
          </p:cNvPr>
          <p:cNvSpPr/>
          <p:nvPr/>
        </p:nvSpPr>
        <p:spPr>
          <a:xfrm>
            <a:off x="9666012" y="3809069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A9E242EF-1200-477A-9FF8-E2BC4EECE045}"/>
              </a:ext>
            </a:extLst>
          </p:cNvPr>
          <p:cNvCxnSpPr>
            <a:cxnSpLocks/>
            <a:stCxn id="141" idx="6"/>
            <a:endCxn id="140" idx="1"/>
          </p:cNvCxnSpPr>
          <p:nvPr/>
        </p:nvCxnSpPr>
        <p:spPr>
          <a:xfrm>
            <a:off x="7930940" y="2734852"/>
            <a:ext cx="698615" cy="500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8063CD99-B15E-45DB-852D-47CE7AC8E834}"/>
              </a:ext>
            </a:extLst>
          </p:cNvPr>
          <p:cNvCxnSpPr>
            <a:cxnSpLocks/>
            <a:stCxn id="142" idx="6"/>
            <a:endCxn id="140" idx="1"/>
          </p:cNvCxnSpPr>
          <p:nvPr/>
        </p:nvCxnSpPr>
        <p:spPr>
          <a:xfrm>
            <a:off x="7930940" y="3227117"/>
            <a:ext cx="698615" cy="8012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767D0B07-0499-4A19-8159-95EF4FA74BFA}"/>
              </a:ext>
            </a:extLst>
          </p:cNvPr>
          <p:cNvCxnSpPr>
            <a:cxnSpLocks/>
            <a:stCxn id="142" idx="6"/>
            <a:endCxn id="147" idx="1"/>
          </p:cNvCxnSpPr>
          <p:nvPr/>
        </p:nvCxnSpPr>
        <p:spPr>
          <a:xfrm>
            <a:off x="7930940" y="3227117"/>
            <a:ext cx="698615" cy="4949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754192E1-E25E-4ACC-B26B-F6695CF7F748}"/>
              </a:ext>
            </a:extLst>
          </p:cNvPr>
          <p:cNvCxnSpPr>
            <a:cxnSpLocks/>
            <a:stCxn id="140" idx="1"/>
            <a:endCxn id="143" idx="6"/>
          </p:cNvCxnSpPr>
          <p:nvPr/>
        </p:nvCxnSpPr>
        <p:spPr>
          <a:xfrm flipH="1">
            <a:off x="7930940" y="3235129"/>
            <a:ext cx="698615" cy="484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F92F9BDB-54AD-499F-A15F-9958B888C973}"/>
              </a:ext>
            </a:extLst>
          </p:cNvPr>
          <p:cNvCxnSpPr>
            <a:cxnSpLocks/>
            <a:stCxn id="143" idx="6"/>
            <a:endCxn id="147" idx="1"/>
          </p:cNvCxnSpPr>
          <p:nvPr/>
        </p:nvCxnSpPr>
        <p:spPr>
          <a:xfrm>
            <a:off x="7930940" y="3719382"/>
            <a:ext cx="698615" cy="26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633C1067-5A03-4370-ABB1-50E6B3F99BE3}"/>
              </a:ext>
            </a:extLst>
          </p:cNvPr>
          <p:cNvCxnSpPr>
            <a:cxnSpLocks/>
            <a:stCxn id="143" idx="6"/>
            <a:endCxn id="148" idx="1"/>
          </p:cNvCxnSpPr>
          <p:nvPr/>
        </p:nvCxnSpPr>
        <p:spPr>
          <a:xfrm>
            <a:off x="7930940" y="3719382"/>
            <a:ext cx="698615" cy="489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C47896BE-1062-4F1F-9518-F9B458455B0C}"/>
              </a:ext>
            </a:extLst>
          </p:cNvPr>
          <p:cNvCxnSpPr>
            <a:cxnSpLocks/>
            <a:stCxn id="147" idx="1"/>
            <a:endCxn id="145" idx="6"/>
          </p:cNvCxnSpPr>
          <p:nvPr/>
        </p:nvCxnSpPr>
        <p:spPr>
          <a:xfrm flipH="1">
            <a:off x="7930940" y="3722053"/>
            <a:ext cx="698615" cy="98185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0C65C84E-AC1D-4CD1-90A4-02E1653E32CE}"/>
              </a:ext>
            </a:extLst>
          </p:cNvPr>
          <p:cNvCxnSpPr>
            <a:cxnSpLocks/>
            <a:stCxn id="144" idx="6"/>
            <a:endCxn id="148" idx="1"/>
          </p:cNvCxnSpPr>
          <p:nvPr/>
        </p:nvCxnSpPr>
        <p:spPr>
          <a:xfrm flipV="1">
            <a:off x="7930940" y="4208977"/>
            <a:ext cx="698615" cy="2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0DE6FC29-C580-4416-852F-40C5DBE3FD9F}"/>
              </a:ext>
            </a:extLst>
          </p:cNvPr>
          <p:cNvCxnSpPr>
            <a:cxnSpLocks/>
            <a:stCxn id="148" idx="1"/>
            <a:endCxn id="145" idx="6"/>
          </p:cNvCxnSpPr>
          <p:nvPr/>
        </p:nvCxnSpPr>
        <p:spPr>
          <a:xfrm flipH="1">
            <a:off x="7930940" y="4208977"/>
            <a:ext cx="698615" cy="494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8B6EEF87-1C99-4EEE-AD92-8AD147A7D1DF}"/>
              </a:ext>
            </a:extLst>
          </p:cNvPr>
          <p:cNvCxnSpPr>
            <a:cxnSpLocks/>
            <a:stCxn id="145" idx="6"/>
            <a:endCxn id="149" idx="1"/>
          </p:cNvCxnSpPr>
          <p:nvPr/>
        </p:nvCxnSpPr>
        <p:spPr>
          <a:xfrm flipV="1">
            <a:off x="7930940" y="4695900"/>
            <a:ext cx="698615" cy="8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ED4CB78E-FB27-4D6B-B40C-8BE8CCE3161E}"/>
              </a:ext>
            </a:extLst>
          </p:cNvPr>
          <p:cNvCxnSpPr>
            <a:cxnSpLocks/>
            <a:stCxn id="149" idx="1"/>
            <a:endCxn id="146" idx="6"/>
          </p:cNvCxnSpPr>
          <p:nvPr/>
        </p:nvCxnSpPr>
        <p:spPr>
          <a:xfrm flipH="1">
            <a:off x="7930940" y="4695900"/>
            <a:ext cx="698615" cy="5002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D47FCEEA-F166-4747-910F-1E8AEBA67896}"/>
              </a:ext>
            </a:extLst>
          </p:cNvPr>
          <p:cNvCxnSpPr>
            <a:cxnSpLocks/>
            <a:stCxn id="140" idx="3"/>
            <a:endCxn id="150" idx="2"/>
          </p:cNvCxnSpPr>
          <p:nvPr/>
        </p:nvCxnSpPr>
        <p:spPr>
          <a:xfrm>
            <a:off x="8933007" y="3235129"/>
            <a:ext cx="733005" cy="7297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BBABD510-DA94-4B40-B0CA-0DA805AA2394}"/>
              </a:ext>
            </a:extLst>
          </p:cNvPr>
          <p:cNvCxnSpPr>
            <a:cxnSpLocks/>
            <a:stCxn id="147" idx="3"/>
            <a:endCxn id="150" idx="2"/>
          </p:cNvCxnSpPr>
          <p:nvPr/>
        </p:nvCxnSpPr>
        <p:spPr>
          <a:xfrm>
            <a:off x="8933007" y="3722053"/>
            <a:ext cx="733005" cy="242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3635822B-EC59-4331-B94D-AAC076C5D57E}"/>
              </a:ext>
            </a:extLst>
          </p:cNvPr>
          <p:cNvCxnSpPr>
            <a:cxnSpLocks/>
            <a:stCxn id="148" idx="3"/>
            <a:endCxn id="150" idx="2"/>
          </p:cNvCxnSpPr>
          <p:nvPr/>
        </p:nvCxnSpPr>
        <p:spPr>
          <a:xfrm flipV="1">
            <a:off x="8933007" y="3964841"/>
            <a:ext cx="733005" cy="244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37F883EC-69B4-490C-B44C-77BAE33DA223}"/>
              </a:ext>
            </a:extLst>
          </p:cNvPr>
          <p:cNvCxnSpPr>
            <a:cxnSpLocks/>
            <a:stCxn id="149" idx="3"/>
            <a:endCxn id="150" idx="2"/>
          </p:cNvCxnSpPr>
          <p:nvPr/>
        </p:nvCxnSpPr>
        <p:spPr>
          <a:xfrm flipV="1">
            <a:off x="8933007" y="3964841"/>
            <a:ext cx="733005" cy="731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E092376C-00E3-4006-A6A7-BFE659C1B40F}"/>
              </a:ext>
            </a:extLst>
          </p:cNvPr>
          <p:cNvSpPr txBox="1"/>
          <p:nvPr/>
        </p:nvSpPr>
        <p:spPr>
          <a:xfrm>
            <a:off x="7290869" y="2240714"/>
            <a:ext cx="86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Job</a:t>
            </a:r>
            <a:endParaRPr lang="zh-CN" altLang="en-US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2BDFF676-979A-4463-B9A9-A15DB1C85045}"/>
              </a:ext>
            </a:extLst>
          </p:cNvPr>
          <p:cNvSpPr txBox="1"/>
          <p:nvPr/>
        </p:nvSpPr>
        <p:spPr>
          <a:xfrm>
            <a:off x="8289157" y="2701378"/>
            <a:ext cx="103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Machine</a:t>
            </a:r>
            <a:endParaRPr lang="zh-CN" altLang="en-US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ECCBBE0-B663-4A91-89AD-189E4E78CAAB}"/>
              </a:ext>
            </a:extLst>
          </p:cNvPr>
          <p:cNvSpPr txBox="1"/>
          <p:nvPr/>
        </p:nvSpPr>
        <p:spPr>
          <a:xfrm>
            <a:off x="7627488" y="5462436"/>
            <a:ext cx="18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Generate Result</a:t>
            </a:r>
            <a:endParaRPr lang="zh-CN" altLang="en-US" dirty="0"/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63260D2F-599B-442B-84BB-A2BAB417B164}"/>
              </a:ext>
            </a:extLst>
          </p:cNvPr>
          <p:cNvGrpSpPr/>
          <p:nvPr/>
        </p:nvGrpSpPr>
        <p:grpSpPr>
          <a:xfrm>
            <a:off x="7208418" y="2550185"/>
            <a:ext cx="278572" cy="2848805"/>
            <a:chOff x="1410474" y="2299020"/>
            <a:chExt cx="278572" cy="2848805"/>
          </a:xfrm>
        </p:grpSpPr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BA84A7F7-5480-41F0-83E9-1C46AB515E02}"/>
                </a:ext>
              </a:extLst>
            </p:cNvPr>
            <p:cNvSpPr txBox="1"/>
            <p:nvPr/>
          </p:nvSpPr>
          <p:spPr>
            <a:xfrm>
              <a:off x="1410474" y="2299020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D62B2B82-D892-4CF7-A5F4-469DAF6B0710}"/>
                </a:ext>
              </a:extLst>
            </p:cNvPr>
            <p:cNvSpPr txBox="1"/>
            <p:nvPr/>
          </p:nvSpPr>
          <p:spPr>
            <a:xfrm>
              <a:off x="1413097" y="2809433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41E9B6E8-6CC9-4597-A29D-0308DE3AEBD3}"/>
                </a:ext>
              </a:extLst>
            </p:cNvPr>
            <p:cNvSpPr txBox="1"/>
            <p:nvPr/>
          </p:nvSpPr>
          <p:spPr>
            <a:xfrm>
              <a:off x="1413388" y="3283550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429C2C3A-DA00-4322-8379-6363D769F15E}"/>
                </a:ext>
              </a:extLst>
            </p:cNvPr>
            <p:cNvSpPr txBox="1"/>
            <p:nvPr/>
          </p:nvSpPr>
          <p:spPr>
            <a:xfrm>
              <a:off x="1422308" y="3793963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3A4A0273-3928-4816-914C-7FE79D272E41}"/>
                </a:ext>
              </a:extLst>
            </p:cNvPr>
            <p:cNvSpPr txBox="1"/>
            <p:nvPr/>
          </p:nvSpPr>
          <p:spPr>
            <a:xfrm>
              <a:off x="1442183" y="4293210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FF0D6FB8-6800-4F7A-9364-03F65B552792}"/>
                </a:ext>
              </a:extLst>
            </p:cNvPr>
            <p:cNvSpPr txBox="1"/>
            <p:nvPr/>
          </p:nvSpPr>
          <p:spPr>
            <a:xfrm>
              <a:off x="1442182" y="4778493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3114524F-76A1-4CA4-8074-F525944CE15F}"/>
              </a:ext>
            </a:extLst>
          </p:cNvPr>
          <p:cNvSpPr txBox="1"/>
          <p:nvPr/>
        </p:nvSpPr>
        <p:spPr>
          <a:xfrm>
            <a:off x="8026505" y="2656119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26A206-4846-47DB-933F-0F5A491CC544}"/>
              </a:ext>
            </a:extLst>
          </p:cNvPr>
          <p:cNvSpPr txBox="1"/>
          <p:nvPr/>
        </p:nvSpPr>
        <p:spPr>
          <a:xfrm>
            <a:off x="7982669" y="3011521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2D326DD-1B0E-4A02-BFA6-DFA69213C110}"/>
              </a:ext>
            </a:extLst>
          </p:cNvPr>
          <p:cNvSpPr txBox="1"/>
          <p:nvPr/>
        </p:nvSpPr>
        <p:spPr>
          <a:xfrm>
            <a:off x="8047043" y="3218143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6</a:t>
            </a:r>
            <a:endParaRPr lang="zh-CN" altLang="en-US" sz="1050" dirty="0"/>
          </a:p>
        </p:txBody>
      </p:sp>
      <p:sp>
        <p:nvSpPr>
          <p:cNvPr id="49" name="文本框 46">
            <a:extLst>
              <a:ext uri="{FF2B5EF4-FFF2-40B4-BE49-F238E27FC236}">
                <a16:creationId xmlns:a16="http://schemas.microsoft.com/office/drawing/2014/main" id="{4826A206-4846-47DB-933F-0F5A491CC544}"/>
              </a:ext>
            </a:extLst>
          </p:cNvPr>
          <p:cNvSpPr txBox="1"/>
          <p:nvPr/>
        </p:nvSpPr>
        <p:spPr>
          <a:xfrm>
            <a:off x="7771036" y="3409862"/>
            <a:ext cx="448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5.25</a:t>
            </a:r>
            <a:endParaRPr lang="zh-CN" altLang="en-US" sz="1050" dirty="0"/>
          </a:p>
        </p:txBody>
      </p:sp>
      <p:sp>
        <p:nvSpPr>
          <p:cNvPr id="50" name="文本框 46">
            <a:extLst>
              <a:ext uri="{FF2B5EF4-FFF2-40B4-BE49-F238E27FC236}">
                <a16:creationId xmlns:a16="http://schemas.microsoft.com/office/drawing/2014/main" id="{5E6954F4-1E52-4D1D-A5D9-8CACCFB69BBD}"/>
              </a:ext>
            </a:extLst>
          </p:cNvPr>
          <p:cNvSpPr txBox="1"/>
          <p:nvPr/>
        </p:nvSpPr>
        <p:spPr>
          <a:xfrm>
            <a:off x="8064879" y="3535340"/>
            <a:ext cx="448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2.25</a:t>
            </a:r>
            <a:endParaRPr lang="zh-CN" altLang="en-US" sz="1050" dirty="0"/>
          </a:p>
        </p:txBody>
      </p:sp>
      <p:sp>
        <p:nvSpPr>
          <p:cNvPr id="51" name="文本框 46">
            <a:extLst>
              <a:ext uri="{FF2B5EF4-FFF2-40B4-BE49-F238E27FC236}">
                <a16:creationId xmlns:a16="http://schemas.microsoft.com/office/drawing/2014/main" id="{E7FCFF41-A77C-4BF5-97F6-BF7F3C00B402}"/>
              </a:ext>
            </a:extLst>
          </p:cNvPr>
          <p:cNvSpPr txBox="1"/>
          <p:nvPr/>
        </p:nvSpPr>
        <p:spPr>
          <a:xfrm>
            <a:off x="7831798" y="3777660"/>
            <a:ext cx="448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1.5</a:t>
            </a:r>
            <a:endParaRPr lang="zh-CN" altLang="en-US" sz="105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61EBAF9-0A84-448E-BF51-85B6D5AB7D96}"/>
              </a:ext>
            </a:extLst>
          </p:cNvPr>
          <p:cNvSpPr txBox="1"/>
          <p:nvPr/>
        </p:nvSpPr>
        <p:spPr>
          <a:xfrm>
            <a:off x="7981996" y="3994097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A6757CA-5940-4753-9FAA-F8F9FD5B7044}"/>
              </a:ext>
            </a:extLst>
          </p:cNvPr>
          <p:cNvSpPr txBox="1"/>
          <p:nvPr/>
        </p:nvSpPr>
        <p:spPr>
          <a:xfrm>
            <a:off x="7886914" y="4301162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54" name="文本框 46">
            <a:extLst>
              <a:ext uri="{FF2B5EF4-FFF2-40B4-BE49-F238E27FC236}">
                <a16:creationId xmlns:a16="http://schemas.microsoft.com/office/drawing/2014/main" id="{E4F591EF-F340-41BE-8AD7-F2F2D560055C}"/>
              </a:ext>
            </a:extLst>
          </p:cNvPr>
          <p:cNvSpPr txBox="1"/>
          <p:nvPr/>
        </p:nvSpPr>
        <p:spPr>
          <a:xfrm>
            <a:off x="7877548" y="4660181"/>
            <a:ext cx="448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5.25</a:t>
            </a:r>
            <a:endParaRPr lang="zh-CN" altLang="en-US" sz="1050" dirty="0"/>
          </a:p>
        </p:txBody>
      </p:sp>
      <p:sp>
        <p:nvSpPr>
          <p:cNvPr id="56" name="文本框 46">
            <a:extLst>
              <a:ext uri="{FF2B5EF4-FFF2-40B4-BE49-F238E27FC236}">
                <a16:creationId xmlns:a16="http://schemas.microsoft.com/office/drawing/2014/main" id="{54130776-D0A0-48F4-83C4-31673F0E2264}"/>
              </a:ext>
            </a:extLst>
          </p:cNvPr>
          <p:cNvSpPr txBox="1"/>
          <p:nvPr/>
        </p:nvSpPr>
        <p:spPr>
          <a:xfrm>
            <a:off x="8162354" y="4385544"/>
            <a:ext cx="448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3.75</a:t>
            </a:r>
            <a:endParaRPr lang="zh-CN" altLang="en-US" sz="105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6525FFD-CE3F-445A-BBB8-5EC121BBB472}"/>
              </a:ext>
            </a:extLst>
          </p:cNvPr>
          <p:cNvSpPr txBox="1"/>
          <p:nvPr/>
        </p:nvSpPr>
        <p:spPr>
          <a:xfrm>
            <a:off x="7947429" y="5056961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58" name="文本框 46">
            <a:extLst>
              <a:ext uri="{FF2B5EF4-FFF2-40B4-BE49-F238E27FC236}">
                <a16:creationId xmlns:a16="http://schemas.microsoft.com/office/drawing/2014/main" id="{416DA794-E63A-4998-B666-D2AB6C6AB749}"/>
              </a:ext>
            </a:extLst>
          </p:cNvPr>
          <p:cNvSpPr txBox="1"/>
          <p:nvPr/>
        </p:nvSpPr>
        <p:spPr>
          <a:xfrm>
            <a:off x="9142903" y="3324491"/>
            <a:ext cx="448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8.25</a:t>
            </a:r>
            <a:endParaRPr lang="zh-CN" altLang="en-US" sz="1050" dirty="0"/>
          </a:p>
        </p:txBody>
      </p:sp>
      <p:sp>
        <p:nvSpPr>
          <p:cNvPr id="59" name="文本框 46">
            <a:extLst>
              <a:ext uri="{FF2B5EF4-FFF2-40B4-BE49-F238E27FC236}">
                <a16:creationId xmlns:a16="http://schemas.microsoft.com/office/drawing/2014/main" id="{90D73D8A-DB93-4458-95EC-A5E07AC7F823}"/>
              </a:ext>
            </a:extLst>
          </p:cNvPr>
          <p:cNvSpPr txBox="1"/>
          <p:nvPr/>
        </p:nvSpPr>
        <p:spPr>
          <a:xfrm>
            <a:off x="8947756" y="3577797"/>
            <a:ext cx="448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8.25</a:t>
            </a:r>
            <a:endParaRPr lang="zh-CN" altLang="en-US" sz="1050" dirty="0"/>
          </a:p>
        </p:txBody>
      </p:sp>
      <p:sp>
        <p:nvSpPr>
          <p:cNvPr id="60" name="文本框 46">
            <a:extLst>
              <a:ext uri="{FF2B5EF4-FFF2-40B4-BE49-F238E27FC236}">
                <a16:creationId xmlns:a16="http://schemas.microsoft.com/office/drawing/2014/main" id="{4826A206-4846-47DB-933F-0F5A491CC544}"/>
              </a:ext>
            </a:extLst>
          </p:cNvPr>
          <p:cNvSpPr txBox="1"/>
          <p:nvPr/>
        </p:nvSpPr>
        <p:spPr>
          <a:xfrm>
            <a:off x="9012181" y="4080671"/>
            <a:ext cx="448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8.25</a:t>
            </a:r>
            <a:endParaRPr lang="zh-CN" altLang="en-US" sz="1050" dirty="0"/>
          </a:p>
        </p:txBody>
      </p:sp>
      <p:sp>
        <p:nvSpPr>
          <p:cNvPr id="62" name="文本框 46">
            <a:extLst>
              <a:ext uri="{FF2B5EF4-FFF2-40B4-BE49-F238E27FC236}">
                <a16:creationId xmlns:a16="http://schemas.microsoft.com/office/drawing/2014/main" id="{791FDA7B-A709-4D4B-B59C-5166D9927626}"/>
              </a:ext>
            </a:extLst>
          </p:cNvPr>
          <p:cNvSpPr txBox="1"/>
          <p:nvPr/>
        </p:nvSpPr>
        <p:spPr>
          <a:xfrm>
            <a:off x="9149215" y="4328717"/>
            <a:ext cx="448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/>
              <a:t>8.25</a:t>
            </a:r>
            <a:endParaRPr lang="zh-CN" altLang="en-US" sz="105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80C00FD-37FC-4EDD-81A2-E5DFC06E4F36}"/>
              </a:ext>
            </a:extLst>
          </p:cNvPr>
          <p:cNvSpPr txBox="1"/>
          <p:nvPr/>
        </p:nvSpPr>
        <p:spPr>
          <a:xfrm>
            <a:off x="2256329" y="5689013"/>
            <a:ext cx="19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Calculate Process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CA69FB8-DE15-4094-9B0A-07B8716EA733}"/>
              </a:ext>
            </a:extLst>
          </p:cNvPr>
          <p:cNvSpPr txBox="1"/>
          <p:nvPr/>
        </p:nvSpPr>
        <p:spPr>
          <a:xfrm>
            <a:off x="10129315" y="3101316"/>
            <a:ext cx="14342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No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Cycle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30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E4FAAC-E8D7-4340-B0C8-0C2E14417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812" y="2164433"/>
            <a:ext cx="6732113" cy="364160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52AFA8-8863-4BAA-808D-C716FDCF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8687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Generate a graph with no cycle from a graph with cycles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12</a:t>
            </a:fld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127DAB-1B2B-4DA3-8026-37720EE2D98C}"/>
              </a:ext>
            </a:extLst>
          </p:cNvPr>
          <p:cNvSpPr txBox="1"/>
          <p:nvPr/>
        </p:nvSpPr>
        <p:spPr>
          <a:xfrm>
            <a:off x="602855" y="2485272"/>
            <a:ext cx="49199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 can’t find an example that the graph drawn by my LP software has a cycle.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 try to construct many examples that can get the optimal value with a cycle, but my LP program prefers to set one edge of the cycle to 0.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797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CCBD7FEC-FA76-499A-80F0-827EEDE06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 !</a:t>
            </a:r>
            <a:endParaRPr lang="zh-CN" altLang="en-US" dirty="0"/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1AA61B1E-1E0A-46EA-883C-DD0873252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EEBFF06-8C5C-4093-82FB-0C912CE0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64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E3DF4-1350-411B-8035-C1CE8228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B9109-EDC3-426F-84B0-8AA48B6C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Generate tree Structures and discuss how to choice tree and child machine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Generate a graph with no cycle from a graph with cycles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LP-based Algorithm has best result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1A4CEB-07C9-4E71-8D7F-B2E479D0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2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52AFA8-8863-4BAA-808D-C716FDCF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8686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Generate tree Structures and discuss how to choice tree and child machine node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79A9EE1-1FB4-4354-B371-0EB18E20B32D}"/>
              </a:ext>
            </a:extLst>
          </p:cNvPr>
          <p:cNvGrpSpPr/>
          <p:nvPr/>
        </p:nvGrpSpPr>
        <p:grpSpPr>
          <a:xfrm>
            <a:off x="4255737" y="2624721"/>
            <a:ext cx="388418" cy="672783"/>
            <a:chOff x="7120317" y="2820953"/>
            <a:chExt cx="388418" cy="67278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792191A-364B-47E6-B9CA-24FEFD24694A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3F766676-A3EC-46D4-897A-1BD7ADCE50EB}"/>
                    </a:ext>
                  </a:extLst>
                </p:cNvPr>
                <p:cNvSpPr txBox="1"/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3F766676-A3EC-46D4-897A-1BD7ADCE5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3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897CDE7-4E7D-4A89-8AFB-1C244CB51664}"/>
              </a:ext>
            </a:extLst>
          </p:cNvPr>
          <p:cNvGrpSpPr/>
          <p:nvPr/>
        </p:nvGrpSpPr>
        <p:grpSpPr>
          <a:xfrm>
            <a:off x="5688702" y="2624721"/>
            <a:ext cx="388418" cy="672783"/>
            <a:chOff x="7120317" y="2820953"/>
            <a:chExt cx="388418" cy="67278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F1E39EB-7607-4B4A-B35F-A481EE7E352D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F478872-E075-4F24-A8C3-ED675BB2CDFD}"/>
                    </a:ext>
                  </a:extLst>
                </p:cNvPr>
                <p:cNvSpPr txBox="1"/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F478872-E075-4F24-A8C3-ED675BB2C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3F0D8CE-0CE4-4B60-B39B-7F78CDFCE848}"/>
              </a:ext>
            </a:extLst>
          </p:cNvPr>
          <p:cNvGrpSpPr/>
          <p:nvPr/>
        </p:nvGrpSpPr>
        <p:grpSpPr>
          <a:xfrm>
            <a:off x="7121666" y="2624721"/>
            <a:ext cx="388418" cy="672783"/>
            <a:chOff x="7120317" y="2820953"/>
            <a:chExt cx="388418" cy="67278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2638C52-59C0-4AAA-91F3-12A5D3CE2DA1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7850DE92-491A-4C9C-9FB6-9C28AB60837A}"/>
                    </a:ext>
                  </a:extLst>
                </p:cNvPr>
                <p:cNvSpPr txBox="1"/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7850DE92-491A-4C9C-9FB6-9C28AB608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D52A3E6-84FA-49BA-9A8A-C90D016C0B8A}"/>
              </a:ext>
            </a:extLst>
          </p:cNvPr>
          <p:cNvGrpSpPr/>
          <p:nvPr/>
        </p:nvGrpSpPr>
        <p:grpSpPr>
          <a:xfrm>
            <a:off x="7149987" y="4244124"/>
            <a:ext cx="388418" cy="641078"/>
            <a:chOff x="7421071" y="4664599"/>
            <a:chExt cx="388418" cy="641078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E8A9E21-E32F-4079-ACB1-6E6E26EEAF8D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5E47A05A-F661-41F5-A55E-0BB844F92AC3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5E47A05A-F661-41F5-A55E-0BB844F92A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3438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C3E1FCD-084C-429C-9268-B43E2EEE7262}"/>
              </a:ext>
            </a:extLst>
          </p:cNvPr>
          <p:cNvGrpSpPr/>
          <p:nvPr/>
        </p:nvGrpSpPr>
        <p:grpSpPr>
          <a:xfrm>
            <a:off x="4979299" y="4244124"/>
            <a:ext cx="388418" cy="641078"/>
            <a:chOff x="7421071" y="4664599"/>
            <a:chExt cx="388418" cy="64107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7237FB1-7D7F-428A-9702-B3AAF152796C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C7AC4C06-AB8F-4A26-9E14-DFA784FDD8A3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C7AC4C06-AB8F-4A26-9E14-DFA784FDD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938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7642E26-9084-46E7-B6A5-C874669E391F}"/>
              </a:ext>
            </a:extLst>
          </p:cNvPr>
          <p:cNvGrpSpPr/>
          <p:nvPr/>
        </p:nvGrpSpPr>
        <p:grpSpPr>
          <a:xfrm>
            <a:off x="5702861" y="4244124"/>
            <a:ext cx="388418" cy="641078"/>
            <a:chOff x="7421071" y="4664599"/>
            <a:chExt cx="388418" cy="641078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CFBF48EC-7E28-4E26-93EF-7C1CFB4168E6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27C0545-602E-401E-A718-EDF03E74016F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27C0545-602E-401E-A718-EDF03E740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1111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49D89F4-9C12-411B-8446-C0BF3EE2B495}"/>
              </a:ext>
            </a:extLst>
          </p:cNvPr>
          <p:cNvGrpSpPr/>
          <p:nvPr/>
        </p:nvGrpSpPr>
        <p:grpSpPr>
          <a:xfrm>
            <a:off x="6426424" y="4244124"/>
            <a:ext cx="388418" cy="641078"/>
            <a:chOff x="7421071" y="4664599"/>
            <a:chExt cx="388418" cy="641078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42BC441A-8123-4DDC-A0CE-4D6549782AD8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B3859FB6-6D49-430E-A678-8855FB3DF5BC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B3859FB6-6D49-430E-A678-8855FB3DF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1875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7D13821-1F9C-45C1-8E5A-23050BECBE28}"/>
              </a:ext>
            </a:extLst>
          </p:cNvPr>
          <p:cNvGrpSpPr/>
          <p:nvPr/>
        </p:nvGrpSpPr>
        <p:grpSpPr>
          <a:xfrm>
            <a:off x="4255737" y="4244124"/>
            <a:ext cx="388418" cy="641078"/>
            <a:chOff x="7421071" y="4664599"/>
            <a:chExt cx="388418" cy="641078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89C1618-F03D-45EC-968C-7DAA306564B4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54C8C489-DF03-45B6-A4CE-9CDF3625B35C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54C8C489-DF03-45B6-A4CE-9CDF3625B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938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6DC8D90-8032-4FD7-A3E3-8AB247B18406}"/>
              </a:ext>
            </a:extLst>
          </p:cNvPr>
          <p:cNvCxnSpPr>
            <a:cxnSpLocks/>
            <a:stCxn id="30" idx="2"/>
            <a:endCxn id="68" idx="0"/>
          </p:cNvCxnSpPr>
          <p:nvPr/>
        </p:nvCxnSpPr>
        <p:spPr>
          <a:xfrm>
            <a:off x="4429715" y="3297504"/>
            <a:ext cx="20231" cy="9466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ED71E81-A888-44CD-BD3B-6265DAD5A165}"/>
              </a:ext>
            </a:extLst>
          </p:cNvPr>
          <p:cNvCxnSpPr>
            <a:cxnSpLocks/>
            <a:stCxn id="30" idx="2"/>
            <a:endCxn id="65" idx="0"/>
          </p:cNvCxnSpPr>
          <p:nvPr/>
        </p:nvCxnSpPr>
        <p:spPr>
          <a:xfrm>
            <a:off x="4429715" y="3297504"/>
            <a:ext cx="2190918" cy="9466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7A365E5-D6E0-4562-AC32-FB184440AB4D}"/>
              </a:ext>
            </a:extLst>
          </p:cNvPr>
          <p:cNvCxnSpPr>
            <a:cxnSpLocks/>
            <a:stCxn id="33" idx="2"/>
            <a:endCxn id="62" idx="0"/>
          </p:cNvCxnSpPr>
          <p:nvPr/>
        </p:nvCxnSpPr>
        <p:spPr>
          <a:xfrm>
            <a:off x="5862680" y="3297504"/>
            <a:ext cx="34390" cy="9466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C632765-E3E2-48C3-B1A6-716B5601795D}"/>
              </a:ext>
            </a:extLst>
          </p:cNvPr>
          <p:cNvCxnSpPr>
            <a:cxnSpLocks/>
            <a:stCxn id="33" idx="2"/>
            <a:endCxn id="59" idx="0"/>
          </p:cNvCxnSpPr>
          <p:nvPr/>
        </p:nvCxnSpPr>
        <p:spPr>
          <a:xfrm flipH="1">
            <a:off x="5173508" y="3297504"/>
            <a:ext cx="689172" cy="9466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23CAA0A5-1F66-4590-BDA9-54FD9BDEA1C4}"/>
              </a:ext>
            </a:extLst>
          </p:cNvPr>
          <p:cNvCxnSpPr>
            <a:cxnSpLocks/>
            <a:stCxn id="33" idx="2"/>
            <a:endCxn id="65" idx="0"/>
          </p:cNvCxnSpPr>
          <p:nvPr/>
        </p:nvCxnSpPr>
        <p:spPr>
          <a:xfrm>
            <a:off x="5862680" y="3297504"/>
            <a:ext cx="757953" cy="9466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1C2F4F11-B1AD-41E0-BDF5-8AF4A23B68AE}"/>
              </a:ext>
            </a:extLst>
          </p:cNvPr>
          <p:cNvCxnSpPr>
            <a:cxnSpLocks/>
            <a:stCxn id="36" idx="2"/>
            <a:endCxn id="65" idx="0"/>
          </p:cNvCxnSpPr>
          <p:nvPr/>
        </p:nvCxnSpPr>
        <p:spPr>
          <a:xfrm flipH="1">
            <a:off x="6620633" y="3297504"/>
            <a:ext cx="675011" cy="9466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4D1FBE3-54CB-4B49-A477-0754138BBB46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>
            <a:off x="7295644" y="3297504"/>
            <a:ext cx="48552" cy="9466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EE77BEC0-E304-4218-BED2-8A5D3B2BBAB9}"/>
              </a:ext>
            </a:extLst>
          </p:cNvPr>
          <p:cNvSpPr txBox="1"/>
          <p:nvPr/>
        </p:nvSpPr>
        <p:spPr>
          <a:xfrm>
            <a:off x="4714619" y="5156948"/>
            <a:ext cx="233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zh-CN" sz="2400" dirty="0"/>
              <a:t>The source graph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516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52AFA8-8863-4BAA-808D-C716FDCF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6617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8686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Generate tree Structures and discuss how to choice tree and child machine node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79A9EE1-1FB4-4354-B371-0EB18E20B32D}"/>
              </a:ext>
            </a:extLst>
          </p:cNvPr>
          <p:cNvGrpSpPr/>
          <p:nvPr/>
        </p:nvGrpSpPr>
        <p:grpSpPr>
          <a:xfrm>
            <a:off x="3167349" y="2308737"/>
            <a:ext cx="388418" cy="672783"/>
            <a:chOff x="7120317" y="2820953"/>
            <a:chExt cx="388418" cy="67278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792191A-364B-47E6-B9CA-24FEFD24694A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3F766676-A3EC-46D4-897A-1BD7ADCE50EB}"/>
                    </a:ext>
                  </a:extLst>
                </p:cNvPr>
                <p:cNvSpPr txBox="1"/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3F766676-A3EC-46D4-897A-1BD7ADCE5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6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897CDE7-4E7D-4A89-8AFB-1C244CB51664}"/>
              </a:ext>
            </a:extLst>
          </p:cNvPr>
          <p:cNvGrpSpPr/>
          <p:nvPr/>
        </p:nvGrpSpPr>
        <p:grpSpPr>
          <a:xfrm>
            <a:off x="3092498" y="3934130"/>
            <a:ext cx="423146" cy="676270"/>
            <a:chOff x="7016805" y="2817466"/>
            <a:chExt cx="423146" cy="67627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F1E39EB-7607-4B4A-B35F-A481EE7E352D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F478872-E075-4F24-A8C3-ED675BB2CDFD}"/>
                    </a:ext>
                  </a:extLst>
                </p:cNvPr>
                <p:cNvSpPr txBox="1"/>
                <p:nvPr/>
              </p:nvSpPr>
              <p:spPr>
                <a:xfrm>
                  <a:off x="7016805" y="2817466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F478872-E075-4F24-A8C3-ED675BB2C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6805" y="2817466"/>
                  <a:ext cx="38841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3F0D8CE-0CE4-4B60-B39B-7F78CDFCE848}"/>
              </a:ext>
            </a:extLst>
          </p:cNvPr>
          <p:cNvGrpSpPr/>
          <p:nvPr/>
        </p:nvGrpSpPr>
        <p:grpSpPr>
          <a:xfrm>
            <a:off x="4489385" y="3941103"/>
            <a:ext cx="504168" cy="669297"/>
            <a:chOff x="7148638" y="2824439"/>
            <a:chExt cx="504168" cy="66929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2638C52-59C0-4AAA-91F3-12A5D3CE2DA1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7850DE92-491A-4C9C-9FB6-9C28AB60837A}"/>
                    </a:ext>
                  </a:extLst>
                </p:cNvPr>
                <p:cNvSpPr txBox="1"/>
                <p:nvPr/>
              </p:nvSpPr>
              <p:spPr>
                <a:xfrm>
                  <a:off x="7264388" y="2824439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7850DE92-491A-4C9C-9FB6-9C28AB608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4388" y="2824439"/>
                  <a:ext cx="38841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D52A3E6-84FA-49BA-9A8A-C90D016C0B8A}"/>
              </a:ext>
            </a:extLst>
          </p:cNvPr>
          <p:cNvGrpSpPr/>
          <p:nvPr/>
        </p:nvGrpSpPr>
        <p:grpSpPr>
          <a:xfrm>
            <a:off x="4448925" y="5205504"/>
            <a:ext cx="388418" cy="641078"/>
            <a:chOff x="7421071" y="4664599"/>
            <a:chExt cx="388418" cy="641078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E8A9E21-E32F-4079-ACB1-6E6E26EEAF8D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5E47A05A-F661-41F5-A55E-0BB844F92AC3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5E47A05A-F661-41F5-A55E-0BB844F92A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3438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C3E1FCD-084C-429C-9268-B43E2EEE7262}"/>
              </a:ext>
            </a:extLst>
          </p:cNvPr>
          <p:cNvGrpSpPr/>
          <p:nvPr/>
        </p:nvGrpSpPr>
        <p:grpSpPr>
          <a:xfrm>
            <a:off x="2603941" y="5205504"/>
            <a:ext cx="388418" cy="641078"/>
            <a:chOff x="7421071" y="4664599"/>
            <a:chExt cx="388418" cy="64107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7237FB1-7D7F-428A-9702-B3AAF152796C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C7AC4C06-AB8F-4A26-9E14-DFA784FDD8A3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C7AC4C06-AB8F-4A26-9E14-DFA784FDD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938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7642E26-9084-46E7-B6A5-C874669E391F}"/>
              </a:ext>
            </a:extLst>
          </p:cNvPr>
          <p:cNvGrpSpPr/>
          <p:nvPr/>
        </p:nvGrpSpPr>
        <p:grpSpPr>
          <a:xfrm>
            <a:off x="3587732" y="5205504"/>
            <a:ext cx="388418" cy="641078"/>
            <a:chOff x="7421071" y="4664599"/>
            <a:chExt cx="388418" cy="641078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CFBF48EC-7E28-4E26-93EF-7C1CFB4168E6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27C0545-602E-401E-A718-EDF03E74016F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27C0545-602E-401E-A718-EDF03E740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1111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49D89F4-9C12-411B-8446-C0BF3EE2B495}"/>
              </a:ext>
            </a:extLst>
          </p:cNvPr>
          <p:cNvGrpSpPr/>
          <p:nvPr/>
        </p:nvGrpSpPr>
        <p:grpSpPr>
          <a:xfrm>
            <a:off x="3889227" y="3246346"/>
            <a:ext cx="388418" cy="641078"/>
            <a:chOff x="7421071" y="4664599"/>
            <a:chExt cx="388418" cy="641078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42BC441A-8123-4DDC-A0CE-4D6549782AD8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B3859FB6-6D49-430E-A678-8855FB3DF5BC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B3859FB6-6D49-430E-A678-8855FB3DF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3438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7D13821-1F9C-45C1-8E5A-23050BECBE28}"/>
              </a:ext>
            </a:extLst>
          </p:cNvPr>
          <p:cNvGrpSpPr/>
          <p:nvPr/>
        </p:nvGrpSpPr>
        <p:grpSpPr>
          <a:xfrm>
            <a:off x="2208105" y="3246346"/>
            <a:ext cx="388418" cy="641078"/>
            <a:chOff x="7421071" y="4664599"/>
            <a:chExt cx="388418" cy="641078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89C1618-F03D-45EC-968C-7DAA306564B4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54C8C489-DF03-45B6-A4CE-9CDF3625B35C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54C8C489-DF03-45B6-A4CE-9CDF3625B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938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6DC8D90-8032-4FD7-A3E3-8AB247B18406}"/>
              </a:ext>
            </a:extLst>
          </p:cNvPr>
          <p:cNvCxnSpPr>
            <a:cxnSpLocks/>
            <a:stCxn id="30" idx="2"/>
            <a:endCxn id="68" idx="0"/>
          </p:cNvCxnSpPr>
          <p:nvPr/>
        </p:nvCxnSpPr>
        <p:spPr>
          <a:xfrm flipH="1">
            <a:off x="2402314" y="2981520"/>
            <a:ext cx="939013" cy="2648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ED71E81-A888-44CD-BD3B-6265DAD5A165}"/>
              </a:ext>
            </a:extLst>
          </p:cNvPr>
          <p:cNvCxnSpPr>
            <a:cxnSpLocks/>
            <a:stCxn id="30" idx="2"/>
            <a:endCxn id="65" idx="0"/>
          </p:cNvCxnSpPr>
          <p:nvPr/>
        </p:nvCxnSpPr>
        <p:spPr>
          <a:xfrm>
            <a:off x="3341327" y="2981520"/>
            <a:ext cx="742109" cy="2648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7A365E5-D6E0-4562-AC32-FB184440AB4D}"/>
              </a:ext>
            </a:extLst>
          </p:cNvPr>
          <p:cNvCxnSpPr>
            <a:cxnSpLocks/>
            <a:stCxn id="33" idx="2"/>
            <a:endCxn id="62" idx="0"/>
          </p:cNvCxnSpPr>
          <p:nvPr/>
        </p:nvCxnSpPr>
        <p:spPr>
          <a:xfrm>
            <a:off x="3369988" y="4610400"/>
            <a:ext cx="411953" cy="595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C632765-E3E2-48C3-B1A6-716B5601795D}"/>
              </a:ext>
            </a:extLst>
          </p:cNvPr>
          <p:cNvCxnSpPr>
            <a:cxnSpLocks/>
            <a:stCxn id="33" idx="2"/>
            <a:endCxn id="59" idx="0"/>
          </p:cNvCxnSpPr>
          <p:nvPr/>
        </p:nvCxnSpPr>
        <p:spPr>
          <a:xfrm flipH="1">
            <a:off x="2798150" y="4610400"/>
            <a:ext cx="571838" cy="595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23CAA0A5-1F66-4590-BDA9-54FD9BDEA1C4}"/>
              </a:ext>
            </a:extLst>
          </p:cNvPr>
          <p:cNvCxnSpPr>
            <a:cxnSpLocks/>
            <a:stCxn id="33" idx="0"/>
            <a:endCxn id="65" idx="3"/>
          </p:cNvCxnSpPr>
          <p:nvPr/>
        </p:nvCxnSpPr>
        <p:spPr>
          <a:xfrm flipV="1">
            <a:off x="3369988" y="3512265"/>
            <a:ext cx="606162" cy="7946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1C2F4F11-B1AD-41E0-BDF5-8AF4A23B68AE}"/>
              </a:ext>
            </a:extLst>
          </p:cNvPr>
          <p:cNvCxnSpPr>
            <a:cxnSpLocks/>
            <a:stCxn id="36" idx="0"/>
            <a:endCxn id="65" idx="5"/>
          </p:cNvCxnSpPr>
          <p:nvPr/>
        </p:nvCxnSpPr>
        <p:spPr>
          <a:xfrm flipH="1" flipV="1">
            <a:off x="4190722" y="3512265"/>
            <a:ext cx="444320" cy="79468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4D1FBE3-54CB-4B49-A477-0754138BBB46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>
            <a:off x="4635042" y="4610400"/>
            <a:ext cx="8092" cy="595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8FC079-4D3E-4D57-8CAB-772DBA98B76A}"/>
                  </a:ext>
                </a:extLst>
              </p:cNvPr>
              <p:cNvSpPr txBox="1"/>
              <p:nvPr/>
            </p:nvSpPr>
            <p:spPr>
              <a:xfrm>
                <a:off x="521935" y="2480923"/>
                <a:ext cx="20820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root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8FC079-4D3E-4D57-8CAB-772DBA98B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35" y="2480923"/>
                <a:ext cx="2082003" cy="461665"/>
              </a:xfrm>
              <a:prstGeom prst="rect">
                <a:avLst/>
              </a:prstGeom>
              <a:blipFill>
                <a:blip r:embed="rId10"/>
                <a:stretch>
                  <a:fillRect l="-88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07BBBC2D-7475-40DE-8AC4-FE6A3DC5C6C7}"/>
              </a:ext>
            </a:extLst>
          </p:cNvPr>
          <p:cNvGrpSpPr/>
          <p:nvPr/>
        </p:nvGrpSpPr>
        <p:grpSpPr>
          <a:xfrm>
            <a:off x="7411304" y="2172453"/>
            <a:ext cx="388418" cy="672783"/>
            <a:chOff x="7120317" y="2820953"/>
            <a:chExt cx="388418" cy="672783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92C82641-D12A-4D22-9028-9183467D7489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41D910FD-DB21-498F-A747-0AE1D3DFC6CD}"/>
                    </a:ext>
                  </a:extLst>
                </p:cNvPr>
                <p:cNvSpPr txBox="1"/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41D910FD-DB21-498F-A747-0AE1D3DFC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06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5026BB9D-F021-45C3-9AA9-4AC980F347F8}"/>
              </a:ext>
            </a:extLst>
          </p:cNvPr>
          <p:cNvGrpSpPr/>
          <p:nvPr/>
        </p:nvGrpSpPr>
        <p:grpSpPr>
          <a:xfrm>
            <a:off x="7336453" y="3797846"/>
            <a:ext cx="423146" cy="676270"/>
            <a:chOff x="7016805" y="2817466"/>
            <a:chExt cx="423146" cy="676270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97BD7BA-F3EA-4C31-92D0-C0E0584C0B5B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7DF96904-EB33-4D2E-A432-E4E244CFC21D}"/>
                    </a:ext>
                  </a:extLst>
                </p:cNvPr>
                <p:cNvSpPr txBox="1"/>
                <p:nvPr/>
              </p:nvSpPr>
              <p:spPr>
                <a:xfrm>
                  <a:off x="7016805" y="2817466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7DF96904-EB33-4D2E-A432-E4E244CFC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6805" y="2817466"/>
                  <a:ext cx="38841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7067D96F-3CF1-4089-A248-1BA78BC1BDF5}"/>
              </a:ext>
            </a:extLst>
          </p:cNvPr>
          <p:cNvGrpSpPr/>
          <p:nvPr/>
        </p:nvGrpSpPr>
        <p:grpSpPr>
          <a:xfrm>
            <a:off x="8733340" y="3804819"/>
            <a:ext cx="504168" cy="669297"/>
            <a:chOff x="7148638" y="2824439"/>
            <a:chExt cx="504168" cy="669297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0AC949FF-5F6D-4FB0-99AC-5559CAF75004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10D4C8A5-DE1B-4BE2-8589-87501366AC4D}"/>
                    </a:ext>
                  </a:extLst>
                </p:cNvPr>
                <p:cNvSpPr txBox="1"/>
                <p:nvPr/>
              </p:nvSpPr>
              <p:spPr>
                <a:xfrm>
                  <a:off x="7264388" y="2824439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10D4C8A5-DE1B-4BE2-8589-87501366A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4388" y="2824439"/>
                  <a:ext cx="38841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06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F8BB2928-4A94-48BB-BD8D-0BC9984603A0}"/>
              </a:ext>
            </a:extLst>
          </p:cNvPr>
          <p:cNvGrpSpPr/>
          <p:nvPr/>
        </p:nvGrpSpPr>
        <p:grpSpPr>
          <a:xfrm>
            <a:off x="8692880" y="5069220"/>
            <a:ext cx="388418" cy="641078"/>
            <a:chOff x="7421071" y="4664599"/>
            <a:chExt cx="388418" cy="641078"/>
          </a:xfrm>
        </p:grpSpPr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58B49D7F-8193-41D7-AFA6-FA85A621364B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0833073C-9D72-46FC-B988-958D75F143C2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0833073C-9D72-46FC-B988-958D75F14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23438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655F09EF-35E5-40DA-9A87-1FAFD75CD66D}"/>
              </a:ext>
            </a:extLst>
          </p:cNvPr>
          <p:cNvGrpSpPr/>
          <p:nvPr/>
        </p:nvGrpSpPr>
        <p:grpSpPr>
          <a:xfrm>
            <a:off x="6847896" y="5069220"/>
            <a:ext cx="388418" cy="641078"/>
            <a:chOff x="7421071" y="4664599"/>
            <a:chExt cx="388418" cy="641078"/>
          </a:xfrm>
        </p:grpSpPr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4E993780-9D04-4CDA-A3A9-578201E886A3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31876E1-F6FC-4E6A-87E1-9AF9D165C48F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31876E1-F6FC-4E6A-87E1-9AF9D165C4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0938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317BC48C-4957-46C4-ACFD-B0F9C6D96F95}"/>
              </a:ext>
            </a:extLst>
          </p:cNvPr>
          <p:cNvGrpSpPr/>
          <p:nvPr/>
        </p:nvGrpSpPr>
        <p:grpSpPr>
          <a:xfrm>
            <a:off x="7831687" y="5069220"/>
            <a:ext cx="388418" cy="641078"/>
            <a:chOff x="7421071" y="4664599"/>
            <a:chExt cx="388418" cy="641078"/>
          </a:xfrm>
        </p:grpSpPr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AE7094DB-DCBF-43BC-85ED-018C586BF0BD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DECA01B-C20D-4362-ACC8-2A3997035D7B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DECA01B-C20D-4362-ACC8-2A3997035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9524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3096660B-CE9B-4E7C-9371-20294373068B}"/>
              </a:ext>
            </a:extLst>
          </p:cNvPr>
          <p:cNvGrpSpPr/>
          <p:nvPr/>
        </p:nvGrpSpPr>
        <p:grpSpPr>
          <a:xfrm>
            <a:off x="8133182" y="3110062"/>
            <a:ext cx="388418" cy="641078"/>
            <a:chOff x="7421071" y="4664599"/>
            <a:chExt cx="388418" cy="641078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2DB4D64E-4EB2-4407-8236-812BE05CE276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464D23FD-C527-426E-ADC3-2D26997FDAB8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464D23FD-C527-426E-ADC3-2D26997FD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1875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71B15F1C-589B-42C4-804F-77A79AAA69BA}"/>
              </a:ext>
            </a:extLst>
          </p:cNvPr>
          <p:cNvGrpSpPr/>
          <p:nvPr/>
        </p:nvGrpSpPr>
        <p:grpSpPr>
          <a:xfrm>
            <a:off x="6452060" y="3110062"/>
            <a:ext cx="388418" cy="641078"/>
            <a:chOff x="7421071" y="4664599"/>
            <a:chExt cx="388418" cy="641078"/>
          </a:xfrm>
        </p:grpSpPr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C81F48CE-8108-469B-8DC3-66D092B14B17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7685EE5E-FF97-426E-9411-6BCBB3454224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7685EE5E-FF97-426E-9411-6BCBB3454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0938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5864DED2-1188-4B66-A4EB-5655455FC2C1}"/>
              </a:ext>
            </a:extLst>
          </p:cNvPr>
          <p:cNvCxnSpPr>
            <a:cxnSpLocks/>
            <a:stCxn id="126" idx="2"/>
            <a:endCxn id="147" idx="0"/>
          </p:cNvCxnSpPr>
          <p:nvPr/>
        </p:nvCxnSpPr>
        <p:spPr>
          <a:xfrm flipH="1">
            <a:off x="6646269" y="2845236"/>
            <a:ext cx="939013" cy="2648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3C7416C5-420B-47B8-8A71-CFFE967C1E25}"/>
              </a:ext>
            </a:extLst>
          </p:cNvPr>
          <p:cNvCxnSpPr>
            <a:cxnSpLocks/>
            <a:stCxn id="126" idx="2"/>
            <a:endCxn id="144" idx="0"/>
          </p:cNvCxnSpPr>
          <p:nvPr/>
        </p:nvCxnSpPr>
        <p:spPr>
          <a:xfrm>
            <a:off x="7585282" y="2845236"/>
            <a:ext cx="742109" cy="2648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ECDB4291-9D81-488D-AACC-E971C708DCD6}"/>
              </a:ext>
            </a:extLst>
          </p:cNvPr>
          <p:cNvCxnSpPr>
            <a:cxnSpLocks/>
            <a:stCxn id="129" idx="2"/>
            <a:endCxn id="141" idx="0"/>
          </p:cNvCxnSpPr>
          <p:nvPr/>
        </p:nvCxnSpPr>
        <p:spPr>
          <a:xfrm>
            <a:off x="7613943" y="4474116"/>
            <a:ext cx="411953" cy="595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11D3B56A-0AB6-4F9B-B0C1-BDDA86036FD7}"/>
              </a:ext>
            </a:extLst>
          </p:cNvPr>
          <p:cNvCxnSpPr>
            <a:cxnSpLocks/>
            <a:stCxn id="129" idx="2"/>
            <a:endCxn id="138" idx="0"/>
          </p:cNvCxnSpPr>
          <p:nvPr/>
        </p:nvCxnSpPr>
        <p:spPr>
          <a:xfrm flipH="1">
            <a:off x="7042105" y="4474116"/>
            <a:ext cx="571838" cy="595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C88051E8-60CD-4321-BB74-AB5FDCC5E76E}"/>
              </a:ext>
            </a:extLst>
          </p:cNvPr>
          <p:cNvCxnSpPr>
            <a:cxnSpLocks/>
            <a:stCxn id="129" idx="0"/>
            <a:endCxn id="144" idx="3"/>
          </p:cNvCxnSpPr>
          <p:nvPr/>
        </p:nvCxnSpPr>
        <p:spPr>
          <a:xfrm flipV="1">
            <a:off x="7613943" y="3375981"/>
            <a:ext cx="606162" cy="79468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DEE7AA8D-276E-4A75-AB91-B6C27ABA2704}"/>
              </a:ext>
            </a:extLst>
          </p:cNvPr>
          <p:cNvCxnSpPr>
            <a:cxnSpLocks/>
            <a:stCxn id="132" idx="0"/>
            <a:endCxn id="144" idx="5"/>
          </p:cNvCxnSpPr>
          <p:nvPr/>
        </p:nvCxnSpPr>
        <p:spPr>
          <a:xfrm flipH="1" flipV="1">
            <a:off x="8434677" y="3375981"/>
            <a:ext cx="444320" cy="7946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4F0543FE-AF6B-47E2-93A6-4F53597229E6}"/>
              </a:ext>
            </a:extLst>
          </p:cNvPr>
          <p:cNvCxnSpPr>
            <a:cxnSpLocks/>
            <a:stCxn id="132" idx="2"/>
            <a:endCxn id="135" idx="0"/>
          </p:cNvCxnSpPr>
          <p:nvPr/>
        </p:nvCxnSpPr>
        <p:spPr>
          <a:xfrm>
            <a:off x="8878997" y="4474116"/>
            <a:ext cx="8092" cy="595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60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52AFA8-8863-4BAA-808D-C716FDCF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6617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8686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Generate tree Structures and discuss how to choice tree and child machine node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A8C43F5-2AD0-495D-B2A2-7D9DEB546247}"/>
              </a:ext>
            </a:extLst>
          </p:cNvPr>
          <p:cNvGrpSpPr/>
          <p:nvPr/>
        </p:nvGrpSpPr>
        <p:grpSpPr>
          <a:xfrm>
            <a:off x="3779481" y="3819378"/>
            <a:ext cx="458144" cy="689871"/>
            <a:chOff x="6981807" y="2803865"/>
            <a:chExt cx="458144" cy="689871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8042023-13D8-4810-A1DE-5D2818BFB29A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B6BDC477-E136-4156-BABE-8B9D6E2642F7}"/>
                    </a:ext>
                  </a:extLst>
                </p:cNvPr>
                <p:cNvSpPr txBox="1"/>
                <p:nvPr/>
              </p:nvSpPr>
              <p:spPr>
                <a:xfrm>
                  <a:off x="6981807" y="280386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B6BDC477-E136-4156-BABE-8B9D6E264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1807" y="2803865"/>
                  <a:ext cx="388418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3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55A9BC5-AAC3-4B5F-B822-E41764590703}"/>
              </a:ext>
            </a:extLst>
          </p:cNvPr>
          <p:cNvGrpSpPr/>
          <p:nvPr/>
        </p:nvGrpSpPr>
        <p:grpSpPr>
          <a:xfrm>
            <a:off x="3870013" y="2207586"/>
            <a:ext cx="388418" cy="672783"/>
            <a:chOff x="7120317" y="2820953"/>
            <a:chExt cx="388418" cy="672783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99DDF4A-AA84-4784-AFD4-2F1A10881A29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D5CADF28-39F5-4E7A-A340-879EAB550F19}"/>
                    </a:ext>
                  </a:extLst>
                </p:cNvPr>
                <p:cNvSpPr txBox="1"/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D5CADF28-39F5-4E7A-A340-879EAB550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3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D0EEFD9-9293-4525-80AC-0FEBBA2982EF}"/>
              </a:ext>
            </a:extLst>
          </p:cNvPr>
          <p:cNvGrpSpPr/>
          <p:nvPr/>
        </p:nvGrpSpPr>
        <p:grpSpPr>
          <a:xfrm>
            <a:off x="5120905" y="3839952"/>
            <a:ext cx="520824" cy="669297"/>
            <a:chOff x="7148638" y="2824439"/>
            <a:chExt cx="520824" cy="669297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916CA2E-AC29-45CB-B348-1948BE7A277C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4F62ECF4-4092-4ED1-9C5C-8307B31F6A6D}"/>
                    </a:ext>
                  </a:extLst>
                </p:cNvPr>
                <p:cNvSpPr txBox="1"/>
                <p:nvPr/>
              </p:nvSpPr>
              <p:spPr>
                <a:xfrm>
                  <a:off x="7281044" y="2824439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4F62ECF4-4092-4ED1-9C5C-8307B31F6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1044" y="2824439"/>
                  <a:ext cx="38841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6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4B75785-7BAD-495D-B25D-BDC620BE09B8}"/>
              </a:ext>
            </a:extLst>
          </p:cNvPr>
          <p:cNvGrpSpPr/>
          <p:nvPr/>
        </p:nvGrpSpPr>
        <p:grpSpPr>
          <a:xfrm>
            <a:off x="5092584" y="5104353"/>
            <a:ext cx="388418" cy="641078"/>
            <a:chOff x="7421071" y="4664599"/>
            <a:chExt cx="388418" cy="641078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4688875-AD88-4D8D-90F0-40C6894919D9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656E6F83-959B-4D2C-8035-52F9F51B473A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656E6F83-959B-4D2C-8035-52F9F51B4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1875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1E41FDC-78DA-4BD2-BE10-15AA69882555}"/>
              </a:ext>
            </a:extLst>
          </p:cNvPr>
          <p:cNvGrpSpPr/>
          <p:nvPr/>
        </p:nvGrpSpPr>
        <p:grpSpPr>
          <a:xfrm>
            <a:off x="2844325" y="3145195"/>
            <a:ext cx="388418" cy="641078"/>
            <a:chOff x="7421071" y="4664599"/>
            <a:chExt cx="388418" cy="641078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1993D9CF-84B8-4C5E-AC82-59ABDEE1C8A9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9AA80320-3B99-49FF-BEA0-24792BE99E7E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9AA80320-3B99-49FF-BEA0-24792BE99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2698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35AC4E75-396A-4C73-A80B-9F36949313DA}"/>
              </a:ext>
            </a:extLst>
          </p:cNvPr>
          <p:cNvGrpSpPr/>
          <p:nvPr/>
        </p:nvGrpSpPr>
        <p:grpSpPr>
          <a:xfrm>
            <a:off x="3547560" y="3145195"/>
            <a:ext cx="388418" cy="641078"/>
            <a:chOff x="7421071" y="4664599"/>
            <a:chExt cx="388418" cy="641078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76B2AB0-F2F5-41D6-8444-488E3A05B199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5106FE0A-EE99-4AD7-ABD2-0D20D94B17E9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5106FE0A-EE99-4AD7-ABD2-0D20D94B17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9375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9C84A8F-356D-470D-B350-8DB3F805414F}"/>
              </a:ext>
            </a:extLst>
          </p:cNvPr>
          <p:cNvGrpSpPr/>
          <p:nvPr/>
        </p:nvGrpSpPr>
        <p:grpSpPr>
          <a:xfrm>
            <a:off x="4452065" y="3145195"/>
            <a:ext cx="388418" cy="641078"/>
            <a:chOff x="7421071" y="4664599"/>
            <a:chExt cx="388418" cy="641078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A14F801-98EF-4604-85B4-0CE80827215D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7E4C2C19-E095-4466-9B43-0E679416640A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7E4C2C19-E095-4466-9B43-0E67941664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1875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19780DA9-4147-4717-9BA2-F201578DA476}"/>
              </a:ext>
            </a:extLst>
          </p:cNvPr>
          <p:cNvGrpSpPr/>
          <p:nvPr/>
        </p:nvGrpSpPr>
        <p:grpSpPr>
          <a:xfrm>
            <a:off x="3906424" y="5104353"/>
            <a:ext cx="388418" cy="641078"/>
            <a:chOff x="7421071" y="4664599"/>
            <a:chExt cx="388418" cy="641078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352CCA5A-CE5C-4F34-A146-0BF40C23A640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4315835D-A6D4-4B49-ACF3-5C25ECC249A9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4315835D-A6D4-4B49-ACF3-5C25ECC24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938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D98CB43-765A-4B69-A674-CFF56A1D6CF8}"/>
              </a:ext>
            </a:extLst>
          </p:cNvPr>
          <p:cNvCxnSpPr>
            <a:cxnSpLocks/>
            <a:stCxn id="47" idx="2"/>
            <a:endCxn id="85" idx="0"/>
          </p:cNvCxnSpPr>
          <p:nvPr/>
        </p:nvCxnSpPr>
        <p:spPr>
          <a:xfrm>
            <a:off x="4091969" y="4509249"/>
            <a:ext cx="8664" cy="595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06AE8CFD-6C3B-4725-AAD6-F3F466FC499C}"/>
              </a:ext>
            </a:extLst>
          </p:cNvPr>
          <p:cNvCxnSpPr>
            <a:cxnSpLocks/>
            <a:stCxn id="47" idx="0"/>
            <a:endCxn id="82" idx="3"/>
          </p:cNvCxnSpPr>
          <p:nvPr/>
        </p:nvCxnSpPr>
        <p:spPr>
          <a:xfrm flipV="1">
            <a:off x="4091969" y="3411114"/>
            <a:ext cx="447019" cy="7946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61003C9E-B402-40AF-94EB-F1684A32BB91}"/>
              </a:ext>
            </a:extLst>
          </p:cNvPr>
          <p:cNvCxnSpPr>
            <a:cxnSpLocks/>
            <a:stCxn id="50" idx="2"/>
            <a:endCxn id="79" idx="0"/>
          </p:cNvCxnSpPr>
          <p:nvPr/>
        </p:nvCxnSpPr>
        <p:spPr>
          <a:xfrm flipH="1">
            <a:off x="3741769" y="2880369"/>
            <a:ext cx="302222" cy="2648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39CED33-879D-4FF6-BC19-73CA54C79D50}"/>
              </a:ext>
            </a:extLst>
          </p:cNvPr>
          <p:cNvCxnSpPr>
            <a:cxnSpLocks/>
            <a:stCxn id="50" idx="2"/>
            <a:endCxn id="73" idx="0"/>
          </p:cNvCxnSpPr>
          <p:nvPr/>
        </p:nvCxnSpPr>
        <p:spPr>
          <a:xfrm flipH="1">
            <a:off x="3038534" y="2880369"/>
            <a:ext cx="1005457" cy="2648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4AD2C3F3-3940-45E4-8CAF-94201942A633}"/>
              </a:ext>
            </a:extLst>
          </p:cNvPr>
          <p:cNvCxnSpPr>
            <a:cxnSpLocks/>
            <a:stCxn id="50" idx="2"/>
            <a:endCxn id="82" idx="0"/>
          </p:cNvCxnSpPr>
          <p:nvPr/>
        </p:nvCxnSpPr>
        <p:spPr>
          <a:xfrm>
            <a:off x="4043991" y="2880369"/>
            <a:ext cx="602283" cy="2648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AEA78D55-F9D0-4EFA-B26F-5ABF69821C01}"/>
              </a:ext>
            </a:extLst>
          </p:cNvPr>
          <p:cNvCxnSpPr>
            <a:cxnSpLocks/>
            <a:stCxn id="53" idx="0"/>
            <a:endCxn id="82" idx="5"/>
          </p:cNvCxnSpPr>
          <p:nvPr/>
        </p:nvCxnSpPr>
        <p:spPr>
          <a:xfrm flipH="1" flipV="1">
            <a:off x="4753560" y="3411114"/>
            <a:ext cx="513002" cy="79468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56444AE0-01C8-42A7-961F-2AA1DA3B4DAF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266562" y="4509249"/>
            <a:ext cx="20231" cy="595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0410EFDE-695D-4454-9075-5B03DD57768A}"/>
              </a:ext>
            </a:extLst>
          </p:cNvPr>
          <p:cNvGrpSpPr/>
          <p:nvPr/>
        </p:nvGrpSpPr>
        <p:grpSpPr>
          <a:xfrm>
            <a:off x="7412059" y="3819378"/>
            <a:ext cx="458144" cy="689871"/>
            <a:chOff x="6981807" y="2803865"/>
            <a:chExt cx="458144" cy="689871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D65E8302-D591-4B5E-BA46-0B6B0D5C7F14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5D908C1A-7EA5-4678-AF76-272E2AF4E1F1}"/>
                    </a:ext>
                  </a:extLst>
                </p:cNvPr>
                <p:cNvSpPr txBox="1"/>
                <p:nvPr/>
              </p:nvSpPr>
              <p:spPr>
                <a:xfrm>
                  <a:off x="6981807" y="280386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5D908C1A-7EA5-4678-AF76-272E2AF4E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1807" y="2803865"/>
                  <a:ext cx="38841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03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F48CDC01-D604-41AB-B145-6AFB2E9E04B0}"/>
              </a:ext>
            </a:extLst>
          </p:cNvPr>
          <p:cNvGrpSpPr/>
          <p:nvPr/>
        </p:nvGrpSpPr>
        <p:grpSpPr>
          <a:xfrm>
            <a:off x="7502591" y="2207586"/>
            <a:ext cx="388418" cy="672783"/>
            <a:chOff x="7120317" y="2820953"/>
            <a:chExt cx="388418" cy="672783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123A7FBF-F57E-4296-B5F8-002E3CA8EBDB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65E1944E-132B-42DE-886C-535A4FE7B7BF}"/>
                    </a:ext>
                  </a:extLst>
                </p:cNvPr>
                <p:cNvSpPr txBox="1"/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65E1944E-132B-42DE-886C-535A4FE7B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06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70256B2E-9C92-4226-8898-6EEC12FB4ECA}"/>
              </a:ext>
            </a:extLst>
          </p:cNvPr>
          <p:cNvGrpSpPr/>
          <p:nvPr/>
        </p:nvGrpSpPr>
        <p:grpSpPr>
          <a:xfrm>
            <a:off x="8753483" y="3839952"/>
            <a:ext cx="520824" cy="669297"/>
            <a:chOff x="7148638" y="2824439"/>
            <a:chExt cx="520824" cy="669297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072F4266-DE08-46BC-B586-E68AFDC6E7E3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58AE6D84-77AF-47E6-A5D7-F9F8C5BBA275}"/>
                    </a:ext>
                  </a:extLst>
                </p:cNvPr>
                <p:cNvSpPr txBox="1"/>
                <p:nvPr/>
              </p:nvSpPr>
              <p:spPr>
                <a:xfrm>
                  <a:off x="7281044" y="2824439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58AE6D84-77AF-47E6-A5D7-F9F8C5BBA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1044" y="2824439"/>
                  <a:ext cx="38841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06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3FD122B4-A513-4A3E-B1A2-A8E6ED5DF488}"/>
              </a:ext>
            </a:extLst>
          </p:cNvPr>
          <p:cNvGrpSpPr/>
          <p:nvPr/>
        </p:nvGrpSpPr>
        <p:grpSpPr>
          <a:xfrm>
            <a:off x="8725162" y="5104353"/>
            <a:ext cx="388418" cy="641078"/>
            <a:chOff x="7421071" y="4664599"/>
            <a:chExt cx="388418" cy="641078"/>
          </a:xfrm>
        </p:grpSpPr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B3CBD08D-C406-4B9A-BDFF-304CAF3BB661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1F9EA9DC-3B8D-455D-82B0-8CABFC96FC07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1F9EA9DC-3B8D-455D-82B0-8CABFC96FC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1875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795290D5-D83D-49AE-A7DE-2FA4B76C81B0}"/>
              </a:ext>
            </a:extLst>
          </p:cNvPr>
          <p:cNvGrpSpPr/>
          <p:nvPr/>
        </p:nvGrpSpPr>
        <p:grpSpPr>
          <a:xfrm>
            <a:off x="6476903" y="3145195"/>
            <a:ext cx="388418" cy="641078"/>
            <a:chOff x="7421071" y="4664599"/>
            <a:chExt cx="388418" cy="641078"/>
          </a:xfrm>
        </p:grpSpPr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1D130B2F-0822-4C26-91EC-8F88F96A49B9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8F0D01B4-DF33-42B1-A6D9-5432AE6EFCB2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8F0D01B4-DF33-42B1-A6D9-5432AE6EF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0938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DF09D82F-58A0-4B49-AB9C-66373B8480C3}"/>
              </a:ext>
            </a:extLst>
          </p:cNvPr>
          <p:cNvGrpSpPr/>
          <p:nvPr/>
        </p:nvGrpSpPr>
        <p:grpSpPr>
          <a:xfrm>
            <a:off x="7180138" y="3145195"/>
            <a:ext cx="388418" cy="641078"/>
            <a:chOff x="7421071" y="4664599"/>
            <a:chExt cx="388418" cy="641078"/>
          </a:xfrm>
        </p:grpSpPr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43C0CB5C-A32D-427A-A5BC-2DB5EA0869DC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94B7C1E4-FD80-49E4-9741-4A277F405A8D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94B7C1E4-FD80-49E4-9741-4A277F405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9375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AF3006E3-D8C4-4746-ADA4-41CF4ED6428F}"/>
              </a:ext>
            </a:extLst>
          </p:cNvPr>
          <p:cNvGrpSpPr/>
          <p:nvPr/>
        </p:nvGrpSpPr>
        <p:grpSpPr>
          <a:xfrm>
            <a:off x="8084643" y="3145195"/>
            <a:ext cx="388418" cy="641078"/>
            <a:chOff x="7421071" y="4664599"/>
            <a:chExt cx="388418" cy="641078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A6426C07-A686-4A1B-9B01-2515A1965495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99C8A9D3-5101-4E8D-A120-238069B0BABB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99C8A9D3-5101-4E8D-A120-238069B0B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1875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72F5A093-8224-4AF6-9764-CDD72CBD9FCC}"/>
              </a:ext>
            </a:extLst>
          </p:cNvPr>
          <p:cNvGrpSpPr/>
          <p:nvPr/>
        </p:nvGrpSpPr>
        <p:grpSpPr>
          <a:xfrm>
            <a:off x="7539002" y="5104353"/>
            <a:ext cx="388418" cy="641078"/>
            <a:chOff x="7421071" y="4664599"/>
            <a:chExt cx="388418" cy="641078"/>
          </a:xfrm>
        </p:grpSpPr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150B027C-FFBE-4D07-A145-AB6FB2625573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63F83B29-8C07-46EE-9AEC-216075CD4B72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63F83B29-8C07-46EE-9AEC-216075CD4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1111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85D71725-65ED-4F54-9EEE-42328A785379}"/>
              </a:ext>
            </a:extLst>
          </p:cNvPr>
          <p:cNvCxnSpPr>
            <a:cxnSpLocks/>
            <a:stCxn id="126" idx="2"/>
            <a:endCxn id="147" idx="0"/>
          </p:cNvCxnSpPr>
          <p:nvPr/>
        </p:nvCxnSpPr>
        <p:spPr>
          <a:xfrm>
            <a:off x="7724547" y="4509249"/>
            <a:ext cx="8664" cy="595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49B72A51-417E-4FF3-B142-A8D4E4542EA6}"/>
              </a:ext>
            </a:extLst>
          </p:cNvPr>
          <p:cNvCxnSpPr>
            <a:cxnSpLocks/>
            <a:stCxn id="126" idx="0"/>
            <a:endCxn id="144" idx="3"/>
          </p:cNvCxnSpPr>
          <p:nvPr/>
        </p:nvCxnSpPr>
        <p:spPr>
          <a:xfrm flipV="1">
            <a:off x="7724547" y="3411114"/>
            <a:ext cx="447019" cy="79468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BB395479-CCB1-4FCB-9A71-B7D9F0D6DEA3}"/>
              </a:ext>
            </a:extLst>
          </p:cNvPr>
          <p:cNvCxnSpPr>
            <a:cxnSpLocks/>
            <a:stCxn id="129" idx="2"/>
            <a:endCxn id="141" idx="0"/>
          </p:cNvCxnSpPr>
          <p:nvPr/>
        </p:nvCxnSpPr>
        <p:spPr>
          <a:xfrm flipH="1">
            <a:off x="7374347" y="2880369"/>
            <a:ext cx="302222" cy="2648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1E842FB-5C1D-455E-BDBF-0C535302AE0E}"/>
              </a:ext>
            </a:extLst>
          </p:cNvPr>
          <p:cNvCxnSpPr>
            <a:cxnSpLocks/>
            <a:stCxn id="129" idx="2"/>
            <a:endCxn id="138" idx="0"/>
          </p:cNvCxnSpPr>
          <p:nvPr/>
        </p:nvCxnSpPr>
        <p:spPr>
          <a:xfrm flipH="1">
            <a:off x="6671112" y="2880369"/>
            <a:ext cx="1005457" cy="2648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1EB174C7-B443-4E9E-A9B7-FAF312BB29EF}"/>
              </a:ext>
            </a:extLst>
          </p:cNvPr>
          <p:cNvCxnSpPr>
            <a:cxnSpLocks/>
            <a:stCxn id="129" idx="2"/>
            <a:endCxn id="144" idx="0"/>
          </p:cNvCxnSpPr>
          <p:nvPr/>
        </p:nvCxnSpPr>
        <p:spPr>
          <a:xfrm>
            <a:off x="7676569" y="2880369"/>
            <a:ext cx="602283" cy="2648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778F188E-F30E-4669-947A-5310203C9FBC}"/>
              </a:ext>
            </a:extLst>
          </p:cNvPr>
          <p:cNvCxnSpPr>
            <a:cxnSpLocks/>
            <a:stCxn id="132" idx="0"/>
            <a:endCxn id="144" idx="5"/>
          </p:cNvCxnSpPr>
          <p:nvPr/>
        </p:nvCxnSpPr>
        <p:spPr>
          <a:xfrm flipH="1" flipV="1">
            <a:off x="8386138" y="3411114"/>
            <a:ext cx="513002" cy="7946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6ACE9AD2-1628-42B4-B13F-8866A1EF92BD}"/>
              </a:ext>
            </a:extLst>
          </p:cNvPr>
          <p:cNvCxnSpPr>
            <a:cxnSpLocks/>
            <a:stCxn id="132" idx="2"/>
            <a:endCxn id="135" idx="0"/>
          </p:cNvCxnSpPr>
          <p:nvPr/>
        </p:nvCxnSpPr>
        <p:spPr>
          <a:xfrm>
            <a:off x="8899140" y="4509249"/>
            <a:ext cx="20231" cy="595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72283802-450D-44B4-8B3D-E5B0D97A6834}"/>
                  </a:ext>
                </a:extLst>
              </p:cNvPr>
              <p:cNvSpPr txBox="1"/>
              <p:nvPr/>
            </p:nvSpPr>
            <p:spPr>
              <a:xfrm>
                <a:off x="521935" y="2480923"/>
                <a:ext cx="20820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root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72283802-450D-44B4-8B3D-E5B0D97A6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35" y="2480923"/>
                <a:ext cx="2082003" cy="461665"/>
              </a:xfrm>
              <a:prstGeom prst="rect">
                <a:avLst/>
              </a:prstGeom>
              <a:blipFill>
                <a:blip r:embed="rId18"/>
                <a:stretch>
                  <a:fillRect l="-88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46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52AFA8-8863-4BAA-808D-C716FDCF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6617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8686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Generate tree Structures and discuss how to choice tree and child machine node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C463B693-D021-4DF6-A7E7-0F8B81909ABB}"/>
              </a:ext>
            </a:extLst>
          </p:cNvPr>
          <p:cNvGrpSpPr/>
          <p:nvPr/>
        </p:nvGrpSpPr>
        <p:grpSpPr>
          <a:xfrm>
            <a:off x="6288459" y="3872881"/>
            <a:ext cx="447151" cy="672783"/>
            <a:chOff x="6992800" y="2820953"/>
            <a:chExt cx="447151" cy="672783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B0FAE8A-6ED7-484E-BF3A-BFBB9E790B60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8C40089E-1CDD-48D6-96EF-ABBA36F7FC70}"/>
                    </a:ext>
                  </a:extLst>
                </p:cNvPr>
                <p:cNvSpPr txBox="1"/>
                <p:nvPr/>
              </p:nvSpPr>
              <p:spPr>
                <a:xfrm>
                  <a:off x="6992800" y="2820953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8C40089E-1CDD-48D6-96EF-ABBA36F7F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800" y="2820953"/>
                  <a:ext cx="388418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6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4E41D958-F040-4BAA-9D08-5F96EE570CAF}"/>
              </a:ext>
            </a:extLst>
          </p:cNvPr>
          <p:cNvGrpSpPr/>
          <p:nvPr/>
        </p:nvGrpSpPr>
        <p:grpSpPr>
          <a:xfrm>
            <a:off x="7500984" y="3876367"/>
            <a:ext cx="541699" cy="665810"/>
            <a:chOff x="7148638" y="2827926"/>
            <a:chExt cx="541699" cy="665810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1647D8E-6374-4D3D-859B-A525A35E997F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8A239015-3B9E-4992-9DD7-536F3508579B}"/>
                    </a:ext>
                  </a:extLst>
                </p:cNvPr>
                <p:cNvSpPr txBox="1"/>
                <p:nvPr/>
              </p:nvSpPr>
              <p:spPr>
                <a:xfrm>
                  <a:off x="7301919" y="2827926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8A239015-3B9E-4992-9DD7-536F35085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919" y="2827926"/>
                  <a:ext cx="38841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6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2809D4C2-2720-4F42-BD3B-2C7449A4AEAC}"/>
              </a:ext>
            </a:extLst>
          </p:cNvPr>
          <p:cNvGrpSpPr/>
          <p:nvPr/>
        </p:nvGrpSpPr>
        <p:grpSpPr>
          <a:xfrm>
            <a:off x="7620750" y="2244001"/>
            <a:ext cx="388418" cy="672783"/>
            <a:chOff x="7120317" y="2820953"/>
            <a:chExt cx="388418" cy="672783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6DBC8B0E-F3A6-4D05-A225-A668B4568E06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D6789C44-169A-4025-B24C-5064133AC20F}"/>
                    </a:ext>
                  </a:extLst>
                </p:cNvPr>
                <p:cNvSpPr txBox="1"/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D6789C44-169A-4025-B24C-5064133AC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3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A45C0806-CB46-4045-A976-78084ABD1521}"/>
              </a:ext>
            </a:extLst>
          </p:cNvPr>
          <p:cNvGrpSpPr/>
          <p:nvPr/>
        </p:nvGrpSpPr>
        <p:grpSpPr>
          <a:xfrm>
            <a:off x="8320711" y="3177564"/>
            <a:ext cx="388418" cy="641078"/>
            <a:chOff x="7421071" y="4664599"/>
            <a:chExt cx="388418" cy="641078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31D68478-BF5D-4A13-AC15-4C62BA14743B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E331D141-62A3-4D18-A08D-307C72EFCF2D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E331D141-62A3-4D18-A08D-307C72EFCF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3438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DD7CD58D-F79A-42EA-9F2D-D18F1AEE219A}"/>
              </a:ext>
            </a:extLst>
          </p:cNvPr>
          <p:cNvGrpSpPr/>
          <p:nvPr/>
        </p:nvGrpSpPr>
        <p:grpSpPr>
          <a:xfrm>
            <a:off x="7136842" y="5140768"/>
            <a:ext cx="388418" cy="641078"/>
            <a:chOff x="7421071" y="4664599"/>
            <a:chExt cx="388418" cy="641078"/>
          </a:xfrm>
        </p:grpSpPr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22BED026-7A85-4C8B-B985-60E84D788C90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95017E1D-AA02-426F-8BF7-C551639E4991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95017E1D-AA02-426F-8BF7-C551639E4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1111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76ED48A-62C0-40DF-86DB-19A565F0656E}"/>
              </a:ext>
            </a:extLst>
          </p:cNvPr>
          <p:cNvGrpSpPr/>
          <p:nvPr/>
        </p:nvGrpSpPr>
        <p:grpSpPr>
          <a:xfrm>
            <a:off x="7769707" y="5140768"/>
            <a:ext cx="388418" cy="641078"/>
            <a:chOff x="7421071" y="4664599"/>
            <a:chExt cx="388418" cy="641078"/>
          </a:xfrm>
        </p:grpSpPr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0463D141-F1F9-463D-A37C-8F33263428D3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CD71983A-A991-4E9E-98AA-021E2BE3DF5E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CD71983A-A991-4E9E-98AA-021E2BE3D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1111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D9ACCD47-1988-4734-A27B-4BA4F99F899B}"/>
              </a:ext>
            </a:extLst>
          </p:cNvPr>
          <p:cNvGrpSpPr/>
          <p:nvPr/>
        </p:nvGrpSpPr>
        <p:grpSpPr>
          <a:xfrm>
            <a:off x="6905278" y="3181610"/>
            <a:ext cx="388418" cy="641078"/>
            <a:chOff x="7421071" y="4664599"/>
            <a:chExt cx="388418" cy="641078"/>
          </a:xfrm>
        </p:grpSpPr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9846D21E-79FB-4E63-90CB-31AB219E9809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FCEBC02D-8581-46BC-AFF5-F6DE0E576635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FCEBC02D-8581-46BC-AFF5-F6DE0E576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3810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603EF87-1562-4790-9921-4067F95DDCC3}"/>
              </a:ext>
            </a:extLst>
          </p:cNvPr>
          <p:cNvGrpSpPr/>
          <p:nvPr/>
        </p:nvGrpSpPr>
        <p:grpSpPr>
          <a:xfrm>
            <a:off x="6394734" y="5140768"/>
            <a:ext cx="388418" cy="641078"/>
            <a:chOff x="7421071" y="4664599"/>
            <a:chExt cx="388418" cy="641078"/>
          </a:xfrm>
        </p:grpSpPr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A358ACA1-8198-49B2-8038-CF9D0B5EEF43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D3A1E188-6F07-4C1A-99D4-064429D60418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D3A1E188-6F07-4C1A-99D4-064429D60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938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5CF9D492-8133-4462-A648-0EEEB2F78AA7}"/>
              </a:ext>
            </a:extLst>
          </p:cNvPr>
          <p:cNvCxnSpPr>
            <a:cxnSpLocks/>
            <a:stCxn id="95" idx="2"/>
            <a:endCxn id="116" idx="0"/>
          </p:cNvCxnSpPr>
          <p:nvPr/>
        </p:nvCxnSpPr>
        <p:spPr>
          <a:xfrm flipH="1">
            <a:off x="6588943" y="4545664"/>
            <a:ext cx="1011" cy="595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F29DA1B9-04C4-445E-8E5E-24FAF3CB761D}"/>
              </a:ext>
            </a:extLst>
          </p:cNvPr>
          <p:cNvCxnSpPr>
            <a:cxnSpLocks/>
            <a:stCxn id="95" idx="0"/>
            <a:endCxn id="113" idx="3"/>
          </p:cNvCxnSpPr>
          <p:nvPr/>
        </p:nvCxnSpPr>
        <p:spPr>
          <a:xfrm flipV="1">
            <a:off x="6589954" y="3447529"/>
            <a:ext cx="402247" cy="79468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C951356C-312E-4DB0-8ED7-53C386B77615}"/>
              </a:ext>
            </a:extLst>
          </p:cNvPr>
          <p:cNvCxnSpPr>
            <a:cxnSpLocks/>
            <a:stCxn id="98" idx="2"/>
            <a:endCxn id="110" idx="0"/>
          </p:cNvCxnSpPr>
          <p:nvPr/>
        </p:nvCxnSpPr>
        <p:spPr>
          <a:xfrm>
            <a:off x="7646641" y="4542177"/>
            <a:ext cx="317275" cy="598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8E2560CA-3A28-4808-B663-E7F23106F03D}"/>
              </a:ext>
            </a:extLst>
          </p:cNvPr>
          <p:cNvCxnSpPr>
            <a:cxnSpLocks/>
            <a:stCxn id="98" idx="2"/>
            <a:endCxn id="107" idx="0"/>
          </p:cNvCxnSpPr>
          <p:nvPr/>
        </p:nvCxnSpPr>
        <p:spPr>
          <a:xfrm flipH="1">
            <a:off x="7331051" y="4542177"/>
            <a:ext cx="315590" cy="598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6693C52E-2870-4AB5-933D-C3075F9DD5A5}"/>
              </a:ext>
            </a:extLst>
          </p:cNvPr>
          <p:cNvCxnSpPr>
            <a:cxnSpLocks/>
            <a:stCxn id="98" idx="0"/>
            <a:endCxn id="113" idx="5"/>
          </p:cNvCxnSpPr>
          <p:nvPr/>
        </p:nvCxnSpPr>
        <p:spPr>
          <a:xfrm flipH="1" flipV="1">
            <a:off x="7206773" y="3447529"/>
            <a:ext cx="439868" cy="7911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C2009C23-A861-40CC-90B9-2ABD24845294}"/>
              </a:ext>
            </a:extLst>
          </p:cNvPr>
          <p:cNvCxnSpPr>
            <a:cxnSpLocks/>
            <a:stCxn id="101" idx="2"/>
            <a:endCxn id="113" idx="0"/>
          </p:cNvCxnSpPr>
          <p:nvPr/>
        </p:nvCxnSpPr>
        <p:spPr>
          <a:xfrm flipH="1">
            <a:off x="7099487" y="2916784"/>
            <a:ext cx="695241" cy="2648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80BD4327-7409-4413-B1B6-B6885CD2A033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7794728" y="2916784"/>
            <a:ext cx="720192" cy="260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1B8C4B0-ADAD-4084-B272-9BC0F36D0BA3}"/>
                  </a:ext>
                </a:extLst>
              </p:cNvPr>
              <p:cNvSpPr txBox="1"/>
              <p:nvPr/>
            </p:nvSpPr>
            <p:spPr>
              <a:xfrm>
                <a:off x="521935" y="2480923"/>
                <a:ext cx="20820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root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1B8C4B0-ADAD-4084-B272-9BC0F36D0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35" y="2480923"/>
                <a:ext cx="2082003" cy="461665"/>
              </a:xfrm>
              <a:prstGeom prst="rect">
                <a:avLst/>
              </a:prstGeom>
              <a:blipFill>
                <a:blip r:embed="rId10"/>
                <a:stretch>
                  <a:fillRect l="-88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54643637-F040-4BDF-803A-ABB684D749F4}"/>
              </a:ext>
            </a:extLst>
          </p:cNvPr>
          <p:cNvGrpSpPr/>
          <p:nvPr/>
        </p:nvGrpSpPr>
        <p:grpSpPr>
          <a:xfrm>
            <a:off x="3151442" y="3909307"/>
            <a:ext cx="447151" cy="672783"/>
            <a:chOff x="6992800" y="2820953"/>
            <a:chExt cx="447151" cy="672783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5E4D7FEC-5463-41C0-8B83-57C84A7518C9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B7CF6D8F-BA86-4F83-9468-2D5E665F9104}"/>
                    </a:ext>
                  </a:extLst>
                </p:cNvPr>
                <p:cNvSpPr txBox="1"/>
                <p:nvPr/>
              </p:nvSpPr>
              <p:spPr>
                <a:xfrm>
                  <a:off x="6992800" y="2820953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B7CF6D8F-BA86-4F83-9468-2D5E665F91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800" y="2820953"/>
                  <a:ext cx="38841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03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D70E915C-2671-42FF-9001-35C2FEEFA194}"/>
              </a:ext>
            </a:extLst>
          </p:cNvPr>
          <p:cNvGrpSpPr/>
          <p:nvPr/>
        </p:nvGrpSpPr>
        <p:grpSpPr>
          <a:xfrm>
            <a:off x="4363967" y="3912793"/>
            <a:ext cx="541699" cy="665810"/>
            <a:chOff x="7148638" y="2827926"/>
            <a:chExt cx="541699" cy="66581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5C71E1F2-A1DC-4726-97D3-C5E72623FE3E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6DDB9F41-6AED-49A7-912B-50F244A8CD53}"/>
                    </a:ext>
                  </a:extLst>
                </p:cNvPr>
                <p:cNvSpPr txBox="1"/>
                <p:nvPr/>
              </p:nvSpPr>
              <p:spPr>
                <a:xfrm>
                  <a:off x="7301919" y="2827926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6DDB9F41-6AED-49A7-912B-50F244A8CD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919" y="2827926"/>
                  <a:ext cx="38841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03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B4B0F12A-91CB-48B7-B55A-56D5C25484E2}"/>
              </a:ext>
            </a:extLst>
          </p:cNvPr>
          <p:cNvGrpSpPr/>
          <p:nvPr/>
        </p:nvGrpSpPr>
        <p:grpSpPr>
          <a:xfrm>
            <a:off x="4483733" y="2280427"/>
            <a:ext cx="388418" cy="672783"/>
            <a:chOff x="7120317" y="2820953"/>
            <a:chExt cx="388418" cy="672783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7221F6C2-D6EA-4F37-913D-3A011E3705BF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9384079D-552C-44AB-9E62-76BC13F68384}"/>
                    </a:ext>
                  </a:extLst>
                </p:cNvPr>
                <p:cNvSpPr txBox="1"/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9384079D-552C-44AB-9E62-76BC13F68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06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57153063-F338-493A-A8F2-2CB8E6C34E5F}"/>
              </a:ext>
            </a:extLst>
          </p:cNvPr>
          <p:cNvGrpSpPr/>
          <p:nvPr/>
        </p:nvGrpSpPr>
        <p:grpSpPr>
          <a:xfrm>
            <a:off x="5183694" y="3213990"/>
            <a:ext cx="388418" cy="641078"/>
            <a:chOff x="7421071" y="4664599"/>
            <a:chExt cx="388418" cy="641078"/>
          </a:xfrm>
        </p:grpSpPr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E383E1A2-3173-4C91-94BE-D870CDC8FDB2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DEE05C86-CEA1-4386-AEB9-CD3285CFDFA5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DEE05C86-CEA1-4386-AEB9-CD3285CFD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21875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D0EAB82A-2F30-41A2-813F-4641E5EE1210}"/>
              </a:ext>
            </a:extLst>
          </p:cNvPr>
          <p:cNvGrpSpPr/>
          <p:nvPr/>
        </p:nvGrpSpPr>
        <p:grpSpPr>
          <a:xfrm>
            <a:off x="3999825" y="5177194"/>
            <a:ext cx="388418" cy="641078"/>
            <a:chOff x="7421071" y="4664599"/>
            <a:chExt cx="388418" cy="641078"/>
          </a:xfrm>
        </p:grpSpPr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AF4DDFE6-A26E-4419-B58F-64A11F43F4D5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377FC230-B8A4-4DE8-A49E-F4FC656D76CE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377FC230-B8A4-4DE8-A49E-F4FC656D76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0938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D7DC5BED-CBDA-493C-8DD7-7B7EE24BF883}"/>
              </a:ext>
            </a:extLst>
          </p:cNvPr>
          <p:cNvGrpSpPr/>
          <p:nvPr/>
        </p:nvGrpSpPr>
        <p:grpSpPr>
          <a:xfrm>
            <a:off x="4632690" y="5177194"/>
            <a:ext cx="388418" cy="641078"/>
            <a:chOff x="7421071" y="4664599"/>
            <a:chExt cx="388418" cy="641078"/>
          </a:xfrm>
        </p:grpSpPr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90737649-093F-4AE9-AF80-A9DB5AD30C60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CFF4D98A-191E-4CE9-A778-CD03DA0815FD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CFF4D98A-191E-4CE9-A778-CD03DA081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9375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1E4AC328-8FB9-48E4-BF75-C81ADF74A894}"/>
              </a:ext>
            </a:extLst>
          </p:cNvPr>
          <p:cNvGrpSpPr/>
          <p:nvPr/>
        </p:nvGrpSpPr>
        <p:grpSpPr>
          <a:xfrm>
            <a:off x="3768261" y="3218036"/>
            <a:ext cx="388418" cy="641078"/>
            <a:chOff x="7421071" y="4664599"/>
            <a:chExt cx="388418" cy="641078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E0933E5E-171E-4CF2-9AB1-A292814B2D5C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A309A4D0-7F0B-4B75-86C1-6AB94FB05641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A309A4D0-7F0B-4B75-86C1-6AB94FB05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1875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DEDB1515-F8F2-43BF-8D50-3F829E597216}"/>
              </a:ext>
            </a:extLst>
          </p:cNvPr>
          <p:cNvGrpSpPr/>
          <p:nvPr/>
        </p:nvGrpSpPr>
        <p:grpSpPr>
          <a:xfrm>
            <a:off x="3257717" y="5177194"/>
            <a:ext cx="388418" cy="641078"/>
            <a:chOff x="7421071" y="4664599"/>
            <a:chExt cx="388418" cy="641078"/>
          </a:xfrm>
        </p:grpSpPr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8F9B7312-6F1A-4962-821D-6339934B5366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ED6749A6-1D2D-4C35-B9AD-24FC50484ACE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ED6749A6-1D2D-4C35-B9AD-24FC50484A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0938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12B50F8C-9C5C-4AEF-996F-D010AF6F42FB}"/>
              </a:ext>
            </a:extLst>
          </p:cNvPr>
          <p:cNvCxnSpPr>
            <a:cxnSpLocks/>
            <a:stCxn id="127" idx="2"/>
            <a:endCxn id="148" idx="0"/>
          </p:cNvCxnSpPr>
          <p:nvPr/>
        </p:nvCxnSpPr>
        <p:spPr>
          <a:xfrm flipH="1">
            <a:off x="3451926" y="4582090"/>
            <a:ext cx="1011" cy="595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4E8204A6-F646-4645-B15C-59A9166B4927}"/>
              </a:ext>
            </a:extLst>
          </p:cNvPr>
          <p:cNvCxnSpPr>
            <a:cxnSpLocks/>
            <a:stCxn id="127" idx="0"/>
            <a:endCxn id="145" idx="3"/>
          </p:cNvCxnSpPr>
          <p:nvPr/>
        </p:nvCxnSpPr>
        <p:spPr>
          <a:xfrm flipV="1">
            <a:off x="3452937" y="3483955"/>
            <a:ext cx="402247" cy="7946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63EF17D8-4E21-492D-AB44-1129453D24C4}"/>
              </a:ext>
            </a:extLst>
          </p:cNvPr>
          <p:cNvCxnSpPr>
            <a:cxnSpLocks/>
            <a:stCxn id="130" idx="2"/>
            <a:endCxn id="142" idx="0"/>
          </p:cNvCxnSpPr>
          <p:nvPr/>
        </p:nvCxnSpPr>
        <p:spPr>
          <a:xfrm>
            <a:off x="4509624" y="4578603"/>
            <a:ext cx="317275" cy="598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E67E8049-D0E5-4E95-ADCF-F2D4DE96A9D5}"/>
              </a:ext>
            </a:extLst>
          </p:cNvPr>
          <p:cNvCxnSpPr>
            <a:cxnSpLocks/>
            <a:stCxn id="130" idx="2"/>
            <a:endCxn id="139" idx="0"/>
          </p:cNvCxnSpPr>
          <p:nvPr/>
        </p:nvCxnSpPr>
        <p:spPr>
          <a:xfrm flipH="1">
            <a:off x="4194034" y="4578603"/>
            <a:ext cx="315590" cy="598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D1A8F5DA-1521-4A9D-A669-520E1829F235}"/>
              </a:ext>
            </a:extLst>
          </p:cNvPr>
          <p:cNvCxnSpPr>
            <a:cxnSpLocks/>
            <a:stCxn id="130" idx="0"/>
            <a:endCxn id="145" idx="5"/>
          </p:cNvCxnSpPr>
          <p:nvPr/>
        </p:nvCxnSpPr>
        <p:spPr>
          <a:xfrm flipH="1" flipV="1">
            <a:off x="4069756" y="3483955"/>
            <a:ext cx="439868" cy="7911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8B291BDB-7069-41A4-BF3E-15AEB4CCDA31}"/>
              </a:ext>
            </a:extLst>
          </p:cNvPr>
          <p:cNvCxnSpPr>
            <a:cxnSpLocks/>
            <a:stCxn id="133" idx="2"/>
            <a:endCxn id="145" idx="0"/>
          </p:cNvCxnSpPr>
          <p:nvPr/>
        </p:nvCxnSpPr>
        <p:spPr>
          <a:xfrm flipH="1">
            <a:off x="3962470" y="2953210"/>
            <a:ext cx="695241" cy="2648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D96F1EB0-3AB8-40A4-8D04-1359CF29E22F}"/>
              </a:ext>
            </a:extLst>
          </p:cNvPr>
          <p:cNvCxnSpPr>
            <a:cxnSpLocks/>
            <a:stCxn id="133" idx="2"/>
            <a:endCxn id="136" idx="0"/>
          </p:cNvCxnSpPr>
          <p:nvPr/>
        </p:nvCxnSpPr>
        <p:spPr>
          <a:xfrm>
            <a:off x="4657711" y="2953210"/>
            <a:ext cx="720192" cy="260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90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52AFA8-8863-4BAA-808D-C716FDCF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6617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8686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Generate tree Structures and discuss how to choice tree and child machine node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FEAB3FC8-28BA-417F-BA3A-207E325A538B}"/>
              </a:ext>
            </a:extLst>
          </p:cNvPr>
          <p:cNvGrpSpPr/>
          <p:nvPr/>
        </p:nvGrpSpPr>
        <p:grpSpPr>
          <a:xfrm>
            <a:off x="1190525" y="1972013"/>
            <a:ext cx="388418" cy="672783"/>
            <a:chOff x="7120317" y="2820953"/>
            <a:chExt cx="388418" cy="672783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3FE28FE-1C43-453E-964C-64908794816D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C626E118-7C5C-4361-8839-1431CF279160}"/>
                    </a:ext>
                  </a:extLst>
                </p:cNvPr>
                <p:cNvSpPr txBox="1"/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C626E118-7C5C-4361-8839-1431CF279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85ABE0F-1E61-4C5F-AE02-3FA8A66D5488}"/>
              </a:ext>
            </a:extLst>
          </p:cNvPr>
          <p:cNvGrpSpPr/>
          <p:nvPr/>
        </p:nvGrpSpPr>
        <p:grpSpPr>
          <a:xfrm>
            <a:off x="1115674" y="3597406"/>
            <a:ext cx="423146" cy="676270"/>
            <a:chOff x="7016805" y="2817466"/>
            <a:chExt cx="423146" cy="67627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2237A4F-12CF-415C-86E4-EDCF39FE2603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C4ED049E-B361-4609-A9B6-33CAAD97B4A8}"/>
                    </a:ext>
                  </a:extLst>
                </p:cNvPr>
                <p:cNvSpPr txBox="1"/>
                <p:nvPr/>
              </p:nvSpPr>
              <p:spPr>
                <a:xfrm>
                  <a:off x="7016805" y="2817466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C4ED049E-B361-4609-A9B6-33CAAD97B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6805" y="2817466"/>
                  <a:ext cx="38841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3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5552EBF-7F54-4772-80B5-5AA0AD664268}"/>
              </a:ext>
            </a:extLst>
          </p:cNvPr>
          <p:cNvGrpSpPr/>
          <p:nvPr/>
        </p:nvGrpSpPr>
        <p:grpSpPr>
          <a:xfrm>
            <a:off x="2512561" y="3604379"/>
            <a:ext cx="504168" cy="669297"/>
            <a:chOff x="7148638" y="2824439"/>
            <a:chExt cx="504168" cy="66929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157F552-F855-452D-8576-0E0A4BA15938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A45699E1-B06E-4B06-ACBB-558F855A9705}"/>
                    </a:ext>
                  </a:extLst>
                </p:cNvPr>
                <p:cNvSpPr txBox="1"/>
                <p:nvPr/>
              </p:nvSpPr>
              <p:spPr>
                <a:xfrm>
                  <a:off x="7264388" y="2824439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A45699E1-B06E-4B06-ACBB-558F855A97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4388" y="2824439"/>
                  <a:ext cx="38841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7D094FFD-6080-40C8-BF64-5BB0A13A35AE}"/>
              </a:ext>
            </a:extLst>
          </p:cNvPr>
          <p:cNvGrpSpPr/>
          <p:nvPr/>
        </p:nvGrpSpPr>
        <p:grpSpPr>
          <a:xfrm>
            <a:off x="2472101" y="4868780"/>
            <a:ext cx="388418" cy="641078"/>
            <a:chOff x="7421071" y="4664599"/>
            <a:chExt cx="388418" cy="641078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0AA7F055-E328-43D1-B036-4E801A4CAF66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6F4CDDE0-B69A-429D-A83D-767C9EB56AF3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6F4CDDE0-B69A-429D-A83D-767C9EB56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3810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81E78403-6B18-4FDE-AA61-FCE3FB1E1175}"/>
              </a:ext>
            </a:extLst>
          </p:cNvPr>
          <p:cNvGrpSpPr/>
          <p:nvPr/>
        </p:nvGrpSpPr>
        <p:grpSpPr>
          <a:xfrm>
            <a:off x="627117" y="4868780"/>
            <a:ext cx="388418" cy="641078"/>
            <a:chOff x="7421071" y="4664599"/>
            <a:chExt cx="388418" cy="641078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3FAD86C-500B-4797-A118-38BBE0038F92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FB1B760C-C0BB-4A48-BC0E-228FEA32D6B7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FB1B760C-C0BB-4A48-BC0E-228FEA32D6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938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1DD5A69-EB36-4DCB-B38B-E02BD05443B7}"/>
              </a:ext>
            </a:extLst>
          </p:cNvPr>
          <p:cNvGrpSpPr/>
          <p:nvPr/>
        </p:nvGrpSpPr>
        <p:grpSpPr>
          <a:xfrm>
            <a:off x="1610908" y="4868780"/>
            <a:ext cx="388418" cy="641078"/>
            <a:chOff x="7421071" y="4664599"/>
            <a:chExt cx="388418" cy="641078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C145999F-48C7-4315-8D3F-28B01CEA67FF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1103498A-2E43-4DC6-A9D1-A3F4888B843B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1103498A-2E43-4DC6-A9D1-A3F4888B8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9375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C52101C8-F275-427F-BB8C-6D668D792628}"/>
              </a:ext>
            </a:extLst>
          </p:cNvPr>
          <p:cNvGrpSpPr/>
          <p:nvPr/>
        </p:nvGrpSpPr>
        <p:grpSpPr>
          <a:xfrm>
            <a:off x="1912403" y="2909622"/>
            <a:ext cx="388418" cy="641078"/>
            <a:chOff x="7421071" y="4664599"/>
            <a:chExt cx="388418" cy="641078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C9D60D36-877A-4CA9-A125-5BDCC7761D7F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D5D2F517-0087-4210-B360-8D5870EB3B80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D5D2F517-0087-4210-B360-8D5870EB3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3810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99C30E24-E549-48E8-92EA-F62E01693194}"/>
              </a:ext>
            </a:extLst>
          </p:cNvPr>
          <p:cNvGrpSpPr/>
          <p:nvPr/>
        </p:nvGrpSpPr>
        <p:grpSpPr>
          <a:xfrm>
            <a:off x="231281" y="2909622"/>
            <a:ext cx="388418" cy="641078"/>
            <a:chOff x="7421071" y="4664599"/>
            <a:chExt cx="388418" cy="641078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A233E71-0A48-4DE3-ABB9-BC47448591BD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5EF5EEDC-C1F6-41D5-A4EE-B7D8340F9DED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5EF5EEDC-C1F6-41D5-A4EE-B7D8340F9D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938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E699A8F-EDD2-4270-A5BE-48DEDCD658AA}"/>
              </a:ext>
            </a:extLst>
          </p:cNvPr>
          <p:cNvCxnSpPr>
            <a:cxnSpLocks/>
            <a:stCxn id="69" idx="2"/>
            <a:endCxn id="90" idx="0"/>
          </p:cNvCxnSpPr>
          <p:nvPr/>
        </p:nvCxnSpPr>
        <p:spPr>
          <a:xfrm flipH="1">
            <a:off x="425490" y="2644796"/>
            <a:ext cx="939013" cy="2648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4A3E4608-485B-4465-9CF3-EECD6E0C0090}"/>
              </a:ext>
            </a:extLst>
          </p:cNvPr>
          <p:cNvCxnSpPr>
            <a:cxnSpLocks/>
            <a:stCxn id="69" idx="2"/>
            <a:endCxn id="87" idx="0"/>
          </p:cNvCxnSpPr>
          <p:nvPr/>
        </p:nvCxnSpPr>
        <p:spPr>
          <a:xfrm>
            <a:off x="1364503" y="2644796"/>
            <a:ext cx="742109" cy="2648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5AE5C980-3EA0-40BC-9EE2-520ADE0C0CEC}"/>
              </a:ext>
            </a:extLst>
          </p:cNvPr>
          <p:cNvCxnSpPr>
            <a:cxnSpLocks/>
            <a:stCxn id="72" idx="2"/>
            <a:endCxn id="84" idx="0"/>
          </p:cNvCxnSpPr>
          <p:nvPr/>
        </p:nvCxnSpPr>
        <p:spPr>
          <a:xfrm>
            <a:off x="1393164" y="4273676"/>
            <a:ext cx="411953" cy="595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28A46CA1-E645-4CEA-8D69-05CA1654A002}"/>
              </a:ext>
            </a:extLst>
          </p:cNvPr>
          <p:cNvCxnSpPr>
            <a:cxnSpLocks/>
            <a:stCxn id="72" idx="2"/>
            <a:endCxn id="81" idx="0"/>
          </p:cNvCxnSpPr>
          <p:nvPr/>
        </p:nvCxnSpPr>
        <p:spPr>
          <a:xfrm flipH="1">
            <a:off x="821326" y="4273676"/>
            <a:ext cx="571838" cy="595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EC332FEF-E0D1-4C69-804F-A10E8A75C6F9}"/>
              </a:ext>
            </a:extLst>
          </p:cNvPr>
          <p:cNvCxnSpPr>
            <a:cxnSpLocks/>
            <a:stCxn id="72" idx="0"/>
            <a:endCxn id="87" idx="3"/>
          </p:cNvCxnSpPr>
          <p:nvPr/>
        </p:nvCxnSpPr>
        <p:spPr>
          <a:xfrm flipV="1">
            <a:off x="1393164" y="3175541"/>
            <a:ext cx="606162" cy="79468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005FDBB6-ECA8-4004-8FB9-7D7E6FBA8EF5}"/>
              </a:ext>
            </a:extLst>
          </p:cNvPr>
          <p:cNvCxnSpPr>
            <a:cxnSpLocks/>
            <a:stCxn id="75" idx="0"/>
            <a:endCxn id="87" idx="5"/>
          </p:cNvCxnSpPr>
          <p:nvPr/>
        </p:nvCxnSpPr>
        <p:spPr>
          <a:xfrm flipH="1" flipV="1">
            <a:off x="2213898" y="3175541"/>
            <a:ext cx="444320" cy="7946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EAF8585B-8489-44DC-9861-5C3867C3183D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2658218" y="4273676"/>
            <a:ext cx="8092" cy="595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46517D5A-8C51-46FF-8C0D-C91BA2123D3C}"/>
              </a:ext>
            </a:extLst>
          </p:cNvPr>
          <p:cNvGrpSpPr/>
          <p:nvPr/>
        </p:nvGrpSpPr>
        <p:grpSpPr>
          <a:xfrm>
            <a:off x="4460231" y="3600893"/>
            <a:ext cx="458144" cy="689871"/>
            <a:chOff x="6981807" y="2803865"/>
            <a:chExt cx="458144" cy="689871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906C2206-7E38-4B4D-BA7B-6D18D0132C22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5D1EFC8C-3545-446F-98AF-924237EBFBB2}"/>
                    </a:ext>
                  </a:extLst>
                </p:cNvPr>
                <p:cNvSpPr txBox="1"/>
                <p:nvPr/>
              </p:nvSpPr>
              <p:spPr>
                <a:xfrm>
                  <a:off x="6981807" y="280386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5D1EFC8C-3545-446F-98AF-924237EBF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1807" y="2803865"/>
                  <a:ext cx="38841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06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83414D6-E05B-41EE-B926-7FBB89B02C73}"/>
              </a:ext>
            </a:extLst>
          </p:cNvPr>
          <p:cNvGrpSpPr/>
          <p:nvPr/>
        </p:nvGrpSpPr>
        <p:grpSpPr>
          <a:xfrm>
            <a:off x="4550763" y="1989101"/>
            <a:ext cx="388418" cy="672783"/>
            <a:chOff x="7120317" y="2820953"/>
            <a:chExt cx="388418" cy="672783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D819E74F-015A-4F2F-981D-5EDBD19DB2C6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F8FCE807-901B-428D-8EED-3F29C3703A09}"/>
                    </a:ext>
                  </a:extLst>
                </p:cNvPr>
                <p:cNvSpPr txBox="1"/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F8FCE807-901B-428D-8EED-3F29C3703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06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1F014432-F2C1-4C60-8D4E-B641AC62CE72}"/>
              </a:ext>
            </a:extLst>
          </p:cNvPr>
          <p:cNvGrpSpPr/>
          <p:nvPr/>
        </p:nvGrpSpPr>
        <p:grpSpPr>
          <a:xfrm>
            <a:off x="5801655" y="3621467"/>
            <a:ext cx="520824" cy="669297"/>
            <a:chOff x="7148638" y="2824439"/>
            <a:chExt cx="520824" cy="669297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4BC523B-017F-4C1D-8ADF-2E3715885F7A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28D06043-088E-4F3C-81C4-25296C79EC2F}"/>
                    </a:ext>
                  </a:extLst>
                </p:cNvPr>
                <p:cNvSpPr txBox="1"/>
                <p:nvPr/>
              </p:nvSpPr>
              <p:spPr>
                <a:xfrm>
                  <a:off x="7281044" y="2824439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28D06043-088E-4F3C-81C4-25296C79E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1044" y="2824439"/>
                  <a:ext cx="38841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400F1C3F-8563-45AF-9160-8079145E0713}"/>
              </a:ext>
            </a:extLst>
          </p:cNvPr>
          <p:cNvGrpSpPr/>
          <p:nvPr/>
        </p:nvGrpSpPr>
        <p:grpSpPr>
          <a:xfrm>
            <a:off x="5773334" y="4885868"/>
            <a:ext cx="388418" cy="641078"/>
            <a:chOff x="7421071" y="4664599"/>
            <a:chExt cx="388418" cy="641078"/>
          </a:xfrm>
        </p:grpSpPr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9BD80AED-FAD2-4C04-A54B-7DFC2E045F7E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194CD136-7767-4363-8798-0A63A0F578A6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194CD136-7767-4363-8798-0A63A0F57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1875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80D85589-EC81-406D-B08A-94E9CDE61E7B}"/>
              </a:ext>
            </a:extLst>
          </p:cNvPr>
          <p:cNvGrpSpPr/>
          <p:nvPr/>
        </p:nvGrpSpPr>
        <p:grpSpPr>
          <a:xfrm>
            <a:off x="3525075" y="2926710"/>
            <a:ext cx="388418" cy="641078"/>
            <a:chOff x="7421071" y="4664599"/>
            <a:chExt cx="388418" cy="641078"/>
          </a:xfrm>
        </p:grpSpPr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7EA7C185-17CE-446A-8D1C-22BD8DFB89BD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16934156-BCF8-4B31-A995-8E433BF23F29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16934156-BCF8-4B31-A995-8E433BF23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0938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B6C49357-33C1-4DA1-AA93-E8E97052A467}"/>
              </a:ext>
            </a:extLst>
          </p:cNvPr>
          <p:cNvGrpSpPr/>
          <p:nvPr/>
        </p:nvGrpSpPr>
        <p:grpSpPr>
          <a:xfrm>
            <a:off x="4228310" y="2926710"/>
            <a:ext cx="388418" cy="641078"/>
            <a:chOff x="7421071" y="4664599"/>
            <a:chExt cx="388418" cy="641078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EC8BA013-7FD4-4194-B432-70E7EB1141F7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D8819C40-2D8A-4F6A-93EF-45D93D32BEF3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D8819C40-2D8A-4F6A-93EF-45D93D32B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1111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CCBB312B-9F85-48C4-A41F-1FF0068EAC0C}"/>
              </a:ext>
            </a:extLst>
          </p:cNvPr>
          <p:cNvGrpSpPr/>
          <p:nvPr/>
        </p:nvGrpSpPr>
        <p:grpSpPr>
          <a:xfrm>
            <a:off x="5132815" y="2926710"/>
            <a:ext cx="388418" cy="641078"/>
            <a:chOff x="7421071" y="4664599"/>
            <a:chExt cx="388418" cy="641078"/>
          </a:xfrm>
        </p:grpSpPr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77D1825E-2B97-41DE-A608-EB6D9D574749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B1CEC077-7CAB-47D5-827A-CE575E5959B3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B1CEC077-7CAB-47D5-827A-CE575E5959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3438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8D73DD5D-0678-409B-A314-59FDD2097787}"/>
              </a:ext>
            </a:extLst>
          </p:cNvPr>
          <p:cNvGrpSpPr/>
          <p:nvPr/>
        </p:nvGrpSpPr>
        <p:grpSpPr>
          <a:xfrm>
            <a:off x="4587174" y="4885868"/>
            <a:ext cx="388418" cy="641078"/>
            <a:chOff x="7421071" y="4664599"/>
            <a:chExt cx="388418" cy="641078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C424FF31-334C-4DBB-9309-E9F37C16B5CC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89495F4C-27F4-4ACC-B73F-1E3F8004750B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89495F4C-27F4-4ACC-B73F-1E3F800475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0938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C8669547-4D66-4F71-9E60-B03ADEE39C9F}"/>
              </a:ext>
            </a:extLst>
          </p:cNvPr>
          <p:cNvCxnSpPr>
            <a:cxnSpLocks/>
            <a:stCxn id="163" idx="2"/>
            <a:endCxn id="184" idx="0"/>
          </p:cNvCxnSpPr>
          <p:nvPr/>
        </p:nvCxnSpPr>
        <p:spPr>
          <a:xfrm>
            <a:off x="4772719" y="4290764"/>
            <a:ext cx="8664" cy="595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F9DB5DF8-0434-43A1-8EEB-F0E32A411F5F}"/>
              </a:ext>
            </a:extLst>
          </p:cNvPr>
          <p:cNvCxnSpPr>
            <a:cxnSpLocks/>
            <a:stCxn id="163" idx="0"/>
            <a:endCxn id="181" idx="3"/>
          </p:cNvCxnSpPr>
          <p:nvPr/>
        </p:nvCxnSpPr>
        <p:spPr>
          <a:xfrm flipV="1">
            <a:off x="4772719" y="3192629"/>
            <a:ext cx="447019" cy="7946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5E598325-EF6D-4062-81E8-2C441011FF77}"/>
              </a:ext>
            </a:extLst>
          </p:cNvPr>
          <p:cNvCxnSpPr>
            <a:cxnSpLocks/>
            <a:stCxn id="166" idx="2"/>
            <a:endCxn id="178" idx="0"/>
          </p:cNvCxnSpPr>
          <p:nvPr/>
        </p:nvCxnSpPr>
        <p:spPr>
          <a:xfrm flipH="1">
            <a:off x="4422519" y="2661884"/>
            <a:ext cx="302222" cy="2648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12D3EDF4-7218-4B0D-A425-919ED13DFDBA}"/>
              </a:ext>
            </a:extLst>
          </p:cNvPr>
          <p:cNvCxnSpPr>
            <a:cxnSpLocks/>
            <a:stCxn id="166" idx="2"/>
            <a:endCxn id="175" idx="0"/>
          </p:cNvCxnSpPr>
          <p:nvPr/>
        </p:nvCxnSpPr>
        <p:spPr>
          <a:xfrm flipH="1">
            <a:off x="3719284" y="2661884"/>
            <a:ext cx="1005457" cy="2648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2B812F2D-9243-4DD0-A15B-1E321F11892E}"/>
              </a:ext>
            </a:extLst>
          </p:cNvPr>
          <p:cNvCxnSpPr>
            <a:cxnSpLocks/>
            <a:stCxn id="166" idx="2"/>
            <a:endCxn id="181" idx="0"/>
          </p:cNvCxnSpPr>
          <p:nvPr/>
        </p:nvCxnSpPr>
        <p:spPr>
          <a:xfrm>
            <a:off x="4724741" y="2661884"/>
            <a:ext cx="602283" cy="2648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536E915F-58EC-4569-A56F-D36A65E9F27A}"/>
              </a:ext>
            </a:extLst>
          </p:cNvPr>
          <p:cNvCxnSpPr>
            <a:cxnSpLocks/>
            <a:stCxn id="169" idx="0"/>
            <a:endCxn id="181" idx="5"/>
          </p:cNvCxnSpPr>
          <p:nvPr/>
        </p:nvCxnSpPr>
        <p:spPr>
          <a:xfrm flipH="1" flipV="1">
            <a:off x="5434310" y="3192629"/>
            <a:ext cx="513002" cy="79468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DA4921EA-14CB-4DD6-A188-C3264BB68AE8}"/>
              </a:ext>
            </a:extLst>
          </p:cNvPr>
          <p:cNvCxnSpPr>
            <a:cxnSpLocks/>
            <a:stCxn id="169" idx="2"/>
            <a:endCxn id="172" idx="0"/>
          </p:cNvCxnSpPr>
          <p:nvPr/>
        </p:nvCxnSpPr>
        <p:spPr>
          <a:xfrm>
            <a:off x="5947312" y="4290764"/>
            <a:ext cx="20231" cy="595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FC09F3B7-8A7D-422F-A197-8163CAEBDC37}"/>
              </a:ext>
            </a:extLst>
          </p:cNvPr>
          <p:cNvGrpSpPr/>
          <p:nvPr/>
        </p:nvGrpSpPr>
        <p:grpSpPr>
          <a:xfrm>
            <a:off x="7286035" y="3600893"/>
            <a:ext cx="458144" cy="689871"/>
            <a:chOff x="6981807" y="2803865"/>
            <a:chExt cx="458144" cy="689871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61A7262-3215-45CE-A4AE-AB06A88C0BC0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C6DB3E7B-361E-4791-B1E8-7C930B6DA69B}"/>
                    </a:ext>
                  </a:extLst>
                </p:cNvPr>
                <p:cNvSpPr txBox="1"/>
                <p:nvPr/>
              </p:nvSpPr>
              <p:spPr>
                <a:xfrm>
                  <a:off x="6981807" y="280386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C6DB3E7B-361E-4791-B1E8-7C930B6DA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1807" y="2803865"/>
                  <a:ext cx="388418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8CC08B02-8794-4C4A-AF75-872A9838A658}"/>
              </a:ext>
            </a:extLst>
          </p:cNvPr>
          <p:cNvGrpSpPr/>
          <p:nvPr/>
        </p:nvGrpSpPr>
        <p:grpSpPr>
          <a:xfrm>
            <a:off x="7376567" y="1989101"/>
            <a:ext cx="388418" cy="672783"/>
            <a:chOff x="7120317" y="2820953"/>
            <a:chExt cx="388418" cy="672783"/>
          </a:xfrm>
        </p:grpSpPr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C4BC14A7-E7AA-4CF3-AAFF-9755F42182BB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41B3517C-BF08-4FF2-B5EB-C959A3325797}"/>
                    </a:ext>
                  </a:extLst>
                </p:cNvPr>
                <p:cNvSpPr txBox="1"/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41B3517C-BF08-4FF2-B5EB-C959A3325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203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6A197192-0F8B-451B-B81A-E714537926FC}"/>
              </a:ext>
            </a:extLst>
          </p:cNvPr>
          <p:cNvGrpSpPr/>
          <p:nvPr/>
        </p:nvGrpSpPr>
        <p:grpSpPr>
          <a:xfrm>
            <a:off x="8627459" y="3621467"/>
            <a:ext cx="520824" cy="669297"/>
            <a:chOff x="7148638" y="2824439"/>
            <a:chExt cx="520824" cy="669297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76037F25-AED6-455A-B1FD-646381E3E642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3E3F20A8-AADF-415A-BE50-A1BC5DAF7FFC}"/>
                    </a:ext>
                  </a:extLst>
                </p:cNvPr>
                <p:cNvSpPr txBox="1"/>
                <p:nvPr/>
              </p:nvSpPr>
              <p:spPr>
                <a:xfrm>
                  <a:off x="7281044" y="2824439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3E3F20A8-AADF-415A-BE50-A1BC5DAF7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1044" y="2824439"/>
                  <a:ext cx="388418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203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94FD1B3F-CE1A-4E2F-B007-1B41C5B97667}"/>
              </a:ext>
            </a:extLst>
          </p:cNvPr>
          <p:cNvGrpSpPr/>
          <p:nvPr/>
        </p:nvGrpSpPr>
        <p:grpSpPr>
          <a:xfrm>
            <a:off x="8599138" y="4885868"/>
            <a:ext cx="388418" cy="641078"/>
            <a:chOff x="7421071" y="4664599"/>
            <a:chExt cx="388418" cy="641078"/>
          </a:xfrm>
        </p:grpSpPr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793E46E2-2C37-45DD-899D-167DE131E7C3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5E948859-2283-4854-B9B2-471AD1BB72B9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5E948859-2283-4854-B9B2-471AD1BB7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23810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6311375A-E5CA-4387-80B6-B2354006AEF8}"/>
              </a:ext>
            </a:extLst>
          </p:cNvPr>
          <p:cNvGrpSpPr/>
          <p:nvPr/>
        </p:nvGrpSpPr>
        <p:grpSpPr>
          <a:xfrm>
            <a:off x="6350879" y="2926710"/>
            <a:ext cx="388418" cy="641078"/>
            <a:chOff x="7421071" y="4664599"/>
            <a:chExt cx="388418" cy="641078"/>
          </a:xfrm>
        </p:grpSpPr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AD34813C-4661-4226-879F-0E7826D3AE70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2F20BBF9-99B7-478D-9E0B-7AE0125CCBA0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2F20BBF9-99B7-478D-9E0B-7AE0125CC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10938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AC087B3E-2814-44C9-A582-41D889F5C746}"/>
              </a:ext>
            </a:extLst>
          </p:cNvPr>
          <p:cNvGrpSpPr/>
          <p:nvPr/>
        </p:nvGrpSpPr>
        <p:grpSpPr>
          <a:xfrm>
            <a:off x="7054114" y="2926710"/>
            <a:ext cx="388418" cy="641078"/>
            <a:chOff x="7421071" y="4664599"/>
            <a:chExt cx="388418" cy="641078"/>
          </a:xfrm>
        </p:grpSpPr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12262882-B5DB-4A90-B913-CE1217F3158F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文本框 209">
                  <a:extLst>
                    <a:ext uri="{FF2B5EF4-FFF2-40B4-BE49-F238E27FC236}">
                      <a16:creationId xmlns:a16="http://schemas.microsoft.com/office/drawing/2014/main" id="{7BF562AA-4E6F-44A4-A1C2-216DC787936D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0" name="文本框 209">
                  <a:extLst>
                    <a:ext uri="{FF2B5EF4-FFF2-40B4-BE49-F238E27FC236}">
                      <a16:creationId xmlns:a16="http://schemas.microsoft.com/office/drawing/2014/main" id="{7BF562AA-4E6F-44A4-A1C2-216DC7879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9375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62B978FB-2D79-4D9B-B9E2-72DEC1FF5EFC}"/>
              </a:ext>
            </a:extLst>
          </p:cNvPr>
          <p:cNvGrpSpPr/>
          <p:nvPr/>
        </p:nvGrpSpPr>
        <p:grpSpPr>
          <a:xfrm>
            <a:off x="7958619" y="2926710"/>
            <a:ext cx="388418" cy="641078"/>
            <a:chOff x="7421071" y="4664599"/>
            <a:chExt cx="388418" cy="641078"/>
          </a:xfrm>
        </p:grpSpPr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205D1576-823D-41BB-9051-954D31911CB8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文本框 212">
                  <a:extLst>
                    <a:ext uri="{FF2B5EF4-FFF2-40B4-BE49-F238E27FC236}">
                      <a16:creationId xmlns:a16="http://schemas.microsoft.com/office/drawing/2014/main" id="{81E76266-7434-4693-A60B-16A7CE350ED9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3" name="文本框 212">
                  <a:extLst>
                    <a:ext uri="{FF2B5EF4-FFF2-40B4-BE49-F238E27FC236}">
                      <a16:creationId xmlns:a16="http://schemas.microsoft.com/office/drawing/2014/main" id="{81E76266-7434-4693-A60B-16A7CE350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23810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BEAD261D-C401-4370-893F-D9B2CB1862A8}"/>
              </a:ext>
            </a:extLst>
          </p:cNvPr>
          <p:cNvGrpSpPr/>
          <p:nvPr/>
        </p:nvGrpSpPr>
        <p:grpSpPr>
          <a:xfrm>
            <a:off x="7412978" y="4885868"/>
            <a:ext cx="388418" cy="641078"/>
            <a:chOff x="7421071" y="4664599"/>
            <a:chExt cx="388418" cy="641078"/>
          </a:xfrm>
        </p:grpSpPr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CB2138BC-A101-4AB5-BB53-3DC629655000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B8AE770D-6EB6-46BD-B342-BEA911B7BB03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B8AE770D-6EB6-46BD-B342-BEA911B7B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10938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6C7CB829-DAA9-4FEF-8501-0058472D77C7}"/>
              </a:ext>
            </a:extLst>
          </p:cNvPr>
          <p:cNvCxnSpPr>
            <a:cxnSpLocks/>
            <a:stCxn id="194" idx="2"/>
            <a:endCxn id="215" idx="0"/>
          </p:cNvCxnSpPr>
          <p:nvPr/>
        </p:nvCxnSpPr>
        <p:spPr>
          <a:xfrm>
            <a:off x="7598523" y="4290764"/>
            <a:ext cx="8664" cy="595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80035C35-AC3D-4E3F-872B-5B265826B48B}"/>
              </a:ext>
            </a:extLst>
          </p:cNvPr>
          <p:cNvCxnSpPr>
            <a:cxnSpLocks/>
            <a:stCxn id="194" idx="0"/>
            <a:endCxn id="212" idx="3"/>
          </p:cNvCxnSpPr>
          <p:nvPr/>
        </p:nvCxnSpPr>
        <p:spPr>
          <a:xfrm flipV="1">
            <a:off x="7598523" y="3192629"/>
            <a:ext cx="447019" cy="79468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CC5ED393-1455-433F-88B2-A830E313A13E}"/>
              </a:ext>
            </a:extLst>
          </p:cNvPr>
          <p:cNvCxnSpPr>
            <a:cxnSpLocks/>
            <a:stCxn id="197" idx="2"/>
            <a:endCxn id="209" idx="0"/>
          </p:cNvCxnSpPr>
          <p:nvPr/>
        </p:nvCxnSpPr>
        <p:spPr>
          <a:xfrm flipH="1">
            <a:off x="7248323" y="2661884"/>
            <a:ext cx="302222" cy="2648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76A9CF12-2705-4D48-8FE3-2B8B2A56A700}"/>
              </a:ext>
            </a:extLst>
          </p:cNvPr>
          <p:cNvCxnSpPr>
            <a:cxnSpLocks/>
            <a:stCxn id="197" idx="2"/>
            <a:endCxn id="206" idx="0"/>
          </p:cNvCxnSpPr>
          <p:nvPr/>
        </p:nvCxnSpPr>
        <p:spPr>
          <a:xfrm flipH="1">
            <a:off x="6545088" y="2661884"/>
            <a:ext cx="1005457" cy="2648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5EE54EAA-DBA8-412B-85BA-01773693A4CA}"/>
              </a:ext>
            </a:extLst>
          </p:cNvPr>
          <p:cNvCxnSpPr>
            <a:cxnSpLocks/>
            <a:stCxn id="197" idx="2"/>
            <a:endCxn id="212" idx="0"/>
          </p:cNvCxnSpPr>
          <p:nvPr/>
        </p:nvCxnSpPr>
        <p:spPr>
          <a:xfrm>
            <a:off x="7550545" y="2661884"/>
            <a:ext cx="602283" cy="2648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2909EAE9-5B45-4A11-A920-6DE1D3C1D4D0}"/>
              </a:ext>
            </a:extLst>
          </p:cNvPr>
          <p:cNvCxnSpPr>
            <a:cxnSpLocks/>
            <a:stCxn id="200" idx="0"/>
            <a:endCxn id="212" idx="5"/>
          </p:cNvCxnSpPr>
          <p:nvPr/>
        </p:nvCxnSpPr>
        <p:spPr>
          <a:xfrm flipH="1" flipV="1">
            <a:off x="8260114" y="3192629"/>
            <a:ext cx="513002" cy="7946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EB86F851-40F2-4872-9732-EED4E000E8A2}"/>
              </a:ext>
            </a:extLst>
          </p:cNvPr>
          <p:cNvCxnSpPr>
            <a:cxnSpLocks/>
            <a:stCxn id="200" idx="2"/>
            <a:endCxn id="203" idx="0"/>
          </p:cNvCxnSpPr>
          <p:nvPr/>
        </p:nvCxnSpPr>
        <p:spPr>
          <a:xfrm>
            <a:off x="8773116" y="4290764"/>
            <a:ext cx="20231" cy="595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2FB74235-8094-4386-BA92-9C8EA67EAFE6}"/>
              </a:ext>
            </a:extLst>
          </p:cNvPr>
          <p:cNvGrpSpPr/>
          <p:nvPr/>
        </p:nvGrpSpPr>
        <p:grpSpPr>
          <a:xfrm>
            <a:off x="9604898" y="3600893"/>
            <a:ext cx="447151" cy="672783"/>
            <a:chOff x="6992800" y="2820953"/>
            <a:chExt cx="447151" cy="672783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F4207896-474B-43E8-BF80-E3AD041DD372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文本框 225">
                  <a:extLst>
                    <a:ext uri="{FF2B5EF4-FFF2-40B4-BE49-F238E27FC236}">
                      <a16:creationId xmlns:a16="http://schemas.microsoft.com/office/drawing/2014/main" id="{36D2E888-80AD-4B82-9185-5FEA574AFEC4}"/>
                    </a:ext>
                  </a:extLst>
                </p:cNvPr>
                <p:cNvSpPr txBox="1"/>
                <p:nvPr/>
              </p:nvSpPr>
              <p:spPr>
                <a:xfrm>
                  <a:off x="6992800" y="2820953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6" name="文本框 225">
                  <a:extLst>
                    <a:ext uri="{FF2B5EF4-FFF2-40B4-BE49-F238E27FC236}">
                      <a16:creationId xmlns:a16="http://schemas.microsoft.com/office/drawing/2014/main" id="{36D2E888-80AD-4B82-9185-5FEA574AF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800" y="2820953"/>
                  <a:ext cx="388418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206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8876A42B-062E-44A2-8323-F78D61BEF9E4}"/>
              </a:ext>
            </a:extLst>
          </p:cNvPr>
          <p:cNvGrpSpPr/>
          <p:nvPr/>
        </p:nvGrpSpPr>
        <p:grpSpPr>
          <a:xfrm>
            <a:off x="10817423" y="3604379"/>
            <a:ext cx="541699" cy="665810"/>
            <a:chOff x="7148638" y="2827926"/>
            <a:chExt cx="541699" cy="665810"/>
          </a:xfrm>
        </p:grpSpPr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4E85D09A-FFB1-4B33-99D5-A2DADF8D6717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ADE9B13B-6CEC-4EB0-9A5A-FDC4AD792E74}"/>
                    </a:ext>
                  </a:extLst>
                </p:cNvPr>
                <p:cNvSpPr txBox="1"/>
                <p:nvPr/>
              </p:nvSpPr>
              <p:spPr>
                <a:xfrm>
                  <a:off x="7301919" y="2827926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ADE9B13B-6CEC-4EB0-9A5A-FDC4AD792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919" y="2827926"/>
                  <a:ext cx="388418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206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0D6075A3-B456-445B-A61B-40AB04323C8B}"/>
              </a:ext>
            </a:extLst>
          </p:cNvPr>
          <p:cNvGrpSpPr/>
          <p:nvPr/>
        </p:nvGrpSpPr>
        <p:grpSpPr>
          <a:xfrm>
            <a:off x="10937189" y="1972013"/>
            <a:ext cx="388418" cy="672783"/>
            <a:chOff x="7120317" y="2820953"/>
            <a:chExt cx="388418" cy="672783"/>
          </a:xfrm>
        </p:grpSpPr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5B5C6AEC-9CCB-4BD0-AF46-7A538E4F6681}"/>
                </a:ext>
              </a:extLst>
            </p:cNvPr>
            <p:cNvSpPr/>
            <p:nvPr/>
          </p:nvSpPr>
          <p:spPr>
            <a:xfrm>
              <a:off x="7148638" y="3190285"/>
              <a:ext cx="291313" cy="303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2" name="文本框 231">
                  <a:extLst>
                    <a:ext uri="{FF2B5EF4-FFF2-40B4-BE49-F238E27FC236}">
                      <a16:creationId xmlns:a16="http://schemas.microsoft.com/office/drawing/2014/main" id="{843C49FE-AA49-473F-A7B5-89F4F7895E18}"/>
                    </a:ext>
                  </a:extLst>
                </p:cNvPr>
                <p:cNvSpPr txBox="1"/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2" name="文本框 231">
                  <a:extLst>
                    <a:ext uri="{FF2B5EF4-FFF2-40B4-BE49-F238E27FC236}">
                      <a16:creationId xmlns:a16="http://schemas.microsoft.com/office/drawing/2014/main" id="{843C49FE-AA49-473F-A7B5-89F4F7895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17" y="2820953"/>
                  <a:ext cx="388418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EBFE861B-D728-4A4A-B11A-46580199C7D4}"/>
              </a:ext>
            </a:extLst>
          </p:cNvPr>
          <p:cNvGrpSpPr/>
          <p:nvPr/>
        </p:nvGrpSpPr>
        <p:grpSpPr>
          <a:xfrm>
            <a:off x="11637150" y="2905576"/>
            <a:ext cx="388418" cy="641078"/>
            <a:chOff x="7421071" y="4664599"/>
            <a:chExt cx="388418" cy="641078"/>
          </a:xfrm>
        </p:grpSpPr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2549DE24-0754-4324-9890-02F1891F61B4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" name="文本框 234">
                  <a:extLst>
                    <a:ext uri="{FF2B5EF4-FFF2-40B4-BE49-F238E27FC236}">
                      <a16:creationId xmlns:a16="http://schemas.microsoft.com/office/drawing/2014/main" id="{8BA1184D-6916-42BC-9368-ED5C9092D4EA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5" name="文本框 234">
                  <a:extLst>
                    <a:ext uri="{FF2B5EF4-FFF2-40B4-BE49-F238E27FC236}">
                      <a16:creationId xmlns:a16="http://schemas.microsoft.com/office/drawing/2014/main" id="{8BA1184D-6916-42BC-9368-ED5C9092D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29"/>
                  <a:stretch>
                    <a:fillRect l="-23438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5050A2A7-EB4E-45A3-8436-53CF647B67D1}"/>
              </a:ext>
            </a:extLst>
          </p:cNvPr>
          <p:cNvGrpSpPr/>
          <p:nvPr/>
        </p:nvGrpSpPr>
        <p:grpSpPr>
          <a:xfrm>
            <a:off x="10453281" y="4868780"/>
            <a:ext cx="388418" cy="641078"/>
            <a:chOff x="7421071" y="4664599"/>
            <a:chExt cx="388418" cy="641078"/>
          </a:xfrm>
        </p:grpSpPr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48D72A30-9C0F-41E2-850C-54B54925C8FD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8" name="文本框 237">
                  <a:extLst>
                    <a:ext uri="{FF2B5EF4-FFF2-40B4-BE49-F238E27FC236}">
                      <a16:creationId xmlns:a16="http://schemas.microsoft.com/office/drawing/2014/main" id="{7951A0F7-7463-4C55-B34F-26E035CF0292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8" name="文本框 237">
                  <a:extLst>
                    <a:ext uri="{FF2B5EF4-FFF2-40B4-BE49-F238E27FC236}">
                      <a16:creationId xmlns:a16="http://schemas.microsoft.com/office/drawing/2014/main" id="{7951A0F7-7463-4C55-B34F-26E035CF0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30"/>
                  <a:stretch>
                    <a:fillRect l="-11111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2BE93306-270E-4A46-B3D4-965BFA23D8E1}"/>
              </a:ext>
            </a:extLst>
          </p:cNvPr>
          <p:cNvGrpSpPr/>
          <p:nvPr/>
        </p:nvGrpSpPr>
        <p:grpSpPr>
          <a:xfrm>
            <a:off x="11086146" y="4868780"/>
            <a:ext cx="388418" cy="641078"/>
            <a:chOff x="7421071" y="4664599"/>
            <a:chExt cx="388418" cy="641078"/>
          </a:xfrm>
        </p:grpSpPr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42912AC1-04ED-4769-9C06-ABD1183A2ACD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8E19F357-E202-44DD-AC23-85D71D0B177E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8E19F357-E202-44DD-AC23-85D71D0B17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31"/>
                  <a:stretch>
                    <a:fillRect l="-11111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501054E3-4BC5-48C4-BF28-F92568271D7F}"/>
              </a:ext>
            </a:extLst>
          </p:cNvPr>
          <p:cNvGrpSpPr/>
          <p:nvPr/>
        </p:nvGrpSpPr>
        <p:grpSpPr>
          <a:xfrm>
            <a:off x="10221717" y="2909622"/>
            <a:ext cx="388418" cy="641078"/>
            <a:chOff x="7421071" y="4664599"/>
            <a:chExt cx="388418" cy="641078"/>
          </a:xfrm>
        </p:grpSpPr>
        <p:sp>
          <p:nvSpPr>
            <p:cNvPr id="243" name="椭圆 242">
              <a:extLst>
                <a:ext uri="{FF2B5EF4-FFF2-40B4-BE49-F238E27FC236}">
                  <a16:creationId xmlns:a16="http://schemas.microsoft.com/office/drawing/2014/main" id="{0F171150-8F2E-4103-94F8-0069D89627D9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文本框 243">
                  <a:extLst>
                    <a:ext uri="{FF2B5EF4-FFF2-40B4-BE49-F238E27FC236}">
                      <a16:creationId xmlns:a16="http://schemas.microsoft.com/office/drawing/2014/main" id="{265036E7-A9BF-4B3D-B1A1-E5CF71AB2518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4" name="文本框 243">
                  <a:extLst>
                    <a:ext uri="{FF2B5EF4-FFF2-40B4-BE49-F238E27FC236}">
                      <a16:creationId xmlns:a16="http://schemas.microsoft.com/office/drawing/2014/main" id="{265036E7-A9BF-4B3D-B1A1-E5CF71AB2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32"/>
                  <a:stretch>
                    <a:fillRect l="-23438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FA89442D-7540-4E74-8140-B555C997BA6A}"/>
              </a:ext>
            </a:extLst>
          </p:cNvPr>
          <p:cNvGrpSpPr/>
          <p:nvPr/>
        </p:nvGrpSpPr>
        <p:grpSpPr>
          <a:xfrm>
            <a:off x="9711173" y="4868780"/>
            <a:ext cx="388418" cy="641078"/>
            <a:chOff x="7421071" y="4664599"/>
            <a:chExt cx="388418" cy="641078"/>
          </a:xfrm>
        </p:grpSpPr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F21D321B-75BF-4371-ACDC-F02E873389F7}"/>
                </a:ext>
              </a:extLst>
            </p:cNvPr>
            <p:cNvSpPr/>
            <p:nvPr/>
          </p:nvSpPr>
          <p:spPr>
            <a:xfrm>
              <a:off x="7463554" y="4664599"/>
              <a:ext cx="303452" cy="31154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7" name="文本框 246">
                  <a:extLst>
                    <a:ext uri="{FF2B5EF4-FFF2-40B4-BE49-F238E27FC236}">
                      <a16:creationId xmlns:a16="http://schemas.microsoft.com/office/drawing/2014/main" id="{3F2876A9-8802-4935-8488-1BF80784B90A}"/>
                    </a:ext>
                  </a:extLst>
                </p:cNvPr>
                <p:cNvSpPr txBox="1"/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7" name="文本框 246">
                  <a:extLst>
                    <a:ext uri="{FF2B5EF4-FFF2-40B4-BE49-F238E27FC236}">
                      <a16:creationId xmlns:a16="http://schemas.microsoft.com/office/drawing/2014/main" id="{3F2876A9-8802-4935-8488-1BF80784B9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071" y="4936345"/>
                  <a:ext cx="388418" cy="369332"/>
                </a:xfrm>
                <a:prstGeom prst="rect">
                  <a:avLst/>
                </a:prstGeom>
                <a:blipFill>
                  <a:blip r:embed="rId33"/>
                  <a:stretch>
                    <a:fillRect l="-10938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F350F0F7-6395-467C-AFC5-5B9AA3419B41}"/>
              </a:ext>
            </a:extLst>
          </p:cNvPr>
          <p:cNvCxnSpPr>
            <a:cxnSpLocks/>
            <a:stCxn id="225" idx="2"/>
            <a:endCxn id="246" idx="0"/>
          </p:cNvCxnSpPr>
          <p:nvPr/>
        </p:nvCxnSpPr>
        <p:spPr>
          <a:xfrm flipH="1">
            <a:off x="9905382" y="4273676"/>
            <a:ext cx="1011" cy="595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E48DB918-64A7-4F86-A494-D8A6E17E1AF1}"/>
              </a:ext>
            </a:extLst>
          </p:cNvPr>
          <p:cNvCxnSpPr>
            <a:cxnSpLocks/>
            <a:stCxn id="225" idx="0"/>
            <a:endCxn id="243" idx="3"/>
          </p:cNvCxnSpPr>
          <p:nvPr/>
        </p:nvCxnSpPr>
        <p:spPr>
          <a:xfrm flipV="1">
            <a:off x="9906393" y="3175541"/>
            <a:ext cx="402247" cy="7946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DA01CFDC-70BD-4213-A4F1-96CEAC54F5CA}"/>
              </a:ext>
            </a:extLst>
          </p:cNvPr>
          <p:cNvCxnSpPr>
            <a:cxnSpLocks/>
            <a:stCxn id="228" idx="2"/>
            <a:endCxn id="240" idx="0"/>
          </p:cNvCxnSpPr>
          <p:nvPr/>
        </p:nvCxnSpPr>
        <p:spPr>
          <a:xfrm>
            <a:off x="10963080" y="4270189"/>
            <a:ext cx="317275" cy="598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F38D4704-DA5D-4652-B996-0509CEFF97A8}"/>
              </a:ext>
            </a:extLst>
          </p:cNvPr>
          <p:cNvCxnSpPr>
            <a:cxnSpLocks/>
            <a:stCxn id="228" idx="2"/>
            <a:endCxn id="237" idx="0"/>
          </p:cNvCxnSpPr>
          <p:nvPr/>
        </p:nvCxnSpPr>
        <p:spPr>
          <a:xfrm flipH="1">
            <a:off x="10647490" y="4270189"/>
            <a:ext cx="315590" cy="598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93D5DC1D-DA87-4B71-8E3C-FB717601B70D}"/>
              </a:ext>
            </a:extLst>
          </p:cNvPr>
          <p:cNvCxnSpPr>
            <a:cxnSpLocks/>
            <a:stCxn id="228" idx="0"/>
            <a:endCxn id="243" idx="5"/>
          </p:cNvCxnSpPr>
          <p:nvPr/>
        </p:nvCxnSpPr>
        <p:spPr>
          <a:xfrm flipH="1" flipV="1">
            <a:off x="10523212" y="3175541"/>
            <a:ext cx="439868" cy="7911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C3CFCAF8-4971-42E9-8636-1FADC4E2FACB}"/>
              </a:ext>
            </a:extLst>
          </p:cNvPr>
          <p:cNvCxnSpPr>
            <a:cxnSpLocks/>
            <a:stCxn id="231" idx="2"/>
            <a:endCxn id="243" idx="0"/>
          </p:cNvCxnSpPr>
          <p:nvPr/>
        </p:nvCxnSpPr>
        <p:spPr>
          <a:xfrm flipH="1">
            <a:off x="10415926" y="2644796"/>
            <a:ext cx="695241" cy="2648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00E42345-990E-4471-AC47-ED30F78AEEF8}"/>
              </a:ext>
            </a:extLst>
          </p:cNvPr>
          <p:cNvCxnSpPr>
            <a:cxnSpLocks/>
            <a:stCxn id="231" idx="2"/>
            <a:endCxn id="234" idx="0"/>
          </p:cNvCxnSpPr>
          <p:nvPr/>
        </p:nvCxnSpPr>
        <p:spPr>
          <a:xfrm>
            <a:off x="11111167" y="2644796"/>
            <a:ext cx="720192" cy="260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5B7B921-608E-4749-A3D0-C6A6797C55DB}"/>
              </a:ext>
            </a:extLst>
          </p:cNvPr>
          <p:cNvSpPr txBox="1"/>
          <p:nvPr/>
        </p:nvSpPr>
        <p:spPr>
          <a:xfrm>
            <a:off x="3913493" y="5599688"/>
            <a:ext cx="507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These are better case, the max number of jobs need to process in one machine is 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9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52AFA8-8863-4BAA-808D-C716FDCF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8687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Generate a graph with no cycle from a graph with cycles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8</a:t>
            </a:fld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97C3E0-601E-40DC-B0EA-B9978F1FD825}"/>
              </a:ext>
            </a:extLst>
          </p:cNvPr>
          <p:cNvSpPr/>
          <p:nvPr/>
        </p:nvSpPr>
        <p:spPr>
          <a:xfrm>
            <a:off x="2831611" y="2836204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9DBA13-5999-43C1-864D-030BE17B6D6B}"/>
              </a:ext>
            </a:extLst>
          </p:cNvPr>
          <p:cNvSpPr/>
          <p:nvPr/>
        </p:nvSpPr>
        <p:spPr>
          <a:xfrm>
            <a:off x="1829544" y="2327915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70EE20C-DE2D-45FA-8DCF-CEE9C60CFA23}"/>
              </a:ext>
            </a:extLst>
          </p:cNvPr>
          <p:cNvSpPr/>
          <p:nvPr/>
        </p:nvSpPr>
        <p:spPr>
          <a:xfrm>
            <a:off x="1829544" y="2820180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4492F81-C71F-4F83-8965-5662BB880E94}"/>
              </a:ext>
            </a:extLst>
          </p:cNvPr>
          <p:cNvSpPr/>
          <p:nvPr/>
        </p:nvSpPr>
        <p:spPr>
          <a:xfrm>
            <a:off x="1829544" y="3312445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CF12EB1-09C6-45CB-B5FA-E47729B202C1}"/>
              </a:ext>
            </a:extLst>
          </p:cNvPr>
          <p:cNvSpPr/>
          <p:nvPr/>
        </p:nvSpPr>
        <p:spPr>
          <a:xfrm>
            <a:off x="1829544" y="3804710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2D18E8E-1EC7-485F-B426-E1A5EA105E11}"/>
              </a:ext>
            </a:extLst>
          </p:cNvPr>
          <p:cNvSpPr/>
          <p:nvPr/>
        </p:nvSpPr>
        <p:spPr>
          <a:xfrm>
            <a:off x="1829544" y="4296975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F94B52-51D3-477C-83FE-4E372C752EEE}"/>
              </a:ext>
            </a:extLst>
          </p:cNvPr>
          <p:cNvSpPr/>
          <p:nvPr/>
        </p:nvSpPr>
        <p:spPr>
          <a:xfrm>
            <a:off x="1829544" y="4789242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0CD6D4-CB88-418C-898E-4CF4B52C22B8}"/>
              </a:ext>
            </a:extLst>
          </p:cNvPr>
          <p:cNvSpPr/>
          <p:nvPr/>
        </p:nvSpPr>
        <p:spPr>
          <a:xfrm>
            <a:off x="2831611" y="3323128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DE3B6B-6E03-4E49-8980-E6F9EF02B1F1}"/>
              </a:ext>
            </a:extLst>
          </p:cNvPr>
          <p:cNvSpPr/>
          <p:nvPr/>
        </p:nvSpPr>
        <p:spPr>
          <a:xfrm>
            <a:off x="2831611" y="3810052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ECB4D9-3A6F-45C2-86DF-D4D56CDDDAD2}"/>
              </a:ext>
            </a:extLst>
          </p:cNvPr>
          <p:cNvSpPr/>
          <p:nvPr/>
        </p:nvSpPr>
        <p:spPr>
          <a:xfrm>
            <a:off x="2831611" y="4296975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4B58C2F-DD19-4F50-AC15-390A4766F489}"/>
              </a:ext>
            </a:extLst>
          </p:cNvPr>
          <p:cNvSpPr/>
          <p:nvPr/>
        </p:nvSpPr>
        <p:spPr>
          <a:xfrm>
            <a:off x="3868068" y="3557904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3696B36-A8A3-44EA-A3B5-61A7E5E0318A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2132996" y="2483687"/>
            <a:ext cx="698615" cy="500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7F7740E-C8DE-41DE-9164-C394331ABA6D}"/>
              </a:ext>
            </a:extLst>
          </p:cNvPr>
          <p:cNvCxnSpPr>
            <a:cxnSpLocks/>
            <a:stCxn id="10" idx="6"/>
            <a:endCxn id="7" idx="1"/>
          </p:cNvCxnSpPr>
          <p:nvPr/>
        </p:nvCxnSpPr>
        <p:spPr>
          <a:xfrm>
            <a:off x="2132996" y="2975952"/>
            <a:ext cx="698615" cy="8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B07F913-437B-4F90-9017-3F1DEA7AD365}"/>
              </a:ext>
            </a:extLst>
          </p:cNvPr>
          <p:cNvCxnSpPr>
            <a:cxnSpLocks/>
            <a:stCxn id="10" idx="6"/>
            <a:endCxn id="15" idx="1"/>
          </p:cNvCxnSpPr>
          <p:nvPr/>
        </p:nvCxnSpPr>
        <p:spPr>
          <a:xfrm>
            <a:off x="2132996" y="2975952"/>
            <a:ext cx="698615" cy="4949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AD6A4F-6B19-4B8B-82D9-49EE1B0B5A64}"/>
              </a:ext>
            </a:extLst>
          </p:cNvPr>
          <p:cNvCxnSpPr>
            <a:cxnSpLocks/>
            <a:stCxn id="7" idx="1"/>
            <a:endCxn id="11" idx="6"/>
          </p:cNvCxnSpPr>
          <p:nvPr/>
        </p:nvCxnSpPr>
        <p:spPr>
          <a:xfrm flipH="1">
            <a:off x="2132996" y="2983964"/>
            <a:ext cx="698615" cy="484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AA3B9D3-1CE8-4C6A-87DE-AD7F021B57D9}"/>
              </a:ext>
            </a:extLst>
          </p:cNvPr>
          <p:cNvCxnSpPr>
            <a:cxnSpLocks/>
            <a:stCxn id="11" idx="6"/>
            <a:endCxn id="15" idx="1"/>
          </p:cNvCxnSpPr>
          <p:nvPr/>
        </p:nvCxnSpPr>
        <p:spPr>
          <a:xfrm>
            <a:off x="2132996" y="3468217"/>
            <a:ext cx="698615" cy="26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E568655-74A6-4225-88C1-6FAF5EE72101}"/>
              </a:ext>
            </a:extLst>
          </p:cNvPr>
          <p:cNvCxnSpPr>
            <a:cxnSpLocks/>
            <a:stCxn id="11" idx="6"/>
            <a:endCxn id="16" idx="1"/>
          </p:cNvCxnSpPr>
          <p:nvPr/>
        </p:nvCxnSpPr>
        <p:spPr>
          <a:xfrm>
            <a:off x="2132996" y="3468217"/>
            <a:ext cx="698615" cy="489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B71EADE-C6E8-434C-B632-A1B3ACB260B5}"/>
              </a:ext>
            </a:extLst>
          </p:cNvPr>
          <p:cNvCxnSpPr>
            <a:cxnSpLocks/>
            <a:stCxn id="15" idx="1"/>
            <a:endCxn id="13" idx="6"/>
          </p:cNvCxnSpPr>
          <p:nvPr/>
        </p:nvCxnSpPr>
        <p:spPr>
          <a:xfrm flipH="1">
            <a:off x="2132996" y="3470888"/>
            <a:ext cx="698615" cy="981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A645403-DA4C-4123-B3D8-60D94488A6C6}"/>
              </a:ext>
            </a:extLst>
          </p:cNvPr>
          <p:cNvCxnSpPr>
            <a:cxnSpLocks/>
            <a:stCxn id="12" idx="6"/>
            <a:endCxn id="16" idx="1"/>
          </p:cNvCxnSpPr>
          <p:nvPr/>
        </p:nvCxnSpPr>
        <p:spPr>
          <a:xfrm flipV="1">
            <a:off x="2132996" y="3957812"/>
            <a:ext cx="698615" cy="2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68ADFAA-C9D1-40E0-B22B-D14C8F6AA133}"/>
              </a:ext>
            </a:extLst>
          </p:cNvPr>
          <p:cNvCxnSpPr>
            <a:cxnSpLocks/>
            <a:stCxn id="16" idx="1"/>
            <a:endCxn id="13" idx="6"/>
          </p:cNvCxnSpPr>
          <p:nvPr/>
        </p:nvCxnSpPr>
        <p:spPr>
          <a:xfrm flipH="1">
            <a:off x="2132996" y="3957812"/>
            <a:ext cx="698615" cy="494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4FF8DFE-3296-4182-9637-9AD8FF2749E4}"/>
              </a:ext>
            </a:extLst>
          </p:cNvPr>
          <p:cNvCxnSpPr>
            <a:cxnSpLocks/>
            <a:stCxn id="13" idx="6"/>
            <a:endCxn id="17" idx="1"/>
          </p:cNvCxnSpPr>
          <p:nvPr/>
        </p:nvCxnSpPr>
        <p:spPr>
          <a:xfrm flipV="1">
            <a:off x="2132996" y="4444735"/>
            <a:ext cx="698615" cy="8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A7374D9-6782-4D32-8895-C74E0D43DC4F}"/>
              </a:ext>
            </a:extLst>
          </p:cNvPr>
          <p:cNvCxnSpPr>
            <a:cxnSpLocks/>
            <a:stCxn id="17" idx="1"/>
            <a:endCxn id="14" idx="6"/>
          </p:cNvCxnSpPr>
          <p:nvPr/>
        </p:nvCxnSpPr>
        <p:spPr>
          <a:xfrm flipH="1">
            <a:off x="2132996" y="4444735"/>
            <a:ext cx="698615" cy="5002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56B7F39-FB10-4C8E-9D67-6961CA62A5B8}"/>
              </a:ext>
            </a:extLst>
          </p:cNvPr>
          <p:cNvCxnSpPr>
            <a:cxnSpLocks/>
            <a:stCxn id="7" idx="3"/>
            <a:endCxn id="18" idx="2"/>
          </p:cNvCxnSpPr>
          <p:nvPr/>
        </p:nvCxnSpPr>
        <p:spPr>
          <a:xfrm>
            <a:off x="3135063" y="2983964"/>
            <a:ext cx="733005" cy="7297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BD0AD64-3EBF-42AA-8D2B-DA97E21548BA}"/>
              </a:ext>
            </a:extLst>
          </p:cNvPr>
          <p:cNvCxnSpPr>
            <a:cxnSpLocks/>
            <a:stCxn id="15" idx="3"/>
            <a:endCxn id="18" idx="2"/>
          </p:cNvCxnSpPr>
          <p:nvPr/>
        </p:nvCxnSpPr>
        <p:spPr>
          <a:xfrm>
            <a:off x="3135063" y="3470888"/>
            <a:ext cx="733005" cy="242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85D4285-5259-40BE-8866-E33AD85C767F}"/>
              </a:ext>
            </a:extLst>
          </p:cNvPr>
          <p:cNvCxnSpPr>
            <a:cxnSpLocks/>
            <a:stCxn id="16" idx="3"/>
            <a:endCxn id="18" idx="2"/>
          </p:cNvCxnSpPr>
          <p:nvPr/>
        </p:nvCxnSpPr>
        <p:spPr>
          <a:xfrm flipV="1">
            <a:off x="3135063" y="3713676"/>
            <a:ext cx="733005" cy="244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0DEDEAC-0965-4AE7-8EEC-B0BE0F111333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 flipV="1">
            <a:off x="3135063" y="3713676"/>
            <a:ext cx="733005" cy="731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E8E3AE9-1CF7-47B7-A3B6-D7D630A2F06C}"/>
              </a:ext>
            </a:extLst>
          </p:cNvPr>
          <p:cNvSpPr txBox="1"/>
          <p:nvPr/>
        </p:nvSpPr>
        <p:spPr>
          <a:xfrm>
            <a:off x="3340063" y="3087210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7</a:t>
            </a:r>
            <a:endParaRPr lang="zh-CN" altLang="en-US" sz="105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72DDBC5-1551-4FA4-A0E0-87138BA049D7}"/>
              </a:ext>
            </a:extLst>
          </p:cNvPr>
          <p:cNvSpPr txBox="1"/>
          <p:nvPr/>
        </p:nvSpPr>
        <p:spPr>
          <a:xfrm>
            <a:off x="3349916" y="3362102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7</a:t>
            </a:r>
            <a:endParaRPr lang="zh-CN" altLang="en-US" sz="105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74B84D3-255E-462F-BBD4-C5961D75C855}"/>
              </a:ext>
            </a:extLst>
          </p:cNvPr>
          <p:cNvSpPr txBox="1"/>
          <p:nvPr/>
        </p:nvSpPr>
        <p:spPr>
          <a:xfrm>
            <a:off x="3367970" y="3803640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7</a:t>
            </a:r>
            <a:endParaRPr lang="zh-CN" altLang="en-US" sz="105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59BB7CD-CD43-4510-8761-1E1F0CE4A053}"/>
              </a:ext>
            </a:extLst>
          </p:cNvPr>
          <p:cNvSpPr txBox="1"/>
          <p:nvPr/>
        </p:nvSpPr>
        <p:spPr>
          <a:xfrm>
            <a:off x="3398598" y="4091814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7</a:t>
            </a:r>
            <a:endParaRPr lang="zh-CN" altLang="en-US" sz="105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AE12349-E2DC-4A52-86EF-616C4BA9EF2E}"/>
              </a:ext>
            </a:extLst>
          </p:cNvPr>
          <p:cNvSpPr txBox="1"/>
          <p:nvPr/>
        </p:nvSpPr>
        <p:spPr>
          <a:xfrm>
            <a:off x="2341366" y="4704629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6</a:t>
            </a:r>
            <a:endParaRPr lang="zh-CN" altLang="en-US" sz="105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E4DB473-E9BF-4232-83AD-4EA1FF4B14A7}"/>
              </a:ext>
            </a:extLst>
          </p:cNvPr>
          <p:cNvSpPr txBox="1"/>
          <p:nvPr/>
        </p:nvSpPr>
        <p:spPr>
          <a:xfrm>
            <a:off x="2246284" y="4400932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E9951AC-4147-4F44-BDF1-1EFD73DDE9D5}"/>
              </a:ext>
            </a:extLst>
          </p:cNvPr>
          <p:cNvSpPr txBox="1"/>
          <p:nvPr/>
        </p:nvSpPr>
        <p:spPr>
          <a:xfrm>
            <a:off x="2419999" y="4130206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740B319-6978-4236-A724-3A3DBBE76513}"/>
              </a:ext>
            </a:extLst>
          </p:cNvPr>
          <p:cNvSpPr txBox="1"/>
          <p:nvPr/>
        </p:nvSpPr>
        <p:spPr>
          <a:xfrm>
            <a:off x="2116547" y="4055517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152E15D-C019-48B1-94EA-200F0BDEB357}"/>
              </a:ext>
            </a:extLst>
          </p:cNvPr>
          <p:cNvSpPr txBox="1"/>
          <p:nvPr/>
        </p:nvSpPr>
        <p:spPr>
          <a:xfrm>
            <a:off x="2169682" y="3772682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4</a:t>
            </a:r>
            <a:endParaRPr lang="zh-CN" altLang="en-US" sz="105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26F5FFD-08A6-4860-AABB-D9D8056FACE0}"/>
              </a:ext>
            </a:extLst>
          </p:cNvPr>
          <p:cNvSpPr txBox="1"/>
          <p:nvPr/>
        </p:nvSpPr>
        <p:spPr>
          <a:xfrm>
            <a:off x="2193487" y="3553283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98E33E9-401A-433C-AC86-7ED64254E4E4}"/>
              </a:ext>
            </a:extLst>
          </p:cNvPr>
          <p:cNvSpPr txBox="1"/>
          <p:nvPr/>
        </p:nvSpPr>
        <p:spPr>
          <a:xfrm>
            <a:off x="2374694" y="3418575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115DF59-DACD-48B6-8E99-1EADF9D73A6F}"/>
              </a:ext>
            </a:extLst>
          </p:cNvPr>
          <p:cNvSpPr txBox="1"/>
          <p:nvPr/>
        </p:nvSpPr>
        <p:spPr>
          <a:xfrm>
            <a:off x="2246284" y="3249771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C01EDB0-9DB9-4D58-B792-D8277E0B85B2}"/>
              </a:ext>
            </a:extLst>
          </p:cNvPr>
          <p:cNvSpPr txBox="1"/>
          <p:nvPr/>
        </p:nvSpPr>
        <p:spPr>
          <a:xfrm>
            <a:off x="2169681" y="3030682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4</a:t>
            </a:r>
            <a:endParaRPr lang="zh-CN" altLang="en-US" sz="105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EE7DCA9-BAA6-4220-9BD2-F89A278B7FC6}"/>
              </a:ext>
            </a:extLst>
          </p:cNvPr>
          <p:cNvSpPr txBox="1"/>
          <p:nvPr/>
        </p:nvSpPr>
        <p:spPr>
          <a:xfrm>
            <a:off x="2304210" y="2781706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E3D7D62-0994-407A-96EA-BA38FA7B5CC5}"/>
              </a:ext>
            </a:extLst>
          </p:cNvPr>
          <p:cNvSpPr txBox="1"/>
          <p:nvPr/>
        </p:nvSpPr>
        <p:spPr>
          <a:xfrm>
            <a:off x="2292140" y="2493107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9F05A44-07A7-4DEA-B81E-C947DA3B99E6}"/>
              </a:ext>
            </a:extLst>
          </p:cNvPr>
          <p:cNvSpPr txBox="1"/>
          <p:nvPr/>
        </p:nvSpPr>
        <p:spPr>
          <a:xfrm>
            <a:off x="1492925" y="1989549"/>
            <a:ext cx="86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Job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3D07239-0D6E-4581-A02D-AE6F222DB4A0}"/>
              </a:ext>
            </a:extLst>
          </p:cNvPr>
          <p:cNvSpPr txBox="1"/>
          <p:nvPr/>
        </p:nvSpPr>
        <p:spPr>
          <a:xfrm>
            <a:off x="2491213" y="2450213"/>
            <a:ext cx="103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Machine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D396930-30E3-4EB6-8649-A43BAF4ED0EA}"/>
              </a:ext>
            </a:extLst>
          </p:cNvPr>
          <p:cNvSpPr/>
          <p:nvPr/>
        </p:nvSpPr>
        <p:spPr>
          <a:xfrm>
            <a:off x="5944274" y="2836204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AB438BCD-6F85-45CB-ADFD-6B50C8E2C856}"/>
              </a:ext>
            </a:extLst>
          </p:cNvPr>
          <p:cNvSpPr/>
          <p:nvPr/>
        </p:nvSpPr>
        <p:spPr>
          <a:xfrm>
            <a:off x="4942207" y="2327915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8D38778A-D955-40E5-9A0D-14E15464BA31}"/>
              </a:ext>
            </a:extLst>
          </p:cNvPr>
          <p:cNvSpPr/>
          <p:nvPr/>
        </p:nvSpPr>
        <p:spPr>
          <a:xfrm>
            <a:off x="4942207" y="2820180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3AEB297-9AE6-432A-8A52-DE785EDCBF19}"/>
              </a:ext>
            </a:extLst>
          </p:cNvPr>
          <p:cNvSpPr/>
          <p:nvPr/>
        </p:nvSpPr>
        <p:spPr>
          <a:xfrm>
            <a:off x="4942207" y="3312445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A7B6D70-0736-404A-8DD2-79210161D3D7}"/>
              </a:ext>
            </a:extLst>
          </p:cNvPr>
          <p:cNvSpPr/>
          <p:nvPr/>
        </p:nvSpPr>
        <p:spPr>
          <a:xfrm>
            <a:off x="4942207" y="3804710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B874C55B-10A2-48F8-BD1D-8400F1AB27E5}"/>
              </a:ext>
            </a:extLst>
          </p:cNvPr>
          <p:cNvSpPr/>
          <p:nvPr/>
        </p:nvSpPr>
        <p:spPr>
          <a:xfrm>
            <a:off x="4942207" y="4296975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14614E3E-46D5-4179-A9D4-900EE9E605F4}"/>
              </a:ext>
            </a:extLst>
          </p:cNvPr>
          <p:cNvSpPr/>
          <p:nvPr/>
        </p:nvSpPr>
        <p:spPr>
          <a:xfrm>
            <a:off x="4942207" y="4789242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498269E-4CB9-46C6-A3C0-E54692D44831}"/>
              </a:ext>
            </a:extLst>
          </p:cNvPr>
          <p:cNvSpPr/>
          <p:nvPr/>
        </p:nvSpPr>
        <p:spPr>
          <a:xfrm>
            <a:off x="5944274" y="3323128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1E11871-C2A1-4396-8AA9-651A3C0D8A68}"/>
              </a:ext>
            </a:extLst>
          </p:cNvPr>
          <p:cNvSpPr/>
          <p:nvPr/>
        </p:nvSpPr>
        <p:spPr>
          <a:xfrm>
            <a:off x="5944274" y="3810052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81348E3-8171-40DD-AC0D-1871B999D3DF}"/>
              </a:ext>
            </a:extLst>
          </p:cNvPr>
          <p:cNvSpPr/>
          <p:nvPr/>
        </p:nvSpPr>
        <p:spPr>
          <a:xfrm>
            <a:off x="5944274" y="4296975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89CB0BBF-F106-4896-B16F-9980A7E27899}"/>
              </a:ext>
            </a:extLst>
          </p:cNvPr>
          <p:cNvSpPr/>
          <p:nvPr/>
        </p:nvSpPr>
        <p:spPr>
          <a:xfrm>
            <a:off x="6980731" y="3557904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F655C14A-2D12-4148-8AD7-36A216136B18}"/>
              </a:ext>
            </a:extLst>
          </p:cNvPr>
          <p:cNvCxnSpPr>
            <a:stCxn id="68" idx="6"/>
            <a:endCxn id="67" idx="1"/>
          </p:cNvCxnSpPr>
          <p:nvPr/>
        </p:nvCxnSpPr>
        <p:spPr>
          <a:xfrm>
            <a:off x="5245659" y="2483687"/>
            <a:ext cx="698615" cy="500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8E83ABF-6FC2-4D1C-92E8-330FF326C515}"/>
              </a:ext>
            </a:extLst>
          </p:cNvPr>
          <p:cNvCxnSpPr>
            <a:stCxn id="69" idx="6"/>
            <a:endCxn id="67" idx="1"/>
          </p:cNvCxnSpPr>
          <p:nvPr/>
        </p:nvCxnSpPr>
        <p:spPr>
          <a:xfrm>
            <a:off x="5245659" y="2975952"/>
            <a:ext cx="698615" cy="801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DD80C89-0874-4184-90A9-AB171863FBC0}"/>
              </a:ext>
            </a:extLst>
          </p:cNvPr>
          <p:cNvCxnSpPr>
            <a:stCxn id="69" idx="6"/>
            <a:endCxn id="74" idx="1"/>
          </p:cNvCxnSpPr>
          <p:nvPr/>
        </p:nvCxnSpPr>
        <p:spPr>
          <a:xfrm>
            <a:off x="5245659" y="2975952"/>
            <a:ext cx="698615" cy="4949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E9B1AAD-0CB2-4CB1-807B-923D871A5924}"/>
              </a:ext>
            </a:extLst>
          </p:cNvPr>
          <p:cNvCxnSpPr>
            <a:cxnSpLocks/>
            <a:stCxn id="67" idx="1"/>
            <a:endCxn id="70" idx="6"/>
          </p:cNvCxnSpPr>
          <p:nvPr/>
        </p:nvCxnSpPr>
        <p:spPr>
          <a:xfrm flipH="1">
            <a:off x="5245659" y="2983964"/>
            <a:ext cx="698615" cy="4842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483BA0C8-9220-4988-B605-12C11346822C}"/>
              </a:ext>
            </a:extLst>
          </p:cNvPr>
          <p:cNvCxnSpPr>
            <a:stCxn id="70" idx="6"/>
            <a:endCxn id="74" idx="1"/>
          </p:cNvCxnSpPr>
          <p:nvPr/>
        </p:nvCxnSpPr>
        <p:spPr>
          <a:xfrm>
            <a:off x="5245659" y="3468217"/>
            <a:ext cx="698615" cy="26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797ADFF-3138-4F20-921D-0085BF1493A4}"/>
              </a:ext>
            </a:extLst>
          </p:cNvPr>
          <p:cNvCxnSpPr>
            <a:stCxn id="70" idx="6"/>
            <a:endCxn id="75" idx="1"/>
          </p:cNvCxnSpPr>
          <p:nvPr/>
        </p:nvCxnSpPr>
        <p:spPr>
          <a:xfrm>
            <a:off x="5245659" y="3468217"/>
            <a:ext cx="698615" cy="48959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D8325755-1FEB-42C6-9BA6-A2E21B8C5E9C}"/>
              </a:ext>
            </a:extLst>
          </p:cNvPr>
          <p:cNvCxnSpPr>
            <a:stCxn id="74" idx="1"/>
            <a:endCxn id="72" idx="6"/>
          </p:cNvCxnSpPr>
          <p:nvPr/>
        </p:nvCxnSpPr>
        <p:spPr>
          <a:xfrm flipH="1">
            <a:off x="5245659" y="3470888"/>
            <a:ext cx="698615" cy="9818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C16DC5EF-9769-47F2-A75B-85AFBE299B50}"/>
              </a:ext>
            </a:extLst>
          </p:cNvPr>
          <p:cNvCxnSpPr>
            <a:stCxn id="71" idx="6"/>
            <a:endCxn id="75" idx="1"/>
          </p:cNvCxnSpPr>
          <p:nvPr/>
        </p:nvCxnSpPr>
        <p:spPr>
          <a:xfrm flipV="1">
            <a:off x="5245659" y="3957812"/>
            <a:ext cx="698615" cy="2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95AEFA9-4C81-4F03-A1E9-3795A232A8F3}"/>
              </a:ext>
            </a:extLst>
          </p:cNvPr>
          <p:cNvCxnSpPr>
            <a:stCxn id="75" idx="1"/>
            <a:endCxn id="72" idx="6"/>
          </p:cNvCxnSpPr>
          <p:nvPr/>
        </p:nvCxnSpPr>
        <p:spPr>
          <a:xfrm flipH="1">
            <a:off x="5245659" y="3957812"/>
            <a:ext cx="698615" cy="4949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C0AA980-D80A-45D0-A821-216CEFC19A45}"/>
              </a:ext>
            </a:extLst>
          </p:cNvPr>
          <p:cNvCxnSpPr>
            <a:stCxn id="72" idx="6"/>
            <a:endCxn id="76" idx="1"/>
          </p:cNvCxnSpPr>
          <p:nvPr/>
        </p:nvCxnSpPr>
        <p:spPr>
          <a:xfrm flipV="1">
            <a:off x="5245659" y="4444735"/>
            <a:ext cx="698615" cy="8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0E268906-EEFB-4D56-8E99-5602147C83D9}"/>
              </a:ext>
            </a:extLst>
          </p:cNvPr>
          <p:cNvCxnSpPr>
            <a:stCxn id="76" idx="1"/>
            <a:endCxn id="73" idx="6"/>
          </p:cNvCxnSpPr>
          <p:nvPr/>
        </p:nvCxnSpPr>
        <p:spPr>
          <a:xfrm flipH="1">
            <a:off x="5245659" y="4444735"/>
            <a:ext cx="698615" cy="5002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80C60D6-40E1-45D5-A989-4DB55A7607BD}"/>
              </a:ext>
            </a:extLst>
          </p:cNvPr>
          <p:cNvCxnSpPr>
            <a:stCxn id="67" idx="3"/>
            <a:endCxn id="77" idx="2"/>
          </p:cNvCxnSpPr>
          <p:nvPr/>
        </p:nvCxnSpPr>
        <p:spPr>
          <a:xfrm>
            <a:off x="6247726" y="2983964"/>
            <a:ext cx="733005" cy="7297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059C83CB-ECEE-46DC-AF97-D0849CEA0D42}"/>
              </a:ext>
            </a:extLst>
          </p:cNvPr>
          <p:cNvCxnSpPr>
            <a:stCxn id="74" idx="3"/>
            <a:endCxn id="77" idx="2"/>
          </p:cNvCxnSpPr>
          <p:nvPr/>
        </p:nvCxnSpPr>
        <p:spPr>
          <a:xfrm>
            <a:off x="6247726" y="3470888"/>
            <a:ext cx="733005" cy="242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8CA1E2F-2B91-4856-95E6-5BCA4903CAF6}"/>
              </a:ext>
            </a:extLst>
          </p:cNvPr>
          <p:cNvCxnSpPr>
            <a:stCxn id="75" idx="3"/>
            <a:endCxn id="77" idx="2"/>
          </p:cNvCxnSpPr>
          <p:nvPr/>
        </p:nvCxnSpPr>
        <p:spPr>
          <a:xfrm flipV="1">
            <a:off x="6247726" y="3713676"/>
            <a:ext cx="733005" cy="244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7D5503D-1016-4C24-8645-5B829C619B92}"/>
              </a:ext>
            </a:extLst>
          </p:cNvPr>
          <p:cNvCxnSpPr>
            <a:stCxn id="76" idx="3"/>
            <a:endCxn id="77" idx="2"/>
          </p:cNvCxnSpPr>
          <p:nvPr/>
        </p:nvCxnSpPr>
        <p:spPr>
          <a:xfrm flipV="1">
            <a:off x="6247726" y="3713676"/>
            <a:ext cx="733005" cy="731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8F763C6B-E2DE-43CE-873E-FDBA239A53DF}"/>
              </a:ext>
            </a:extLst>
          </p:cNvPr>
          <p:cNvSpPr txBox="1"/>
          <p:nvPr/>
        </p:nvSpPr>
        <p:spPr>
          <a:xfrm>
            <a:off x="6452726" y="3087210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7</a:t>
            </a:r>
            <a:endParaRPr lang="zh-CN" altLang="en-US" sz="105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C1156DB-A2FD-4120-8840-D6F27F672BD0}"/>
              </a:ext>
            </a:extLst>
          </p:cNvPr>
          <p:cNvSpPr txBox="1"/>
          <p:nvPr/>
        </p:nvSpPr>
        <p:spPr>
          <a:xfrm>
            <a:off x="6462579" y="3362102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7</a:t>
            </a:r>
            <a:endParaRPr lang="zh-CN" altLang="en-US" sz="105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CE51084-F7BD-4811-B7D0-CF3D9579A138}"/>
              </a:ext>
            </a:extLst>
          </p:cNvPr>
          <p:cNvSpPr txBox="1"/>
          <p:nvPr/>
        </p:nvSpPr>
        <p:spPr>
          <a:xfrm>
            <a:off x="6480633" y="3803640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7</a:t>
            </a:r>
            <a:endParaRPr lang="zh-CN" altLang="en-US" sz="105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FABD9F6-7BC6-4A2A-B504-67A57778DE65}"/>
              </a:ext>
            </a:extLst>
          </p:cNvPr>
          <p:cNvSpPr txBox="1"/>
          <p:nvPr/>
        </p:nvSpPr>
        <p:spPr>
          <a:xfrm>
            <a:off x="6511261" y="4091814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7</a:t>
            </a:r>
            <a:endParaRPr lang="zh-CN" altLang="en-US" sz="105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2FEB754-74B3-4F9F-9192-0733F3B38772}"/>
              </a:ext>
            </a:extLst>
          </p:cNvPr>
          <p:cNvSpPr txBox="1"/>
          <p:nvPr/>
        </p:nvSpPr>
        <p:spPr>
          <a:xfrm>
            <a:off x="5454029" y="4704629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6</a:t>
            </a:r>
            <a:endParaRPr lang="zh-CN" altLang="en-US" sz="105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3A4EBCB-C17F-430F-9EA3-16878E016895}"/>
              </a:ext>
            </a:extLst>
          </p:cNvPr>
          <p:cNvSpPr txBox="1"/>
          <p:nvPr/>
        </p:nvSpPr>
        <p:spPr>
          <a:xfrm>
            <a:off x="5358947" y="4400932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7631B80-7376-470A-BD4A-E0B30F65E474}"/>
              </a:ext>
            </a:extLst>
          </p:cNvPr>
          <p:cNvSpPr txBox="1"/>
          <p:nvPr/>
        </p:nvSpPr>
        <p:spPr>
          <a:xfrm>
            <a:off x="5532662" y="4130206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6C2A68F6-6320-48FD-8839-152AA1ED37E4}"/>
              </a:ext>
            </a:extLst>
          </p:cNvPr>
          <p:cNvSpPr txBox="1"/>
          <p:nvPr/>
        </p:nvSpPr>
        <p:spPr>
          <a:xfrm>
            <a:off x="5229210" y="4055517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414F980-6093-4261-B6F5-C8CFF7EF5949}"/>
              </a:ext>
            </a:extLst>
          </p:cNvPr>
          <p:cNvSpPr txBox="1"/>
          <p:nvPr/>
        </p:nvSpPr>
        <p:spPr>
          <a:xfrm>
            <a:off x="5282345" y="3772682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4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60D27BB-B57E-4F58-A2A6-0F2659B155AF}"/>
              </a:ext>
            </a:extLst>
          </p:cNvPr>
          <p:cNvSpPr txBox="1"/>
          <p:nvPr/>
        </p:nvSpPr>
        <p:spPr>
          <a:xfrm>
            <a:off x="5306150" y="3553283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C189A49-0326-4C8D-BDF5-D999D655E075}"/>
              </a:ext>
            </a:extLst>
          </p:cNvPr>
          <p:cNvSpPr txBox="1"/>
          <p:nvPr/>
        </p:nvSpPr>
        <p:spPr>
          <a:xfrm>
            <a:off x="5487357" y="3418575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2D2D180-24C2-4A98-8E85-FBF7957F6833}"/>
              </a:ext>
            </a:extLst>
          </p:cNvPr>
          <p:cNvSpPr txBox="1"/>
          <p:nvPr/>
        </p:nvSpPr>
        <p:spPr>
          <a:xfrm>
            <a:off x="5358947" y="3249771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C1249F5-9C19-436E-9EA3-276BEC1016C1}"/>
              </a:ext>
            </a:extLst>
          </p:cNvPr>
          <p:cNvSpPr txBox="1"/>
          <p:nvPr/>
        </p:nvSpPr>
        <p:spPr>
          <a:xfrm>
            <a:off x="5282344" y="3030682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4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6E7A47E-016A-4120-8BA8-AC3FA5D93B89}"/>
              </a:ext>
            </a:extLst>
          </p:cNvPr>
          <p:cNvSpPr txBox="1"/>
          <p:nvPr/>
        </p:nvSpPr>
        <p:spPr>
          <a:xfrm>
            <a:off x="5416873" y="2781706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4B2D4F2-EF2C-420D-AC46-AC352CD7231D}"/>
              </a:ext>
            </a:extLst>
          </p:cNvPr>
          <p:cNvSpPr txBox="1"/>
          <p:nvPr/>
        </p:nvSpPr>
        <p:spPr>
          <a:xfrm>
            <a:off x="5404803" y="2493107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AD6B647-ACC8-4F56-9408-A97918470ADE}"/>
              </a:ext>
            </a:extLst>
          </p:cNvPr>
          <p:cNvSpPr txBox="1"/>
          <p:nvPr/>
        </p:nvSpPr>
        <p:spPr>
          <a:xfrm>
            <a:off x="4605588" y="1989549"/>
            <a:ext cx="86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Job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E0032C0-3A9B-40C1-8A8A-4C9DC5EB1F0C}"/>
              </a:ext>
            </a:extLst>
          </p:cNvPr>
          <p:cNvSpPr txBox="1"/>
          <p:nvPr/>
        </p:nvSpPr>
        <p:spPr>
          <a:xfrm>
            <a:off x="5603876" y="2450213"/>
            <a:ext cx="103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Machine</a:t>
            </a:r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D97F58AA-4F44-45D4-8E57-385D0F27228D}"/>
              </a:ext>
            </a:extLst>
          </p:cNvPr>
          <p:cNvSpPr/>
          <p:nvPr/>
        </p:nvSpPr>
        <p:spPr>
          <a:xfrm>
            <a:off x="9382769" y="2836204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B273ABB9-75E9-4997-84B6-52CD91E8DC33}"/>
              </a:ext>
            </a:extLst>
          </p:cNvPr>
          <p:cNvSpPr/>
          <p:nvPr/>
        </p:nvSpPr>
        <p:spPr>
          <a:xfrm>
            <a:off x="8380702" y="2327915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01419A24-8D1F-494D-B669-770C005775DE}"/>
              </a:ext>
            </a:extLst>
          </p:cNvPr>
          <p:cNvSpPr/>
          <p:nvPr/>
        </p:nvSpPr>
        <p:spPr>
          <a:xfrm>
            <a:off x="8380702" y="2820180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65B38DD2-1BDB-4430-9A63-6D32EB995665}"/>
              </a:ext>
            </a:extLst>
          </p:cNvPr>
          <p:cNvSpPr/>
          <p:nvPr/>
        </p:nvSpPr>
        <p:spPr>
          <a:xfrm>
            <a:off x="8380702" y="3312445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F116AF0A-5F95-4790-A922-CE3007626442}"/>
              </a:ext>
            </a:extLst>
          </p:cNvPr>
          <p:cNvSpPr/>
          <p:nvPr/>
        </p:nvSpPr>
        <p:spPr>
          <a:xfrm>
            <a:off x="8380702" y="3804710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A827507B-90EF-469B-8799-2C2C6733D334}"/>
              </a:ext>
            </a:extLst>
          </p:cNvPr>
          <p:cNvSpPr/>
          <p:nvPr/>
        </p:nvSpPr>
        <p:spPr>
          <a:xfrm>
            <a:off x="8380702" y="4296975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450FB291-F8AB-4BBC-91B7-40620AC3F06D}"/>
              </a:ext>
            </a:extLst>
          </p:cNvPr>
          <p:cNvSpPr/>
          <p:nvPr/>
        </p:nvSpPr>
        <p:spPr>
          <a:xfrm>
            <a:off x="8380702" y="4789242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9A2A65AF-F3EC-4B74-B1D9-BD83678503EE}"/>
              </a:ext>
            </a:extLst>
          </p:cNvPr>
          <p:cNvSpPr/>
          <p:nvPr/>
        </p:nvSpPr>
        <p:spPr>
          <a:xfrm>
            <a:off x="9382769" y="3323128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1D486CB6-7851-419E-A42E-D7652823642B}"/>
              </a:ext>
            </a:extLst>
          </p:cNvPr>
          <p:cNvSpPr/>
          <p:nvPr/>
        </p:nvSpPr>
        <p:spPr>
          <a:xfrm>
            <a:off x="9382769" y="3810052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F6E6390-B3AE-405C-A684-E9E243331110}"/>
              </a:ext>
            </a:extLst>
          </p:cNvPr>
          <p:cNvSpPr/>
          <p:nvPr/>
        </p:nvSpPr>
        <p:spPr>
          <a:xfrm>
            <a:off x="9382769" y="4296975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0E5A151-D953-42CF-9575-1EF8AB16249B}"/>
              </a:ext>
            </a:extLst>
          </p:cNvPr>
          <p:cNvSpPr/>
          <p:nvPr/>
        </p:nvSpPr>
        <p:spPr>
          <a:xfrm>
            <a:off x="10419226" y="3557904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F1CB7363-069C-439F-9DD5-E044620BAA97}"/>
              </a:ext>
            </a:extLst>
          </p:cNvPr>
          <p:cNvCxnSpPr>
            <a:stCxn id="156" idx="6"/>
            <a:endCxn id="155" idx="1"/>
          </p:cNvCxnSpPr>
          <p:nvPr/>
        </p:nvCxnSpPr>
        <p:spPr>
          <a:xfrm>
            <a:off x="8684154" y="2483687"/>
            <a:ext cx="698615" cy="500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6C6F6F46-8E87-4298-B2A7-A233F0C98B8A}"/>
              </a:ext>
            </a:extLst>
          </p:cNvPr>
          <p:cNvCxnSpPr>
            <a:stCxn id="157" idx="6"/>
            <a:endCxn id="155" idx="1"/>
          </p:cNvCxnSpPr>
          <p:nvPr/>
        </p:nvCxnSpPr>
        <p:spPr>
          <a:xfrm>
            <a:off x="8684154" y="2975952"/>
            <a:ext cx="698615" cy="8012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83340742-FA44-4736-A260-0D895A3C79DE}"/>
              </a:ext>
            </a:extLst>
          </p:cNvPr>
          <p:cNvCxnSpPr>
            <a:stCxn id="157" idx="6"/>
            <a:endCxn id="162" idx="1"/>
          </p:cNvCxnSpPr>
          <p:nvPr/>
        </p:nvCxnSpPr>
        <p:spPr>
          <a:xfrm>
            <a:off x="8684154" y="2975952"/>
            <a:ext cx="698615" cy="4949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2C0DB867-CE99-4820-B6FE-91EF646D2862}"/>
              </a:ext>
            </a:extLst>
          </p:cNvPr>
          <p:cNvCxnSpPr>
            <a:stCxn id="155" idx="1"/>
            <a:endCxn id="158" idx="6"/>
          </p:cNvCxnSpPr>
          <p:nvPr/>
        </p:nvCxnSpPr>
        <p:spPr>
          <a:xfrm flipH="1">
            <a:off x="8684154" y="2983964"/>
            <a:ext cx="698615" cy="4842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A0AE1BF7-A670-44D3-8634-A09F2B2E5003}"/>
              </a:ext>
            </a:extLst>
          </p:cNvPr>
          <p:cNvCxnSpPr>
            <a:stCxn id="158" idx="6"/>
            <a:endCxn id="162" idx="1"/>
          </p:cNvCxnSpPr>
          <p:nvPr/>
        </p:nvCxnSpPr>
        <p:spPr>
          <a:xfrm>
            <a:off x="8684154" y="3468217"/>
            <a:ext cx="698615" cy="2671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872D30F0-63AE-4054-8971-06164BB49901}"/>
              </a:ext>
            </a:extLst>
          </p:cNvPr>
          <p:cNvCxnSpPr>
            <a:stCxn id="158" idx="6"/>
            <a:endCxn id="163" idx="1"/>
          </p:cNvCxnSpPr>
          <p:nvPr/>
        </p:nvCxnSpPr>
        <p:spPr>
          <a:xfrm>
            <a:off x="8684154" y="3468217"/>
            <a:ext cx="698615" cy="48959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AC78122C-C08D-478F-AD24-25B10B8F951A}"/>
              </a:ext>
            </a:extLst>
          </p:cNvPr>
          <p:cNvCxnSpPr>
            <a:stCxn id="162" idx="1"/>
            <a:endCxn id="160" idx="6"/>
          </p:cNvCxnSpPr>
          <p:nvPr/>
        </p:nvCxnSpPr>
        <p:spPr>
          <a:xfrm flipH="1">
            <a:off x="8684154" y="3470888"/>
            <a:ext cx="698615" cy="9818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C909D88E-588D-4BF8-8381-FAC196D6E65D}"/>
              </a:ext>
            </a:extLst>
          </p:cNvPr>
          <p:cNvCxnSpPr>
            <a:stCxn id="159" idx="6"/>
            <a:endCxn id="163" idx="1"/>
          </p:cNvCxnSpPr>
          <p:nvPr/>
        </p:nvCxnSpPr>
        <p:spPr>
          <a:xfrm flipV="1">
            <a:off x="8684154" y="3957812"/>
            <a:ext cx="698615" cy="2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BA8341FE-C30C-4643-ADCB-E06DD60A9F79}"/>
              </a:ext>
            </a:extLst>
          </p:cNvPr>
          <p:cNvCxnSpPr>
            <a:stCxn id="163" idx="1"/>
            <a:endCxn id="160" idx="6"/>
          </p:cNvCxnSpPr>
          <p:nvPr/>
        </p:nvCxnSpPr>
        <p:spPr>
          <a:xfrm flipH="1">
            <a:off x="8684154" y="3957812"/>
            <a:ext cx="698615" cy="4949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C90F3E07-A90D-48FF-A01C-A7883D9E3D75}"/>
              </a:ext>
            </a:extLst>
          </p:cNvPr>
          <p:cNvCxnSpPr>
            <a:stCxn id="160" idx="6"/>
            <a:endCxn id="164" idx="1"/>
          </p:cNvCxnSpPr>
          <p:nvPr/>
        </p:nvCxnSpPr>
        <p:spPr>
          <a:xfrm flipV="1">
            <a:off x="8684154" y="4444735"/>
            <a:ext cx="698615" cy="8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D4129E74-B85E-4966-83CD-2FECF960327C}"/>
              </a:ext>
            </a:extLst>
          </p:cNvPr>
          <p:cNvCxnSpPr>
            <a:stCxn id="164" idx="1"/>
            <a:endCxn id="161" idx="6"/>
          </p:cNvCxnSpPr>
          <p:nvPr/>
        </p:nvCxnSpPr>
        <p:spPr>
          <a:xfrm flipH="1">
            <a:off x="8684154" y="4444735"/>
            <a:ext cx="698615" cy="5002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2185DA8E-09A1-4E8B-BE2E-73AFC935E98A}"/>
              </a:ext>
            </a:extLst>
          </p:cNvPr>
          <p:cNvCxnSpPr>
            <a:stCxn id="155" idx="3"/>
            <a:endCxn id="165" idx="2"/>
          </p:cNvCxnSpPr>
          <p:nvPr/>
        </p:nvCxnSpPr>
        <p:spPr>
          <a:xfrm>
            <a:off x="9686221" y="2983964"/>
            <a:ext cx="733005" cy="7297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6AEC97ED-89A3-4540-8367-1AC68EE91D54}"/>
              </a:ext>
            </a:extLst>
          </p:cNvPr>
          <p:cNvCxnSpPr>
            <a:stCxn id="162" idx="3"/>
            <a:endCxn id="165" idx="2"/>
          </p:cNvCxnSpPr>
          <p:nvPr/>
        </p:nvCxnSpPr>
        <p:spPr>
          <a:xfrm>
            <a:off x="9686221" y="3470888"/>
            <a:ext cx="733005" cy="242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1BFC2A44-EBFC-4498-9617-387191586D4E}"/>
              </a:ext>
            </a:extLst>
          </p:cNvPr>
          <p:cNvCxnSpPr>
            <a:stCxn id="163" idx="3"/>
            <a:endCxn id="165" idx="2"/>
          </p:cNvCxnSpPr>
          <p:nvPr/>
        </p:nvCxnSpPr>
        <p:spPr>
          <a:xfrm flipV="1">
            <a:off x="9686221" y="3713676"/>
            <a:ext cx="733005" cy="244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D23B4C5-46F1-4A00-BF58-F8365E9FB321}"/>
              </a:ext>
            </a:extLst>
          </p:cNvPr>
          <p:cNvCxnSpPr>
            <a:stCxn id="164" idx="3"/>
            <a:endCxn id="165" idx="2"/>
          </p:cNvCxnSpPr>
          <p:nvPr/>
        </p:nvCxnSpPr>
        <p:spPr>
          <a:xfrm flipV="1">
            <a:off x="9686221" y="3713676"/>
            <a:ext cx="733005" cy="731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FC72366F-D533-49AB-8789-0391029B63F4}"/>
              </a:ext>
            </a:extLst>
          </p:cNvPr>
          <p:cNvSpPr txBox="1"/>
          <p:nvPr/>
        </p:nvSpPr>
        <p:spPr>
          <a:xfrm>
            <a:off x="9891221" y="3087210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7</a:t>
            </a:r>
            <a:endParaRPr lang="zh-CN" altLang="en-US" sz="105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831DF56-2EA5-46E6-A187-2AF5C3E9F082}"/>
              </a:ext>
            </a:extLst>
          </p:cNvPr>
          <p:cNvSpPr txBox="1"/>
          <p:nvPr/>
        </p:nvSpPr>
        <p:spPr>
          <a:xfrm>
            <a:off x="9901074" y="3362102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7</a:t>
            </a:r>
            <a:endParaRPr lang="zh-CN" altLang="en-US" sz="105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BA3917B4-FD5B-47D5-BBB9-2D351496B8BA}"/>
              </a:ext>
            </a:extLst>
          </p:cNvPr>
          <p:cNvSpPr txBox="1"/>
          <p:nvPr/>
        </p:nvSpPr>
        <p:spPr>
          <a:xfrm>
            <a:off x="9919128" y="3803640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7</a:t>
            </a:r>
            <a:endParaRPr lang="zh-CN" altLang="en-US" sz="105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FDE64521-A395-4EC5-8B71-1BBBDD24DB57}"/>
              </a:ext>
            </a:extLst>
          </p:cNvPr>
          <p:cNvSpPr txBox="1"/>
          <p:nvPr/>
        </p:nvSpPr>
        <p:spPr>
          <a:xfrm>
            <a:off x="9949756" y="4091814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7</a:t>
            </a:r>
            <a:endParaRPr lang="zh-CN" altLang="en-US" sz="105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8E70EE9-26D6-4CD8-AE80-570AD8F11B6B}"/>
              </a:ext>
            </a:extLst>
          </p:cNvPr>
          <p:cNvSpPr txBox="1"/>
          <p:nvPr/>
        </p:nvSpPr>
        <p:spPr>
          <a:xfrm>
            <a:off x="8892524" y="4704629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6</a:t>
            </a:r>
            <a:endParaRPr lang="zh-CN" altLang="en-US" sz="105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062E07DB-3EFD-4629-92EA-3F5D7289F329}"/>
              </a:ext>
            </a:extLst>
          </p:cNvPr>
          <p:cNvSpPr txBox="1"/>
          <p:nvPr/>
        </p:nvSpPr>
        <p:spPr>
          <a:xfrm>
            <a:off x="8797442" y="4400932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43F068A-DE22-4FA3-9C2A-D12F1D62C690}"/>
              </a:ext>
            </a:extLst>
          </p:cNvPr>
          <p:cNvSpPr txBox="1"/>
          <p:nvPr/>
        </p:nvSpPr>
        <p:spPr>
          <a:xfrm>
            <a:off x="8971157" y="4130206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A74A9391-CDB7-4C79-8D1F-3BDA62606F4D}"/>
              </a:ext>
            </a:extLst>
          </p:cNvPr>
          <p:cNvSpPr txBox="1"/>
          <p:nvPr/>
        </p:nvSpPr>
        <p:spPr>
          <a:xfrm>
            <a:off x="8667705" y="4055517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E0772604-6AFA-4EC9-B06B-6726F99FA80F}"/>
              </a:ext>
            </a:extLst>
          </p:cNvPr>
          <p:cNvSpPr txBox="1"/>
          <p:nvPr/>
        </p:nvSpPr>
        <p:spPr>
          <a:xfrm>
            <a:off x="8720840" y="3772682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4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570158AD-02FF-4E70-97AB-1E98648A5BAA}"/>
              </a:ext>
            </a:extLst>
          </p:cNvPr>
          <p:cNvSpPr txBox="1"/>
          <p:nvPr/>
        </p:nvSpPr>
        <p:spPr>
          <a:xfrm>
            <a:off x="8744645" y="3553283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06DD6D31-D446-482D-90E1-EFE72652EF74}"/>
              </a:ext>
            </a:extLst>
          </p:cNvPr>
          <p:cNvSpPr txBox="1"/>
          <p:nvPr/>
        </p:nvSpPr>
        <p:spPr>
          <a:xfrm>
            <a:off x="8925852" y="3418575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20997A7C-163A-4CD4-B0A5-6006BBE4E786}"/>
              </a:ext>
            </a:extLst>
          </p:cNvPr>
          <p:cNvSpPr txBox="1"/>
          <p:nvPr/>
        </p:nvSpPr>
        <p:spPr>
          <a:xfrm>
            <a:off x="8797442" y="3249771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4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6B525DD1-3846-4080-A904-80ABA36ABCC6}"/>
              </a:ext>
            </a:extLst>
          </p:cNvPr>
          <p:cNvSpPr txBox="1"/>
          <p:nvPr/>
        </p:nvSpPr>
        <p:spPr>
          <a:xfrm>
            <a:off x="8720839" y="3030682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AB95EEF-0C05-4FFC-ABF7-8F5A54AB1DAB}"/>
              </a:ext>
            </a:extLst>
          </p:cNvPr>
          <p:cNvSpPr txBox="1"/>
          <p:nvPr/>
        </p:nvSpPr>
        <p:spPr>
          <a:xfrm>
            <a:off x="8855368" y="2781706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7FD1632D-F02E-4811-923C-CDEC51E7B0FE}"/>
              </a:ext>
            </a:extLst>
          </p:cNvPr>
          <p:cNvSpPr txBox="1"/>
          <p:nvPr/>
        </p:nvSpPr>
        <p:spPr>
          <a:xfrm>
            <a:off x="8843298" y="2493107"/>
            <a:ext cx="190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3</a:t>
            </a:r>
            <a:endParaRPr lang="zh-CN" altLang="en-US" sz="105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2C2F46EF-6C27-4AFE-A073-28883FAE411A}"/>
              </a:ext>
            </a:extLst>
          </p:cNvPr>
          <p:cNvSpPr txBox="1"/>
          <p:nvPr/>
        </p:nvSpPr>
        <p:spPr>
          <a:xfrm>
            <a:off x="8044083" y="1989549"/>
            <a:ext cx="86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Job</a:t>
            </a:r>
            <a:endParaRPr lang="zh-CN" altLang="en-US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B4D7E845-466D-4DD8-B7D0-5A50A1884E4A}"/>
              </a:ext>
            </a:extLst>
          </p:cNvPr>
          <p:cNvSpPr txBox="1"/>
          <p:nvPr/>
        </p:nvSpPr>
        <p:spPr>
          <a:xfrm>
            <a:off x="9042371" y="2450213"/>
            <a:ext cx="103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Machine</a:t>
            </a:r>
            <a:endParaRPr lang="zh-CN" altLang="en-US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A037A78B-85ED-4218-8A9B-50D6184D2CF5}"/>
              </a:ext>
            </a:extLst>
          </p:cNvPr>
          <p:cNvSpPr txBox="1"/>
          <p:nvPr/>
        </p:nvSpPr>
        <p:spPr>
          <a:xfrm>
            <a:off x="1829544" y="5211271"/>
            <a:ext cx="18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Origin Graph</a:t>
            </a:r>
            <a:endParaRPr lang="zh-CN" altLang="en-US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8031CAEC-6903-47F1-BF7D-43D3CE8B4CB8}"/>
              </a:ext>
            </a:extLst>
          </p:cNvPr>
          <p:cNvSpPr txBox="1"/>
          <p:nvPr/>
        </p:nvSpPr>
        <p:spPr>
          <a:xfrm>
            <a:off x="4755400" y="5211271"/>
            <a:ext cx="18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Find the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endParaRPr lang="zh-CN" altLang="en-US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C14F9B33-F9FB-4FAA-B9E1-F59A614541F5}"/>
              </a:ext>
            </a:extLst>
          </p:cNvPr>
          <p:cNvSpPr txBox="1"/>
          <p:nvPr/>
        </p:nvSpPr>
        <p:spPr>
          <a:xfrm>
            <a:off x="8460649" y="5198999"/>
            <a:ext cx="18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Remove the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endParaRPr lang="zh-CN" altLang="en-US" dirty="0"/>
          </a:p>
        </p:txBody>
      </p: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6E5D7CEF-CF5B-4C0C-AF67-09514BED8429}"/>
              </a:ext>
            </a:extLst>
          </p:cNvPr>
          <p:cNvGrpSpPr/>
          <p:nvPr/>
        </p:nvGrpSpPr>
        <p:grpSpPr>
          <a:xfrm>
            <a:off x="1410474" y="2299020"/>
            <a:ext cx="278572" cy="2848805"/>
            <a:chOff x="1410474" y="2299020"/>
            <a:chExt cx="278572" cy="2848805"/>
          </a:xfrm>
        </p:grpSpPr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DFFEFF8-B49A-4841-B9D8-1F09CB4931B1}"/>
                </a:ext>
              </a:extLst>
            </p:cNvPr>
            <p:cNvSpPr txBox="1"/>
            <p:nvPr/>
          </p:nvSpPr>
          <p:spPr>
            <a:xfrm>
              <a:off x="1410474" y="2299020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4AF3B31C-7E18-4648-AF84-05721F897807}"/>
                </a:ext>
              </a:extLst>
            </p:cNvPr>
            <p:cNvSpPr txBox="1"/>
            <p:nvPr/>
          </p:nvSpPr>
          <p:spPr>
            <a:xfrm>
              <a:off x="1413097" y="2809433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099156DB-B44E-4017-9B90-345D34D7DBAB}"/>
                </a:ext>
              </a:extLst>
            </p:cNvPr>
            <p:cNvSpPr txBox="1"/>
            <p:nvPr/>
          </p:nvSpPr>
          <p:spPr>
            <a:xfrm>
              <a:off x="1413388" y="3283550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1AFF4FE9-FD03-4038-A6D0-1EA5C66AF8BD}"/>
                </a:ext>
              </a:extLst>
            </p:cNvPr>
            <p:cNvSpPr txBox="1"/>
            <p:nvPr/>
          </p:nvSpPr>
          <p:spPr>
            <a:xfrm>
              <a:off x="1422308" y="3793963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DDA98EFA-0C81-4614-A0DE-B16CA1C0667A}"/>
                </a:ext>
              </a:extLst>
            </p:cNvPr>
            <p:cNvSpPr txBox="1"/>
            <p:nvPr/>
          </p:nvSpPr>
          <p:spPr>
            <a:xfrm>
              <a:off x="1442183" y="4293210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9DDE702F-DFF1-4E79-AC5D-24AD852E3342}"/>
                </a:ext>
              </a:extLst>
            </p:cNvPr>
            <p:cNvSpPr txBox="1"/>
            <p:nvPr/>
          </p:nvSpPr>
          <p:spPr>
            <a:xfrm>
              <a:off x="1442182" y="4778493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C1166318-2B7A-4393-9A64-D62ED60639C8}"/>
              </a:ext>
            </a:extLst>
          </p:cNvPr>
          <p:cNvGrpSpPr/>
          <p:nvPr/>
        </p:nvGrpSpPr>
        <p:grpSpPr>
          <a:xfrm>
            <a:off x="4552911" y="2307223"/>
            <a:ext cx="278572" cy="2848805"/>
            <a:chOff x="1410474" y="2299020"/>
            <a:chExt cx="278572" cy="2848805"/>
          </a:xfrm>
        </p:grpSpPr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135A6926-69BA-4324-BCEE-01A89A0D8159}"/>
                </a:ext>
              </a:extLst>
            </p:cNvPr>
            <p:cNvSpPr txBox="1"/>
            <p:nvPr/>
          </p:nvSpPr>
          <p:spPr>
            <a:xfrm>
              <a:off x="1410474" y="2299020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CE94EFC7-A7D6-4848-8269-F5BE2C3AE280}"/>
                </a:ext>
              </a:extLst>
            </p:cNvPr>
            <p:cNvSpPr txBox="1"/>
            <p:nvPr/>
          </p:nvSpPr>
          <p:spPr>
            <a:xfrm>
              <a:off x="1413097" y="2809433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B0E37F0B-07DB-4686-AE1E-38DF343ADC1C}"/>
                </a:ext>
              </a:extLst>
            </p:cNvPr>
            <p:cNvSpPr txBox="1"/>
            <p:nvPr/>
          </p:nvSpPr>
          <p:spPr>
            <a:xfrm>
              <a:off x="1413388" y="3283550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0DC90122-0846-463F-A76B-A24B257EB5D9}"/>
                </a:ext>
              </a:extLst>
            </p:cNvPr>
            <p:cNvSpPr txBox="1"/>
            <p:nvPr/>
          </p:nvSpPr>
          <p:spPr>
            <a:xfrm>
              <a:off x="1422308" y="3793963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52616683-9CBA-4099-9829-6357D2506C95}"/>
                </a:ext>
              </a:extLst>
            </p:cNvPr>
            <p:cNvSpPr txBox="1"/>
            <p:nvPr/>
          </p:nvSpPr>
          <p:spPr>
            <a:xfrm>
              <a:off x="1442183" y="4293210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4F9B0DD3-7DE9-4FD5-93DB-D2B921B7A888}"/>
                </a:ext>
              </a:extLst>
            </p:cNvPr>
            <p:cNvSpPr txBox="1"/>
            <p:nvPr/>
          </p:nvSpPr>
          <p:spPr>
            <a:xfrm>
              <a:off x="1442182" y="4778493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04280F74-D5D4-4D10-85F9-EE73E407E837}"/>
              </a:ext>
            </a:extLst>
          </p:cNvPr>
          <p:cNvGrpSpPr/>
          <p:nvPr/>
        </p:nvGrpSpPr>
        <p:grpSpPr>
          <a:xfrm>
            <a:off x="7942986" y="2288611"/>
            <a:ext cx="278572" cy="2848805"/>
            <a:chOff x="1410474" y="2299020"/>
            <a:chExt cx="278572" cy="2848805"/>
          </a:xfrm>
        </p:grpSpPr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3FEFA94F-043B-49F2-B10E-C4FE028A0197}"/>
                </a:ext>
              </a:extLst>
            </p:cNvPr>
            <p:cNvSpPr txBox="1"/>
            <p:nvPr/>
          </p:nvSpPr>
          <p:spPr>
            <a:xfrm>
              <a:off x="1410474" y="2299020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858F928E-1964-40B4-BE7D-25F1CAF9A29D}"/>
                </a:ext>
              </a:extLst>
            </p:cNvPr>
            <p:cNvSpPr txBox="1"/>
            <p:nvPr/>
          </p:nvSpPr>
          <p:spPr>
            <a:xfrm>
              <a:off x="1413097" y="2809433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7BD3EEC8-6881-44AF-A173-FE9659069E2A}"/>
                </a:ext>
              </a:extLst>
            </p:cNvPr>
            <p:cNvSpPr txBox="1"/>
            <p:nvPr/>
          </p:nvSpPr>
          <p:spPr>
            <a:xfrm>
              <a:off x="1413388" y="3283550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768602D1-C90E-4951-B30E-D71F080AABD0}"/>
                </a:ext>
              </a:extLst>
            </p:cNvPr>
            <p:cNvSpPr txBox="1"/>
            <p:nvPr/>
          </p:nvSpPr>
          <p:spPr>
            <a:xfrm>
              <a:off x="1422308" y="3793963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8D4DCE0D-27D3-49FE-A99E-52B9A417A6CC}"/>
                </a:ext>
              </a:extLst>
            </p:cNvPr>
            <p:cNvSpPr txBox="1"/>
            <p:nvPr/>
          </p:nvSpPr>
          <p:spPr>
            <a:xfrm>
              <a:off x="1442183" y="4293210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559E1D58-2139-4A36-B591-59EE6C94653B}"/>
                </a:ext>
              </a:extLst>
            </p:cNvPr>
            <p:cNvSpPr txBox="1"/>
            <p:nvPr/>
          </p:nvSpPr>
          <p:spPr>
            <a:xfrm>
              <a:off x="1442182" y="4778493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969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52AFA8-8863-4BAA-808D-C716FDCF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8687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Generate a graph with no cycle from a graph with cycles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9</a:t>
            </a:fld>
            <a:endParaRPr lang="en-US" altLang="zh-CN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096816E-54FD-4D09-8B9B-69927916DB3E}"/>
              </a:ext>
            </a:extLst>
          </p:cNvPr>
          <p:cNvSpPr/>
          <p:nvPr/>
        </p:nvSpPr>
        <p:spPr>
          <a:xfrm>
            <a:off x="3062234" y="2881386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0EE2FB4F-1162-4890-B2E7-BA203DE75EE4}"/>
              </a:ext>
            </a:extLst>
          </p:cNvPr>
          <p:cNvSpPr/>
          <p:nvPr/>
        </p:nvSpPr>
        <p:spPr>
          <a:xfrm>
            <a:off x="2060167" y="2373097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F2CDC5A6-F0F7-4FBC-82DC-80FED1DFAC8C}"/>
              </a:ext>
            </a:extLst>
          </p:cNvPr>
          <p:cNvSpPr/>
          <p:nvPr/>
        </p:nvSpPr>
        <p:spPr>
          <a:xfrm>
            <a:off x="2060167" y="2865362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0943E86C-0C21-43FE-BDBB-623B4614D797}"/>
              </a:ext>
            </a:extLst>
          </p:cNvPr>
          <p:cNvSpPr/>
          <p:nvPr/>
        </p:nvSpPr>
        <p:spPr>
          <a:xfrm>
            <a:off x="2060167" y="3357627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EC2491F7-2F42-435F-90CC-28AA715F7E00}"/>
              </a:ext>
            </a:extLst>
          </p:cNvPr>
          <p:cNvSpPr/>
          <p:nvPr/>
        </p:nvSpPr>
        <p:spPr>
          <a:xfrm>
            <a:off x="2060167" y="3849892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E76BF52E-D48E-431F-B6A2-F45336BEA0EB}"/>
              </a:ext>
            </a:extLst>
          </p:cNvPr>
          <p:cNvSpPr/>
          <p:nvPr/>
        </p:nvSpPr>
        <p:spPr>
          <a:xfrm>
            <a:off x="2060167" y="4342157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D8327E55-05DC-48F8-B3C1-462AD5A1A8AB}"/>
              </a:ext>
            </a:extLst>
          </p:cNvPr>
          <p:cNvSpPr/>
          <p:nvPr/>
        </p:nvSpPr>
        <p:spPr>
          <a:xfrm>
            <a:off x="2060167" y="4834424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74C7F5AA-9C97-4503-BC78-736727AC9D17}"/>
              </a:ext>
            </a:extLst>
          </p:cNvPr>
          <p:cNvSpPr/>
          <p:nvPr/>
        </p:nvSpPr>
        <p:spPr>
          <a:xfrm>
            <a:off x="3062234" y="3368310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24C7F25-E629-4CB7-AD80-D5E4AF848C2A}"/>
              </a:ext>
            </a:extLst>
          </p:cNvPr>
          <p:cNvSpPr/>
          <p:nvPr/>
        </p:nvSpPr>
        <p:spPr>
          <a:xfrm>
            <a:off x="3062234" y="3855234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C65B40C-5AF1-4237-85EE-886E1EB28A20}"/>
              </a:ext>
            </a:extLst>
          </p:cNvPr>
          <p:cNvSpPr/>
          <p:nvPr/>
        </p:nvSpPr>
        <p:spPr>
          <a:xfrm>
            <a:off x="3062234" y="4342157"/>
            <a:ext cx="303452" cy="29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39378B6D-509F-4529-A8EA-B3C85297493F}"/>
              </a:ext>
            </a:extLst>
          </p:cNvPr>
          <p:cNvSpPr/>
          <p:nvPr/>
        </p:nvSpPr>
        <p:spPr>
          <a:xfrm>
            <a:off x="4098691" y="3603086"/>
            <a:ext cx="303452" cy="31154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A9E242EF-1200-477A-9FF8-E2BC4EECE045}"/>
              </a:ext>
            </a:extLst>
          </p:cNvPr>
          <p:cNvCxnSpPr>
            <a:cxnSpLocks/>
            <a:stCxn id="141" idx="6"/>
            <a:endCxn id="140" idx="1"/>
          </p:cNvCxnSpPr>
          <p:nvPr/>
        </p:nvCxnSpPr>
        <p:spPr>
          <a:xfrm>
            <a:off x="2363619" y="2528869"/>
            <a:ext cx="698615" cy="500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8063CD99-B15E-45DB-852D-47CE7AC8E834}"/>
              </a:ext>
            </a:extLst>
          </p:cNvPr>
          <p:cNvCxnSpPr>
            <a:cxnSpLocks/>
            <a:stCxn id="142" idx="6"/>
            <a:endCxn id="140" idx="1"/>
          </p:cNvCxnSpPr>
          <p:nvPr/>
        </p:nvCxnSpPr>
        <p:spPr>
          <a:xfrm>
            <a:off x="2363619" y="3021134"/>
            <a:ext cx="698615" cy="8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767D0B07-0499-4A19-8159-95EF4FA74BFA}"/>
              </a:ext>
            </a:extLst>
          </p:cNvPr>
          <p:cNvCxnSpPr>
            <a:cxnSpLocks/>
            <a:stCxn id="142" idx="6"/>
            <a:endCxn id="147" idx="1"/>
          </p:cNvCxnSpPr>
          <p:nvPr/>
        </p:nvCxnSpPr>
        <p:spPr>
          <a:xfrm>
            <a:off x="2363619" y="3021134"/>
            <a:ext cx="698615" cy="4949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754192E1-E25E-4ACC-B26B-F6695CF7F748}"/>
              </a:ext>
            </a:extLst>
          </p:cNvPr>
          <p:cNvCxnSpPr>
            <a:cxnSpLocks/>
            <a:stCxn id="140" idx="1"/>
            <a:endCxn id="143" idx="6"/>
          </p:cNvCxnSpPr>
          <p:nvPr/>
        </p:nvCxnSpPr>
        <p:spPr>
          <a:xfrm flipH="1">
            <a:off x="2363619" y="3029146"/>
            <a:ext cx="698615" cy="484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F92F9BDB-54AD-499F-A15F-9958B888C973}"/>
              </a:ext>
            </a:extLst>
          </p:cNvPr>
          <p:cNvCxnSpPr>
            <a:cxnSpLocks/>
            <a:stCxn id="143" idx="6"/>
            <a:endCxn id="147" idx="1"/>
          </p:cNvCxnSpPr>
          <p:nvPr/>
        </p:nvCxnSpPr>
        <p:spPr>
          <a:xfrm>
            <a:off x="2363619" y="3513399"/>
            <a:ext cx="698615" cy="26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633C1067-5A03-4370-ABB1-50E6B3F99BE3}"/>
              </a:ext>
            </a:extLst>
          </p:cNvPr>
          <p:cNvCxnSpPr>
            <a:cxnSpLocks/>
            <a:stCxn id="143" idx="6"/>
            <a:endCxn id="148" idx="1"/>
          </p:cNvCxnSpPr>
          <p:nvPr/>
        </p:nvCxnSpPr>
        <p:spPr>
          <a:xfrm>
            <a:off x="2363619" y="3513399"/>
            <a:ext cx="698615" cy="489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C47896BE-1062-4F1F-9518-F9B458455B0C}"/>
              </a:ext>
            </a:extLst>
          </p:cNvPr>
          <p:cNvCxnSpPr>
            <a:cxnSpLocks/>
            <a:stCxn id="147" idx="1"/>
            <a:endCxn id="145" idx="6"/>
          </p:cNvCxnSpPr>
          <p:nvPr/>
        </p:nvCxnSpPr>
        <p:spPr>
          <a:xfrm flipH="1">
            <a:off x="2363619" y="3516070"/>
            <a:ext cx="698615" cy="981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0C65C84E-AC1D-4CD1-90A4-02E1653E32CE}"/>
              </a:ext>
            </a:extLst>
          </p:cNvPr>
          <p:cNvCxnSpPr>
            <a:cxnSpLocks/>
            <a:stCxn id="144" idx="6"/>
            <a:endCxn id="148" idx="1"/>
          </p:cNvCxnSpPr>
          <p:nvPr/>
        </p:nvCxnSpPr>
        <p:spPr>
          <a:xfrm flipV="1">
            <a:off x="2363619" y="4002994"/>
            <a:ext cx="698615" cy="2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0DE6FC29-C580-4416-852F-40C5DBE3FD9F}"/>
              </a:ext>
            </a:extLst>
          </p:cNvPr>
          <p:cNvCxnSpPr>
            <a:cxnSpLocks/>
            <a:stCxn id="148" idx="1"/>
            <a:endCxn id="145" idx="6"/>
          </p:cNvCxnSpPr>
          <p:nvPr/>
        </p:nvCxnSpPr>
        <p:spPr>
          <a:xfrm flipH="1">
            <a:off x="2363619" y="4002994"/>
            <a:ext cx="698615" cy="494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8B6EEF87-1C99-4EEE-AD92-8AD147A7D1DF}"/>
              </a:ext>
            </a:extLst>
          </p:cNvPr>
          <p:cNvCxnSpPr>
            <a:cxnSpLocks/>
            <a:stCxn id="145" idx="6"/>
            <a:endCxn id="149" idx="1"/>
          </p:cNvCxnSpPr>
          <p:nvPr/>
        </p:nvCxnSpPr>
        <p:spPr>
          <a:xfrm flipV="1">
            <a:off x="2363619" y="4489917"/>
            <a:ext cx="698615" cy="8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ED4CB78E-FB27-4D6B-B40C-8BE8CCE3161E}"/>
              </a:ext>
            </a:extLst>
          </p:cNvPr>
          <p:cNvCxnSpPr>
            <a:cxnSpLocks/>
            <a:stCxn id="149" idx="1"/>
            <a:endCxn id="146" idx="6"/>
          </p:cNvCxnSpPr>
          <p:nvPr/>
        </p:nvCxnSpPr>
        <p:spPr>
          <a:xfrm flipH="1">
            <a:off x="2363619" y="4489917"/>
            <a:ext cx="698615" cy="5002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D47FCEEA-F166-4747-910F-1E8AEBA67896}"/>
              </a:ext>
            </a:extLst>
          </p:cNvPr>
          <p:cNvCxnSpPr>
            <a:cxnSpLocks/>
            <a:stCxn id="140" idx="3"/>
            <a:endCxn id="150" idx="2"/>
          </p:cNvCxnSpPr>
          <p:nvPr/>
        </p:nvCxnSpPr>
        <p:spPr>
          <a:xfrm>
            <a:off x="3365686" y="3029146"/>
            <a:ext cx="733005" cy="7297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BBABD510-DA94-4B40-B0CA-0DA805AA2394}"/>
              </a:ext>
            </a:extLst>
          </p:cNvPr>
          <p:cNvCxnSpPr>
            <a:cxnSpLocks/>
            <a:stCxn id="147" idx="3"/>
            <a:endCxn id="150" idx="2"/>
          </p:cNvCxnSpPr>
          <p:nvPr/>
        </p:nvCxnSpPr>
        <p:spPr>
          <a:xfrm>
            <a:off x="3365686" y="3516070"/>
            <a:ext cx="733005" cy="242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3635822B-EC59-4331-B94D-AAC076C5D57E}"/>
              </a:ext>
            </a:extLst>
          </p:cNvPr>
          <p:cNvCxnSpPr>
            <a:cxnSpLocks/>
            <a:stCxn id="148" idx="3"/>
            <a:endCxn id="150" idx="2"/>
          </p:cNvCxnSpPr>
          <p:nvPr/>
        </p:nvCxnSpPr>
        <p:spPr>
          <a:xfrm flipV="1">
            <a:off x="3365686" y="3758858"/>
            <a:ext cx="733005" cy="244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37F883EC-69B4-490C-B44C-77BAE33DA223}"/>
              </a:ext>
            </a:extLst>
          </p:cNvPr>
          <p:cNvCxnSpPr>
            <a:cxnSpLocks/>
            <a:stCxn id="149" idx="3"/>
            <a:endCxn id="150" idx="2"/>
          </p:cNvCxnSpPr>
          <p:nvPr/>
        </p:nvCxnSpPr>
        <p:spPr>
          <a:xfrm flipV="1">
            <a:off x="3365686" y="3758858"/>
            <a:ext cx="733005" cy="731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E092376C-00E3-4006-A6A7-BFE659C1B40F}"/>
              </a:ext>
            </a:extLst>
          </p:cNvPr>
          <p:cNvSpPr txBox="1"/>
          <p:nvPr/>
        </p:nvSpPr>
        <p:spPr>
          <a:xfrm>
            <a:off x="1723548" y="2034731"/>
            <a:ext cx="86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Job</a:t>
            </a:r>
            <a:endParaRPr lang="zh-CN" altLang="en-US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2BDFF676-979A-4463-B9A9-A15DB1C85045}"/>
              </a:ext>
            </a:extLst>
          </p:cNvPr>
          <p:cNvSpPr txBox="1"/>
          <p:nvPr/>
        </p:nvSpPr>
        <p:spPr>
          <a:xfrm>
            <a:off x="2721836" y="2495395"/>
            <a:ext cx="103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Machine</a:t>
            </a:r>
            <a:endParaRPr lang="zh-CN" altLang="en-US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ECCBBE0-B663-4A91-89AD-189E4E78CAAB}"/>
              </a:ext>
            </a:extLst>
          </p:cNvPr>
          <p:cNvSpPr txBox="1"/>
          <p:nvPr/>
        </p:nvSpPr>
        <p:spPr>
          <a:xfrm>
            <a:off x="2060167" y="5256453"/>
            <a:ext cx="18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Origin Graph</a:t>
            </a:r>
            <a:endParaRPr lang="zh-CN" altLang="en-US" dirty="0"/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63260D2F-599B-442B-84BB-A2BAB417B164}"/>
              </a:ext>
            </a:extLst>
          </p:cNvPr>
          <p:cNvGrpSpPr/>
          <p:nvPr/>
        </p:nvGrpSpPr>
        <p:grpSpPr>
          <a:xfrm>
            <a:off x="1641097" y="2344202"/>
            <a:ext cx="278572" cy="2848805"/>
            <a:chOff x="1410474" y="2299020"/>
            <a:chExt cx="278572" cy="2848805"/>
          </a:xfrm>
        </p:grpSpPr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BA84A7F7-5480-41F0-83E9-1C46AB515E02}"/>
                </a:ext>
              </a:extLst>
            </p:cNvPr>
            <p:cNvSpPr txBox="1"/>
            <p:nvPr/>
          </p:nvSpPr>
          <p:spPr>
            <a:xfrm>
              <a:off x="1410474" y="2299020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D62B2B82-D892-4CF7-A5F4-469DAF6B0710}"/>
                </a:ext>
              </a:extLst>
            </p:cNvPr>
            <p:cNvSpPr txBox="1"/>
            <p:nvPr/>
          </p:nvSpPr>
          <p:spPr>
            <a:xfrm>
              <a:off x="1413097" y="2809433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41E9B6E8-6CC9-4597-A29D-0308DE3AEBD3}"/>
                </a:ext>
              </a:extLst>
            </p:cNvPr>
            <p:cNvSpPr txBox="1"/>
            <p:nvPr/>
          </p:nvSpPr>
          <p:spPr>
            <a:xfrm>
              <a:off x="1413388" y="3283550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429C2C3A-DA00-4322-8379-6363D769F15E}"/>
                </a:ext>
              </a:extLst>
            </p:cNvPr>
            <p:cNvSpPr txBox="1"/>
            <p:nvPr/>
          </p:nvSpPr>
          <p:spPr>
            <a:xfrm>
              <a:off x="1422308" y="3793963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3A4A0273-3928-4816-914C-7FE79D272E41}"/>
                </a:ext>
              </a:extLst>
            </p:cNvPr>
            <p:cNvSpPr txBox="1"/>
            <p:nvPr/>
          </p:nvSpPr>
          <p:spPr>
            <a:xfrm>
              <a:off x="1442183" y="4293210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FF0D6FB8-6800-4F7A-9364-03F65B552792}"/>
                </a:ext>
              </a:extLst>
            </p:cNvPr>
            <p:cNvSpPr txBox="1"/>
            <p:nvPr/>
          </p:nvSpPr>
          <p:spPr>
            <a:xfrm>
              <a:off x="1442182" y="4778493"/>
              <a:ext cx="24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52C0633E-E731-4189-96A2-9139A858C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45" y="1633521"/>
            <a:ext cx="8099183" cy="443060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91101AF-5CB6-4832-8E02-6EFA79155653}"/>
              </a:ext>
            </a:extLst>
          </p:cNvPr>
          <p:cNvSpPr txBox="1"/>
          <p:nvPr/>
        </p:nvSpPr>
        <p:spPr>
          <a:xfrm>
            <a:off x="7058952" y="5903452"/>
            <a:ext cx="19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Calculate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537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9047</TotalTime>
  <Words>501</Words>
  <Application>Microsoft Office PowerPoint</Application>
  <PresentationFormat>宽屏</PresentationFormat>
  <Paragraphs>264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Arial</vt:lpstr>
      <vt:lpstr>Cambria Math</vt:lpstr>
      <vt:lpstr>Tw Cen MT</vt:lpstr>
      <vt:lpstr>Tw Cen MT Condensed</vt:lpstr>
      <vt:lpstr>Wingdings 3</vt:lpstr>
      <vt:lpstr>积分</vt:lpstr>
      <vt:lpstr> Loading Balance Problem</vt:lpstr>
      <vt:lpstr>Content</vt:lpstr>
      <vt:lpstr>Generate tree Structures and discuss how to choice tree and child machine node</vt:lpstr>
      <vt:lpstr>Generate tree Structures and discuss how to choice tree and child machine node</vt:lpstr>
      <vt:lpstr>Generate tree Structures and discuss how to choice tree and child machine node</vt:lpstr>
      <vt:lpstr>Generate tree Structures and discuss how to choice tree and child machine node</vt:lpstr>
      <vt:lpstr>Generate tree Structures and discuss how to choice tree and child machine node</vt:lpstr>
      <vt:lpstr>Generate a graph with no cycle from a graph with cycles</vt:lpstr>
      <vt:lpstr>Generate a graph with no cycle from a graph with cycles</vt:lpstr>
      <vt:lpstr>Generate a graph with no cycle from a graph with cycles</vt:lpstr>
      <vt:lpstr>Generate a graph with no cycle from a graph with cycles</vt:lpstr>
      <vt:lpstr>Generate a graph with no cycle from a graph with cycles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Neighbor Greedy</dc:title>
  <dc:creator>汪 至圆</dc:creator>
  <cp:lastModifiedBy>汪 至圆</cp:lastModifiedBy>
  <cp:revision>186</cp:revision>
  <dcterms:created xsi:type="dcterms:W3CDTF">2020-09-15T17:20:17Z</dcterms:created>
  <dcterms:modified xsi:type="dcterms:W3CDTF">2020-12-02T15:50:09Z</dcterms:modified>
</cp:coreProperties>
</file>