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72" r:id="rId3"/>
    <p:sldId id="258" r:id="rId4"/>
    <p:sldId id="273" r:id="rId5"/>
    <p:sldId id="274" r:id="rId6"/>
    <p:sldId id="275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10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880E1-CE33-49F8-9B0A-AB0D11C75B21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39233-DD13-4612-9A4C-C94C982E5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88789" y="6470704"/>
            <a:ext cx="2154143" cy="274320"/>
          </a:xfrm>
        </p:spPr>
        <p:txBody>
          <a:bodyPr/>
          <a:lstStyle>
            <a:lvl1pPr algn="l">
              <a:defRPr/>
            </a:lvl1pPr>
          </a:lstStyle>
          <a:p>
            <a:fld id="{A0A245F9-BA6E-4E8B-A3C0-B1C9320D8CD1}" type="datetime1">
              <a:rPr lang="zh-CN" altLang="en-US" smtClean="0"/>
              <a:t>2020/12/16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C14EAC-F8F3-4C78-8D4D-F2630B498F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2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749D-B927-42B2-AD39-8B0E336D45BD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D53B7F-1CB5-4BD2-A383-6A29CAAA0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" y="6216558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3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D050-4F5F-49DF-BDD6-540B0F323DD7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A6F23C4-C0CC-4F86-AA9E-EBA3201BFB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58680" y="1360588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1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4BF5-0485-4D32-9612-7F80D0CFFE83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537AE8-C87B-4F4C-A591-AC5C968DBF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6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842F-D293-4768-A26F-4DC13E416E0D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35E60F-EE4E-4B37-8677-A2F6E8AFD3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9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9B26-6240-4AC8-AA12-2028F405D20A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2CD493-96A7-4EFC-BEA8-58D2AE239C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3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461E-A369-4F0C-A82A-D29EE7D9BDDD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71667A-181E-4996-84EB-184E8C7DF2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3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871-CB39-403B-AA6F-921E8F20C39F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FFDC75-D0E1-4CEF-B0E4-2B73DF9A9A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2848-464C-4BA6-968E-B6F868E3D468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9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8685-CE34-456B-AB4A-6353EC5894ED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2A636F-4D68-44F4-BB68-7107B33FE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2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7643-8665-4537-8924-8B567F4BFD36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A689D3A7-A3F6-4B5A-BA65-80335CD2B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1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01729C-F393-4C1B-8D8C-69D7C602AF8C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FE5D1636-1A6A-4E42-AE40-19108D99C4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0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D024FDCB-5417-40B8-981A-92E454AB6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254" y="4875356"/>
            <a:ext cx="7772400" cy="1463040"/>
          </a:xfrm>
        </p:spPr>
        <p:txBody>
          <a:bodyPr/>
          <a:lstStyle/>
          <a:p>
            <a:r>
              <a:rPr lang="en-US" altLang="zh-CN" dirty="0"/>
              <a:t> Disjoint Paths Problem</a:t>
            </a:r>
            <a:endParaRPr lang="zh-CN" altLang="en-US" dirty="0"/>
          </a:p>
        </p:txBody>
      </p:sp>
      <p:sp>
        <p:nvSpPr>
          <p:cNvPr id="11" name="副标题 10">
            <a:extLst>
              <a:ext uri="{FF2B5EF4-FFF2-40B4-BE49-F238E27FC236}">
                <a16:creationId xmlns:a16="http://schemas.microsoft.com/office/drawing/2014/main" id="{8B346ABC-578D-4358-A83D-5C54FAFCA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9845" y="5838906"/>
            <a:ext cx="4233389" cy="35183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zh-CN" dirty="0"/>
              <a:t>Greedy Algorithm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583A51EF-33CE-43E4-955E-36A856F3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42C568-5C62-44D1-A743-28F7F26978F5}"/>
              </a:ext>
            </a:extLst>
          </p:cNvPr>
          <p:cNvSpPr txBox="1"/>
          <p:nvPr/>
        </p:nvSpPr>
        <p:spPr>
          <a:xfrm>
            <a:off x="8677716" y="5368491"/>
            <a:ext cx="30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Zhiyuan Wang 12032878</a:t>
            </a:r>
            <a:endParaRPr lang="zh-CN" altLang="en-US" dirty="0"/>
          </a:p>
          <a:p>
            <a:r>
              <a:rPr lang="en-US" altLang="zh-CN" dirty="0"/>
              <a:t>Supervisor: </a:t>
            </a:r>
            <a:r>
              <a:rPr lang="en-US" altLang="zh-CN" dirty="0" err="1"/>
              <a:t>Ke</a:t>
            </a:r>
            <a:r>
              <a:rPr lang="en-US" altLang="zh-CN" dirty="0"/>
              <a:t> Tang</a:t>
            </a:r>
          </a:p>
        </p:txBody>
      </p:sp>
    </p:spTree>
    <p:extLst>
      <p:ext uri="{BB962C8B-B14F-4D97-AF65-F5344CB8AC3E}">
        <p14:creationId xmlns:p14="http://schemas.microsoft.com/office/powerpoint/2010/main" val="217340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E3DF4-1350-411B-8035-C1CE8228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B9109-EDC3-426F-84B0-8AA48B6C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Introduction to the Disjoint Paths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The example about Disjoint Path Problem with c=2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1A4CEB-07C9-4E71-8D7F-B2E479D0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2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52AFA8-8863-4BAA-808D-C716FDCF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8686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Disjoint Paths Problem</a:t>
            </a:r>
            <a:endParaRPr lang="en-US" altLang="zh-C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内容占位符 2">
                <a:extLst>
                  <a:ext uri="{FF2B5EF4-FFF2-40B4-BE49-F238E27FC236}">
                    <a16:creationId xmlns:a16="http://schemas.microsoft.com/office/drawing/2014/main" id="{70D4D7FD-B35D-4EFC-9588-CC977BE4C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Input: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 directed graph G, there are k pairs 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)…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source node of the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target node of the path.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An integer capacity of each edge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Constraint: In the graph, each node cannot be used by more than c paths.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Objective: Maximization of the number of satisfied paths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Output: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Satisfied paths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8" name="内容占位符 2">
                <a:extLst>
                  <a:ext uri="{FF2B5EF4-FFF2-40B4-BE49-F238E27FC236}">
                    <a16:creationId xmlns:a16="http://schemas.microsoft.com/office/drawing/2014/main" id="{70D4D7FD-B35D-4EFC-9588-CC977BE4C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>
                <a:blip r:embed="rId2"/>
                <a:stretch>
                  <a:fillRect l="-1191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16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88396-A337-44B5-8582-F40BF75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Example1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62ACC-E2A3-4BC9-B871-BCD0B013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2B6FF42-192F-4796-A7AA-11F4D78D9CA4}"/>
                  </a:ext>
                </a:extLst>
              </p:cNvPr>
              <p:cNvSpPr txBox="1"/>
              <p:nvPr/>
            </p:nvSpPr>
            <p:spPr>
              <a:xfrm>
                <a:off x="6129718" y="3045585"/>
                <a:ext cx="578175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optimal solution is always obtained by the greedy algorithm independent of the selection order of the shortest paths.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Whether how to choose the order of path when use greedy algorithm, all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)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/>
                  <a:t>) ,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000" dirty="0"/>
                  <a:t>) will in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000" dirty="0"/>
                  <a:t>.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2B6FF42-192F-4796-A7AA-11F4D78D9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718" y="3045585"/>
                <a:ext cx="5781758" cy="1938992"/>
              </a:xfrm>
              <a:prstGeom prst="rect">
                <a:avLst/>
              </a:prstGeom>
              <a:blipFill>
                <a:blip r:embed="rId2"/>
                <a:stretch>
                  <a:fillRect l="-949" t="-1887" r="-2215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14902E9-B354-4F44-88AE-A296DA1998EA}"/>
                  </a:ext>
                </a:extLst>
              </p:cNvPr>
              <p:cNvSpPr/>
              <p:nvPr/>
            </p:nvSpPr>
            <p:spPr>
              <a:xfrm>
                <a:off x="1850431" y="3765233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14902E9-B354-4F44-88AE-A296DA199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431" y="3765233"/>
                <a:ext cx="396000" cy="39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D9C480B6-EC8A-4EB7-B97D-FB5D204C2D32}"/>
                  </a:ext>
                </a:extLst>
              </p:cNvPr>
              <p:cNvSpPr/>
              <p:nvPr/>
            </p:nvSpPr>
            <p:spPr>
              <a:xfrm>
                <a:off x="2751455" y="3019433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D9C480B6-EC8A-4EB7-B97D-FB5D204C2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455" y="3019433"/>
                <a:ext cx="396000" cy="39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44FF75B-BA9F-48F1-AA00-44D317E678D2}"/>
                  </a:ext>
                </a:extLst>
              </p:cNvPr>
              <p:cNvSpPr/>
              <p:nvPr/>
            </p:nvSpPr>
            <p:spPr>
              <a:xfrm>
                <a:off x="2751455" y="4649169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44FF75B-BA9F-48F1-AA00-44D317E67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455" y="4649169"/>
                <a:ext cx="396000" cy="39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100642D5-55E4-48F1-9CCB-71B37F2F9E4C}"/>
              </a:ext>
            </a:extLst>
          </p:cNvPr>
          <p:cNvSpPr/>
          <p:nvPr/>
        </p:nvSpPr>
        <p:spPr>
          <a:xfrm>
            <a:off x="2745932" y="3765233"/>
            <a:ext cx="396000" cy="396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4F7BE43-6E11-4556-AF46-26E89BBA4427}"/>
                  </a:ext>
                </a:extLst>
              </p:cNvPr>
              <p:cNvSpPr/>
              <p:nvPr/>
            </p:nvSpPr>
            <p:spPr>
              <a:xfrm>
                <a:off x="3641433" y="3765233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4F7BE43-6E11-4556-AF46-26E89BBA4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433" y="3765233"/>
                <a:ext cx="396000" cy="39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4B03901-7CD0-4DE2-B39B-3ED7001ABB80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2943932" y="4161233"/>
            <a:ext cx="5523" cy="4879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7483168-203D-4D09-8E9C-B538A982A0BE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V="1">
            <a:off x="2943932" y="3415433"/>
            <a:ext cx="5523" cy="349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948625A-1444-46B1-A971-43689501F4D5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246431" y="3963233"/>
            <a:ext cx="49950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817A541-8755-4F85-A659-3D9E03C7283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3141932" y="3963233"/>
            <a:ext cx="49950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B992207-3F07-4AFA-8114-18CD9AE3E2FE}"/>
              </a:ext>
            </a:extLst>
          </p:cNvPr>
          <p:cNvSpPr txBox="1"/>
          <p:nvPr/>
        </p:nvSpPr>
        <p:spPr>
          <a:xfrm>
            <a:off x="1024128" y="2524715"/>
            <a:ext cx="905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c=2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6F5E7C74-DB50-40CC-A1B8-6E4F5E84A329}"/>
                  </a:ext>
                </a:extLst>
              </p:cNvPr>
              <p:cNvSpPr/>
              <p:nvPr/>
            </p:nvSpPr>
            <p:spPr>
              <a:xfrm>
                <a:off x="954929" y="3765233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6F5E7C74-DB50-40CC-A1B8-6E4F5E84A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29" y="3765233"/>
                <a:ext cx="396000" cy="39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FBBD7FF-0160-42F6-A604-F88F88A65351}"/>
              </a:ext>
            </a:extLst>
          </p:cNvPr>
          <p:cNvCxnSpPr>
            <a:cxnSpLocks/>
            <a:stCxn id="18" idx="6"/>
            <a:endCxn id="8" idx="2"/>
          </p:cNvCxnSpPr>
          <p:nvPr/>
        </p:nvCxnSpPr>
        <p:spPr>
          <a:xfrm>
            <a:off x="1350929" y="3963233"/>
            <a:ext cx="499502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8AEE0297-967B-4444-89B6-C1D45ADEE63B}"/>
                  </a:ext>
                </a:extLst>
              </p:cNvPr>
              <p:cNvSpPr/>
              <p:nvPr/>
            </p:nvSpPr>
            <p:spPr>
              <a:xfrm>
                <a:off x="2751455" y="2204565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8AEE0297-967B-4444-89B6-C1D45ADE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455" y="2204565"/>
                <a:ext cx="396000" cy="39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8270ADB-5738-474C-85FB-EF5A713DEBA2}"/>
              </a:ext>
            </a:extLst>
          </p:cNvPr>
          <p:cNvCxnSpPr>
            <a:cxnSpLocks/>
            <a:stCxn id="9" idx="0"/>
            <a:endCxn id="22" idx="4"/>
          </p:cNvCxnSpPr>
          <p:nvPr/>
        </p:nvCxnSpPr>
        <p:spPr>
          <a:xfrm flipV="1">
            <a:off x="2949455" y="2600565"/>
            <a:ext cx="0" cy="4188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634460A5-9337-49E9-AFAD-182D120E2D83}"/>
                  </a:ext>
                </a:extLst>
              </p:cNvPr>
              <p:cNvSpPr/>
              <p:nvPr/>
            </p:nvSpPr>
            <p:spPr>
              <a:xfrm>
                <a:off x="4536935" y="3765233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634460A5-9337-49E9-AFAD-182D120E2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935" y="3765233"/>
                <a:ext cx="396000" cy="39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3D6029AF-A520-4C26-B624-3663F9B4AC31}"/>
                  </a:ext>
                </a:extLst>
              </p:cNvPr>
              <p:cNvSpPr/>
              <p:nvPr/>
            </p:nvSpPr>
            <p:spPr>
              <a:xfrm>
                <a:off x="2751455" y="5464036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3D6029AF-A520-4C26-B624-3663F9B4A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455" y="5464036"/>
                <a:ext cx="396000" cy="39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D22E47C-DC6C-4D8F-96CD-85FCFAD150B6}"/>
              </a:ext>
            </a:extLst>
          </p:cNvPr>
          <p:cNvCxnSpPr>
            <a:cxnSpLocks/>
            <a:stCxn id="12" idx="6"/>
            <a:endCxn id="25" idx="2"/>
          </p:cNvCxnSpPr>
          <p:nvPr/>
        </p:nvCxnSpPr>
        <p:spPr>
          <a:xfrm>
            <a:off x="4037433" y="3963233"/>
            <a:ext cx="49950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6CA660F-5D31-49C7-B216-93966277F9F2}"/>
              </a:ext>
            </a:extLst>
          </p:cNvPr>
          <p:cNvCxnSpPr>
            <a:cxnSpLocks/>
            <a:stCxn id="26" idx="0"/>
            <a:endCxn id="10" idx="4"/>
          </p:cNvCxnSpPr>
          <p:nvPr/>
        </p:nvCxnSpPr>
        <p:spPr>
          <a:xfrm flipV="1">
            <a:off x="2949455" y="5045169"/>
            <a:ext cx="0" cy="41886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2483498-BDA4-42E0-B874-8E721D700AFD}"/>
              </a:ext>
            </a:extLst>
          </p:cNvPr>
          <p:cNvCxnSpPr>
            <a:cxnSpLocks/>
          </p:cNvCxnSpPr>
          <p:nvPr/>
        </p:nvCxnSpPr>
        <p:spPr>
          <a:xfrm>
            <a:off x="2246431" y="3858779"/>
            <a:ext cx="499501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D684249-1652-42A6-AE90-2BA8346024AC}"/>
              </a:ext>
            </a:extLst>
          </p:cNvPr>
          <p:cNvCxnSpPr>
            <a:cxnSpLocks/>
          </p:cNvCxnSpPr>
          <p:nvPr/>
        </p:nvCxnSpPr>
        <p:spPr>
          <a:xfrm>
            <a:off x="3141932" y="3858779"/>
            <a:ext cx="499501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ECAA840-1BB5-4796-A535-5E7CF554609B}"/>
              </a:ext>
            </a:extLst>
          </p:cNvPr>
          <p:cNvCxnSpPr>
            <a:cxnSpLocks/>
          </p:cNvCxnSpPr>
          <p:nvPr/>
        </p:nvCxnSpPr>
        <p:spPr>
          <a:xfrm flipV="1">
            <a:off x="3056562" y="3429000"/>
            <a:ext cx="0" cy="33623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E4B79A1-9E54-4AC8-B77F-6A6A39FD791F}"/>
              </a:ext>
            </a:extLst>
          </p:cNvPr>
          <p:cNvCxnSpPr>
            <a:cxnSpLocks/>
          </p:cNvCxnSpPr>
          <p:nvPr/>
        </p:nvCxnSpPr>
        <p:spPr>
          <a:xfrm flipV="1">
            <a:off x="3056562" y="4208125"/>
            <a:ext cx="0" cy="379286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88396-A337-44B5-8582-F40BF75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Example2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62ACC-E2A3-4BC9-B871-BCD0B013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2B6FF42-192F-4796-A7AA-11F4D78D9CA4}"/>
                  </a:ext>
                </a:extLst>
              </p:cNvPr>
              <p:cNvSpPr txBox="1"/>
              <p:nvPr/>
            </p:nvSpPr>
            <p:spPr>
              <a:xfrm>
                <a:off x="5990221" y="3045585"/>
                <a:ext cx="6196256" cy="309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example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altLang="zh-CN" sz="2000" dirty="0"/>
                  <a:t> is close to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/(4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sz="2000" dirty="0"/>
                  <a:t>always holds depending on the selection order of the shortest paths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As shown as the left figure, if use greedy algorithm, there will be 2 paths: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)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),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 optimal solution, there will be 4 paths: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)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/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000" dirty="0"/>
                  <a:t>),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000" dirty="0"/>
                  <a:t>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There are 13 edges.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altLang="zh-CN" sz="2000" dirty="0"/>
                  <a:t>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/(4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+1)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5.2</m:t>
                    </m:r>
                  </m:oMath>
                </a14:m>
                <a:r>
                  <a:rPr lang="en-US" altLang="zh-CN" sz="2000" dirty="0"/>
                  <a:t>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2B6FF42-192F-4796-A7AA-11F4D78D9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221" y="3045585"/>
                <a:ext cx="6196256" cy="3091103"/>
              </a:xfrm>
              <a:prstGeom prst="rect">
                <a:avLst/>
              </a:prstGeom>
              <a:blipFill>
                <a:blip r:embed="rId2"/>
                <a:stretch>
                  <a:fillRect l="-886" r="-1181" b="-2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B3500317-B257-4D19-9C94-822C3269C147}"/>
                  </a:ext>
                </a:extLst>
              </p:cNvPr>
              <p:cNvSpPr/>
              <p:nvPr/>
            </p:nvSpPr>
            <p:spPr>
              <a:xfrm>
                <a:off x="1323772" y="3712465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B3500317-B257-4D19-9C94-822C3269C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772" y="3712465"/>
                <a:ext cx="396000" cy="39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E15E306-C422-4B51-A9F5-DB0769D4BB71}"/>
                  </a:ext>
                </a:extLst>
              </p:cNvPr>
              <p:cNvSpPr/>
              <p:nvPr/>
            </p:nvSpPr>
            <p:spPr>
              <a:xfrm>
                <a:off x="203025" y="2702742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E15E306-C422-4B51-A9F5-DB0769D4B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25" y="2702742"/>
                <a:ext cx="396000" cy="39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89FBE7D-56B0-4D1C-8E76-5ADFC79FC79C}"/>
                  </a:ext>
                </a:extLst>
              </p:cNvPr>
              <p:cNvSpPr/>
              <p:nvPr/>
            </p:nvSpPr>
            <p:spPr>
              <a:xfrm>
                <a:off x="4383648" y="3712465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89FBE7D-56B0-4D1C-8E76-5ADFC79FC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648" y="3712465"/>
                <a:ext cx="396000" cy="39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2B3349AD-4C14-47D7-8415-A012E15FAB71}"/>
                  </a:ext>
                </a:extLst>
              </p:cNvPr>
              <p:cNvSpPr/>
              <p:nvPr/>
            </p:nvSpPr>
            <p:spPr>
              <a:xfrm>
                <a:off x="2852393" y="2512551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2B3349AD-4C14-47D7-8415-A012E15FA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393" y="2512551"/>
                <a:ext cx="396000" cy="39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B6F4B9C4-8BD9-4B6A-8825-CB8EAC91C12E}"/>
                  </a:ext>
                </a:extLst>
              </p:cNvPr>
              <p:cNvSpPr/>
              <p:nvPr/>
            </p:nvSpPr>
            <p:spPr>
              <a:xfrm>
                <a:off x="750347" y="3214611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B6F4B9C4-8BD9-4B6A-8825-CB8EAC91C1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47" y="3214611"/>
                <a:ext cx="396000" cy="39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895D5567-E3B4-440B-9D91-7193244E51C7}"/>
              </a:ext>
            </a:extLst>
          </p:cNvPr>
          <p:cNvSpPr/>
          <p:nvPr/>
        </p:nvSpPr>
        <p:spPr>
          <a:xfrm>
            <a:off x="1323772" y="5025662"/>
            <a:ext cx="396000" cy="396000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13E2A1E-748E-452B-B6A7-F5D914FA548B}"/>
              </a:ext>
            </a:extLst>
          </p:cNvPr>
          <p:cNvSpPr/>
          <p:nvPr/>
        </p:nvSpPr>
        <p:spPr>
          <a:xfrm>
            <a:off x="4381015" y="5025662"/>
            <a:ext cx="396000" cy="396000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4CB9E36-F6D9-4597-B4FB-2153990B0266}"/>
              </a:ext>
            </a:extLst>
          </p:cNvPr>
          <p:cNvCxnSpPr>
            <a:cxnSpLocks/>
            <a:stCxn id="29" idx="4"/>
            <a:endCxn id="34" idx="0"/>
          </p:cNvCxnSpPr>
          <p:nvPr/>
        </p:nvCxnSpPr>
        <p:spPr>
          <a:xfrm>
            <a:off x="1521772" y="4108465"/>
            <a:ext cx="0" cy="9171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4474B7-0F8F-4E60-8E3F-169DDB547DD4}"/>
              </a:ext>
            </a:extLst>
          </p:cNvPr>
          <p:cNvCxnSpPr>
            <a:cxnSpLocks/>
          </p:cNvCxnSpPr>
          <p:nvPr/>
        </p:nvCxnSpPr>
        <p:spPr>
          <a:xfrm>
            <a:off x="1719772" y="5221639"/>
            <a:ext cx="623081" cy="148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6D90364-C7E9-4E5E-BBF8-66291022D4B7}"/>
              </a:ext>
            </a:extLst>
          </p:cNvPr>
          <p:cNvCxnSpPr>
            <a:cxnSpLocks/>
            <a:stCxn id="35" idx="0"/>
            <a:endCxn id="31" idx="4"/>
          </p:cNvCxnSpPr>
          <p:nvPr/>
        </p:nvCxnSpPr>
        <p:spPr>
          <a:xfrm flipV="1">
            <a:off x="4579015" y="4108465"/>
            <a:ext cx="2633" cy="9171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08822AE-3511-45B1-8A8C-AB0FCA303E7A}"/>
              </a:ext>
            </a:extLst>
          </p:cNvPr>
          <p:cNvCxnSpPr>
            <a:cxnSpLocks/>
            <a:stCxn id="45" idx="0"/>
            <a:endCxn id="85" idx="4"/>
          </p:cNvCxnSpPr>
          <p:nvPr/>
        </p:nvCxnSpPr>
        <p:spPr>
          <a:xfrm flipH="1" flipV="1">
            <a:off x="3050393" y="3523070"/>
            <a:ext cx="1" cy="1912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8C0ABF0-F987-49C3-8804-F711F03D4D13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1719772" y="3910465"/>
            <a:ext cx="1132622" cy="18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EECEBCB-9E66-4F0D-956D-05939CAC627E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3248394" y="3910466"/>
            <a:ext cx="1135254" cy="18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4E53CF3-276F-4BA6-B85C-1B061ECC5178}"/>
              </a:ext>
            </a:extLst>
          </p:cNvPr>
          <p:cNvSpPr txBox="1"/>
          <p:nvPr/>
        </p:nvSpPr>
        <p:spPr>
          <a:xfrm>
            <a:off x="2554972" y="4405365"/>
            <a:ext cx="905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c=2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A885B55-1FE0-4DE6-88BC-EA9DF42D3118}"/>
              </a:ext>
            </a:extLst>
          </p:cNvPr>
          <p:cNvSpPr/>
          <p:nvPr/>
        </p:nvSpPr>
        <p:spPr>
          <a:xfrm>
            <a:off x="2852394" y="3714288"/>
            <a:ext cx="396000" cy="396000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7189EDE-69F0-4002-8F0E-F80026E6E733}"/>
              </a:ext>
            </a:extLst>
          </p:cNvPr>
          <p:cNvSpPr/>
          <p:nvPr/>
        </p:nvSpPr>
        <p:spPr>
          <a:xfrm>
            <a:off x="3361934" y="5025662"/>
            <a:ext cx="396000" cy="396000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145F5A4-A996-410F-B609-4014F7F176EA}"/>
              </a:ext>
            </a:extLst>
          </p:cNvPr>
          <p:cNvSpPr/>
          <p:nvPr/>
        </p:nvSpPr>
        <p:spPr>
          <a:xfrm>
            <a:off x="2342853" y="5025662"/>
            <a:ext cx="396000" cy="396000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BEBDAFB-CC22-43E1-9098-07A9C4B1FDAA}"/>
              </a:ext>
            </a:extLst>
          </p:cNvPr>
          <p:cNvCxnSpPr>
            <a:cxnSpLocks/>
            <a:stCxn id="55" idx="6"/>
            <a:endCxn id="35" idx="2"/>
          </p:cNvCxnSpPr>
          <p:nvPr/>
        </p:nvCxnSpPr>
        <p:spPr>
          <a:xfrm>
            <a:off x="3757934" y="5223662"/>
            <a:ext cx="623081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EE22629-AF0E-408F-AC95-9F984140177F}"/>
              </a:ext>
            </a:extLst>
          </p:cNvPr>
          <p:cNvCxnSpPr>
            <a:cxnSpLocks/>
            <a:stCxn id="56" idx="6"/>
            <a:endCxn id="55" idx="2"/>
          </p:cNvCxnSpPr>
          <p:nvPr/>
        </p:nvCxnSpPr>
        <p:spPr>
          <a:xfrm>
            <a:off x="2738853" y="5223662"/>
            <a:ext cx="623081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762715C4-5009-464C-BCDB-953E65B5D9FB}"/>
                  </a:ext>
                </a:extLst>
              </p:cNvPr>
              <p:cNvSpPr/>
              <p:nvPr/>
            </p:nvSpPr>
            <p:spPr>
              <a:xfrm>
                <a:off x="1323772" y="2700648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762715C4-5009-464C-BCDB-953E65B5D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772" y="2700648"/>
                <a:ext cx="396000" cy="39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DB30424A-0EE8-400C-BCB0-59DD5DCAF157}"/>
                  </a:ext>
                </a:extLst>
              </p:cNvPr>
              <p:cNvSpPr/>
              <p:nvPr/>
            </p:nvSpPr>
            <p:spPr>
              <a:xfrm>
                <a:off x="5358803" y="2700648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DB30424A-0EE8-400C-BCB0-59DD5DCAF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803" y="2700648"/>
                <a:ext cx="396000" cy="39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02C64F6-1788-4678-A0A3-5BF4AC84F3C2}"/>
              </a:ext>
            </a:extLst>
          </p:cNvPr>
          <p:cNvCxnSpPr>
            <a:stCxn id="30" idx="5"/>
            <a:endCxn id="33" idx="1"/>
          </p:cNvCxnSpPr>
          <p:nvPr/>
        </p:nvCxnSpPr>
        <p:spPr>
          <a:xfrm>
            <a:off x="541032" y="3040749"/>
            <a:ext cx="267308" cy="2318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5DFB570-1560-4523-BE98-6EA02DACF72C}"/>
              </a:ext>
            </a:extLst>
          </p:cNvPr>
          <p:cNvCxnSpPr>
            <a:stCxn id="33" idx="5"/>
            <a:endCxn id="29" idx="1"/>
          </p:cNvCxnSpPr>
          <p:nvPr/>
        </p:nvCxnSpPr>
        <p:spPr>
          <a:xfrm>
            <a:off x="1088354" y="3552618"/>
            <a:ext cx="293411" cy="2178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03B7E83-5883-4153-B4CD-899D81F495CE}"/>
              </a:ext>
            </a:extLst>
          </p:cNvPr>
          <p:cNvCxnSpPr>
            <a:stCxn id="69" idx="4"/>
            <a:endCxn id="29" idx="0"/>
          </p:cNvCxnSpPr>
          <p:nvPr/>
        </p:nvCxnSpPr>
        <p:spPr>
          <a:xfrm>
            <a:off x="1521772" y="3096648"/>
            <a:ext cx="0" cy="6158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704E537-C38B-4972-8FAF-BAEA2A7E5CED}"/>
              </a:ext>
            </a:extLst>
          </p:cNvPr>
          <p:cNvCxnSpPr>
            <a:stCxn id="31" idx="7"/>
            <a:endCxn id="70" idx="3"/>
          </p:cNvCxnSpPr>
          <p:nvPr/>
        </p:nvCxnSpPr>
        <p:spPr>
          <a:xfrm flipV="1">
            <a:off x="4721655" y="3038655"/>
            <a:ext cx="695141" cy="7318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CD5F0A1C-F1F1-4BA5-ACEF-85718C1E59F2}"/>
                  </a:ext>
                </a:extLst>
              </p:cNvPr>
              <p:cNvSpPr/>
              <p:nvPr/>
            </p:nvSpPr>
            <p:spPr>
              <a:xfrm>
                <a:off x="2852393" y="3127070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CD5F0A1C-F1F1-4BA5-ACEF-85718C1E5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393" y="3127070"/>
                <a:ext cx="396000" cy="39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1ACC9C2-D82A-4E25-BAA6-E5674175159A}"/>
              </a:ext>
            </a:extLst>
          </p:cNvPr>
          <p:cNvCxnSpPr>
            <a:cxnSpLocks/>
            <a:stCxn id="85" idx="0"/>
            <a:endCxn id="32" idx="4"/>
          </p:cNvCxnSpPr>
          <p:nvPr/>
        </p:nvCxnSpPr>
        <p:spPr>
          <a:xfrm flipV="1">
            <a:off x="3050393" y="2908551"/>
            <a:ext cx="0" cy="2185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5392A90-4A7F-418F-A310-5E66F5A88675}"/>
              </a:ext>
            </a:extLst>
          </p:cNvPr>
          <p:cNvCxnSpPr>
            <a:cxnSpLocks/>
          </p:cNvCxnSpPr>
          <p:nvPr/>
        </p:nvCxnSpPr>
        <p:spPr>
          <a:xfrm>
            <a:off x="1634806" y="4175638"/>
            <a:ext cx="0" cy="708561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037EBE6C-9967-4793-A4F2-A89F5899B9EF}"/>
              </a:ext>
            </a:extLst>
          </p:cNvPr>
          <p:cNvCxnSpPr>
            <a:cxnSpLocks/>
          </p:cNvCxnSpPr>
          <p:nvPr/>
        </p:nvCxnSpPr>
        <p:spPr>
          <a:xfrm flipV="1">
            <a:off x="4688200" y="4325193"/>
            <a:ext cx="0" cy="56751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09555593-1FF4-43F8-8070-5D66FB807DA6}"/>
              </a:ext>
            </a:extLst>
          </p:cNvPr>
          <p:cNvCxnSpPr>
            <a:cxnSpLocks/>
          </p:cNvCxnSpPr>
          <p:nvPr/>
        </p:nvCxnSpPr>
        <p:spPr>
          <a:xfrm>
            <a:off x="1828800" y="5146535"/>
            <a:ext cx="392464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9F1B0ADB-4258-44E8-B1E1-4B5584CBC2ED}"/>
              </a:ext>
            </a:extLst>
          </p:cNvPr>
          <p:cNvCxnSpPr>
            <a:cxnSpLocks/>
          </p:cNvCxnSpPr>
          <p:nvPr/>
        </p:nvCxnSpPr>
        <p:spPr>
          <a:xfrm>
            <a:off x="2814680" y="5146535"/>
            <a:ext cx="392464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E406423-17BB-4D3A-A913-17A081987A5E}"/>
              </a:ext>
            </a:extLst>
          </p:cNvPr>
          <p:cNvCxnSpPr>
            <a:cxnSpLocks/>
          </p:cNvCxnSpPr>
          <p:nvPr/>
        </p:nvCxnSpPr>
        <p:spPr>
          <a:xfrm>
            <a:off x="3836974" y="5146535"/>
            <a:ext cx="392464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870093A-359A-4541-B223-4892775523F8}"/>
              </a:ext>
            </a:extLst>
          </p:cNvPr>
          <p:cNvCxnSpPr>
            <a:cxnSpLocks/>
          </p:cNvCxnSpPr>
          <p:nvPr/>
        </p:nvCxnSpPr>
        <p:spPr>
          <a:xfrm>
            <a:off x="1795083" y="3846415"/>
            <a:ext cx="907657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E182E01-1B0B-4BE6-8ABA-901A732DDA1A}"/>
              </a:ext>
            </a:extLst>
          </p:cNvPr>
          <p:cNvCxnSpPr>
            <a:cxnSpLocks/>
          </p:cNvCxnSpPr>
          <p:nvPr/>
        </p:nvCxnSpPr>
        <p:spPr>
          <a:xfrm>
            <a:off x="1162912" y="3523070"/>
            <a:ext cx="180098" cy="150714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54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88396-A337-44B5-8582-F40BF75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Example2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62ACC-E2A3-4BC9-B871-BCD0B013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B6FF42-192F-4796-A7AA-11F4D78D9CA4}"/>
              </a:ext>
            </a:extLst>
          </p:cNvPr>
          <p:cNvSpPr txBox="1"/>
          <p:nvPr/>
        </p:nvSpPr>
        <p:spPr>
          <a:xfrm>
            <a:off x="1149537" y="1689558"/>
            <a:ext cx="7325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From the last page, we can get an pattern and extend it.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B3500317-B257-4D19-9C94-822C3269C147}"/>
                  </a:ext>
                </a:extLst>
              </p:cNvPr>
              <p:cNvSpPr/>
              <p:nvPr/>
            </p:nvSpPr>
            <p:spPr>
              <a:xfrm>
                <a:off x="467351" y="5168442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B3500317-B257-4D19-9C94-822C3269C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51" y="5168442"/>
                <a:ext cx="396000" cy="39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89FBE7D-56B0-4D1C-8E76-5ADFC79FC79C}"/>
                  </a:ext>
                </a:extLst>
              </p:cNvPr>
              <p:cNvSpPr/>
              <p:nvPr/>
            </p:nvSpPr>
            <p:spPr>
              <a:xfrm>
                <a:off x="4975701" y="5168442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89FBE7D-56B0-4D1C-8E76-5ADFC79FC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701" y="5168442"/>
                <a:ext cx="396000" cy="39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2B3349AD-4C14-47D7-8415-A012E15FAB71}"/>
                  </a:ext>
                </a:extLst>
              </p:cNvPr>
              <p:cNvSpPr/>
              <p:nvPr/>
            </p:nvSpPr>
            <p:spPr>
              <a:xfrm>
                <a:off x="962165" y="3972009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2B3349AD-4C14-47D7-8415-A012E15FA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65" y="3972009"/>
                <a:ext cx="396000" cy="39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B6F4B9C4-8BD9-4B6A-8825-CB8EAC91C12E}"/>
                  </a:ext>
                </a:extLst>
              </p:cNvPr>
              <p:cNvSpPr/>
              <p:nvPr/>
            </p:nvSpPr>
            <p:spPr>
              <a:xfrm>
                <a:off x="81496" y="4773854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B6F4B9C4-8BD9-4B6A-8825-CB8EAC91C1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6" y="4773854"/>
                <a:ext cx="396000" cy="39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895D5567-E3B4-440B-9D91-7193244E51C7}"/>
              </a:ext>
            </a:extLst>
          </p:cNvPr>
          <p:cNvSpPr/>
          <p:nvPr/>
        </p:nvSpPr>
        <p:spPr>
          <a:xfrm>
            <a:off x="469984" y="5786442"/>
            <a:ext cx="396000" cy="396000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13E2A1E-748E-452B-B6A7-F5D914FA548B}"/>
              </a:ext>
            </a:extLst>
          </p:cNvPr>
          <p:cNvSpPr/>
          <p:nvPr/>
        </p:nvSpPr>
        <p:spPr>
          <a:xfrm>
            <a:off x="4975701" y="5786442"/>
            <a:ext cx="396000" cy="396000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4CB9E36-F6D9-4597-B4FB-2153990B0266}"/>
              </a:ext>
            </a:extLst>
          </p:cNvPr>
          <p:cNvCxnSpPr>
            <a:cxnSpLocks/>
            <a:stCxn id="29" idx="4"/>
            <a:endCxn id="34" idx="0"/>
          </p:cNvCxnSpPr>
          <p:nvPr/>
        </p:nvCxnSpPr>
        <p:spPr>
          <a:xfrm>
            <a:off x="665351" y="5564442"/>
            <a:ext cx="2633" cy="222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4474B7-0F8F-4E60-8E3F-169DDB547DD4}"/>
              </a:ext>
            </a:extLst>
          </p:cNvPr>
          <p:cNvCxnSpPr>
            <a:cxnSpLocks/>
          </p:cNvCxnSpPr>
          <p:nvPr/>
        </p:nvCxnSpPr>
        <p:spPr>
          <a:xfrm>
            <a:off x="865984" y="5982419"/>
            <a:ext cx="623081" cy="148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6D90364-C7E9-4E5E-BBF8-66291022D4B7}"/>
              </a:ext>
            </a:extLst>
          </p:cNvPr>
          <p:cNvCxnSpPr>
            <a:cxnSpLocks/>
            <a:stCxn id="35" idx="0"/>
            <a:endCxn id="31" idx="4"/>
          </p:cNvCxnSpPr>
          <p:nvPr/>
        </p:nvCxnSpPr>
        <p:spPr>
          <a:xfrm flipV="1">
            <a:off x="5173701" y="5564442"/>
            <a:ext cx="0" cy="222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08822AE-3511-45B1-8A8C-AB0FCA303E7A}"/>
              </a:ext>
            </a:extLst>
          </p:cNvPr>
          <p:cNvCxnSpPr>
            <a:cxnSpLocks/>
            <a:stCxn id="85" idx="4"/>
            <a:endCxn id="45" idx="0"/>
          </p:cNvCxnSpPr>
          <p:nvPr/>
        </p:nvCxnSpPr>
        <p:spPr>
          <a:xfrm>
            <a:off x="1160165" y="4982528"/>
            <a:ext cx="224371" cy="1877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8C0ABF0-F987-49C3-8804-F711F03D4D13}"/>
              </a:ext>
            </a:extLst>
          </p:cNvPr>
          <p:cNvCxnSpPr>
            <a:cxnSpLocks/>
            <a:stCxn id="29" idx="6"/>
            <a:endCxn id="45" idx="2"/>
          </p:cNvCxnSpPr>
          <p:nvPr/>
        </p:nvCxnSpPr>
        <p:spPr>
          <a:xfrm>
            <a:off x="863351" y="5366442"/>
            <a:ext cx="323185" cy="18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EECEBCB-9E66-4F0D-956D-05939CAC627E}"/>
              </a:ext>
            </a:extLst>
          </p:cNvPr>
          <p:cNvCxnSpPr>
            <a:cxnSpLocks/>
            <a:stCxn id="45" idx="6"/>
            <a:endCxn id="92" idx="2"/>
          </p:cNvCxnSpPr>
          <p:nvPr/>
        </p:nvCxnSpPr>
        <p:spPr>
          <a:xfrm>
            <a:off x="1582536" y="5368265"/>
            <a:ext cx="491503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A885B55-1FE0-4DE6-88BC-EA9DF42D3118}"/>
              </a:ext>
            </a:extLst>
          </p:cNvPr>
          <p:cNvSpPr/>
          <p:nvPr/>
        </p:nvSpPr>
        <p:spPr>
          <a:xfrm>
            <a:off x="1186536" y="5170265"/>
            <a:ext cx="396000" cy="396000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7189EDE-69F0-4002-8F0E-F80026E6E733}"/>
              </a:ext>
            </a:extLst>
          </p:cNvPr>
          <p:cNvSpPr/>
          <p:nvPr/>
        </p:nvSpPr>
        <p:spPr>
          <a:xfrm>
            <a:off x="2508146" y="5786442"/>
            <a:ext cx="396000" cy="396000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145F5A4-A996-410F-B609-4014F7F176EA}"/>
              </a:ext>
            </a:extLst>
          </p:cNvPr>
          <p:cNvSpPr/>
          <p:nvPr/>
        </p:nvSpPr>
        <p:spPr>
          <a:xfrm>
            <a:off x="1489065" y="5786442"/>
            <a:ext cx="396000" cy="396000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EE22629-AF0E-408F-AC95-9F984140177F}"/>
              </a:ext>
            </a:extLst>
          </p:cNvPr>
          <p:cNvCxnSpPr>
            <a:cxnSpLocks/>
            <a:stCxn id="56" idx="6"/>
            <a:endCxn id="55" idx="2"/>
          </p:cNvCxnSpPr>
          <p:nvPr/>
        </p:nvCxnSpPr>
        <p:spPr>
          <a:xfrm>
            <a:off x="1885065" y="5984442"/>
            <a:ext cx="623081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762715C4-5009-464C-BCDB-953E65B5D9FB}"/>
                  </a:ext>
                </a:extLst>
              </p:cNvPr>
              <p:cNvSpPr/>
              <p:nvPr/>
            </p:nvSpPr>
            <p:spPr>
              <a:xfrm>
                <a:off x="467351" y="4583047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762715C4-5009-464C-BCDB-953E65B5D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51" y="4583047"/>
                <a:ext cx="396000" cy="39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DB30424A-0EE8-400C-BCB0-59DD5DCAF157}"/>
                  </a:ext>
                </a:extLst>
              </p:cNvPr>
              <p:cNvSpPr/>
              <p:nvPr/>
            </p:nvSpPr>
            <p:spPr>
              <a:xfrm>
                <a:off x="4975701" y="4202361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DB30424A-0EE8-400C-BCB0-59DD5DCAF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701" y="4202361"/>
                <a:ext cx="396000" cy="39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5DFB570-1560-4523-BE98-6EA02DACF72C}"/>
              </a:ext>
            </a:extLst>
          </p:cNvPr>
          <p:cNvCxnSpPr>
            <a:cxnSpLocks/>
            <a:stCxn id="33" idx="5"/>
            <a:endCxn id="29" idx="1"/>
          </p:cNvCxnSpPr>
          <p:nvPr/>
        </p:nvCxnSpPr>
        <p:spPr>
          <a:xfrm>
            <a:off x="419503" y="5111861"/>
            <a:ext cx="105841" cy="1145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03B7E83-5883-4153-B4CD-899D81F495CE}"/>
              </a:ext>
            </a:extLst>
          </p:cNvPr>
          <p:cNvCxnSpPr>
            <a:stCxn id="69" idx="4"/>
            <a:endCxn id="29" idx="0"/>
          </p:cNvCxnSpPr>
          <p:nvPr/>
        </p:nvCxnSpPr>
        <p:spPr>
          <a:xfrm>
            <a:off x="665351" y="4979047"/>
            <a:ext cx="0" cy="1893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704E537-C38B-4972-8FAF-BAEA2A7E5CED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5173698" y="4598361"/>
            <a:ext cx="3" cy="5120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CD5F0A1C-F1F1-4BA5-ACEF-85718C1E59F2}"/>
                  </a:ext>
                </a:extLst>
              </p:cNvPr>
              <p:cNvSpPr/>
              <p:nvPr/>
            </p:nvSpPr>
            <p:spPr>
              <a:xfrm>
                <a:off x="962165" y="4586528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CD5F0A1C-F1F1-4BA5-ACEF-85718C1E5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65" y="4586528"/>
                <a:ext cx="396000" cy="39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1ACC9C2-D82A-4E25-BAA6-E5674175159A}"/>
              </a:ext>
            </a:extLst>
          </p:cNvPr>
          <p:cNvCxnSpPr>
            <a:cxnSpLocks/>
            <a:stCxn id="32" idx="4"/>
            <a:endCxn id="85" idx="0"/>
          </p:cNvCxnSpPr>
          <p:nvPr/>
        </p:nvCxnSpPr>
        <p:spPr>
          <a:xfrm>
            <a:off x="1160165" y="4368009"/>
            <a:ext cx="0" cy="2185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26B99CEF-23C2-4A8A-B80F-C8EC0E83A9F6}"/>
                  </a:ext>
                </a:extLst>
              </p:cNvPr>
              <p:cNvSpPr/>
              <p:nvPr/>
            </p:nvSpPr>
            <p:spPr>
              <a:xfrm>
                <a:off x="466869" y="3968528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26B99CEF-23C2-4A8A-B80F-C8EC0E83A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69" y="3968528"/>
                <a:ext cx="396000" cy="39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B786145-BD82-45C9-AA30-97129D895BF2}"/>
              </a:ext>
            </a:extLst>
          </p:cNvPr>
          <p:cNvCxnSpPr>
            <a:cxnSpLocks/>
            <a:stCxn id="43" idx="4"/>
            <a:endCxn id="69" idx="0"/>
          </p:cNvCxnSpPr>
          <p:nvPr/>
        </p:nvCxnSpPr>
        <p:spPr>
          <a:xfrm>
            <a:off x="664869" y="4364528"/>
            <a:ext cx="482" cy="2185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691F30D-9E5F-46EE-9774-37CDA27FE459}"/>
                  </a:ext>
                </a:extLst>
              </p:cNvPr>
              <p:cNvSpPr/>
              <p:nvPr/>
            </p:nvSpPr>
            <p:spPr>
              <a:xfrm>
                <a:off x="1384536" y="2547378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691F30D-9E5F-46EE-9774-37CDA27FE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536" y="2547378"/>
                <a:ext cx="396000" cy="39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0C106447-8CAB-478A-8862-D4A2D4229674}"/>
                  </a:ext>
                </a:extLst>
              </p:cNvPr>
              <p:cNvSpPr/>
              <p:nvPr/>
            </p:nvSpPr>
            <p:spPr>
              <a:xfrm>
                <a:off x="1384536" y="3161897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0C106447-8CAB-478A-8862-D4A2D4229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536" y="3161897"/>
                <a:ext cx="396000" cy="39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2316B01-C36D-44BC-91E1-8266DBBDFFE6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V="1">
            <a:off x="1582536" y="2943378"/>
            <a:ext cx="0" cy="2185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DDF8C29-0710-40BF-9223-1B2AEA9047AD}"/>
              </a:ext>
            </a:extLst>
          </p:cNvPr>
          <p:cNvCxnSpPr>
            <a:cxnSpLocks/>
            <a:stCxn id="45" idx="0"/>
            <a:endCxn id="75" idx="4"/>
          </p:cNvCxnSpPr>
          <p:nvPr/>
        </p:nvCxnSpPr>
        <p:spPr>
          <a:xfrm flipV="1">
            <a:off x="1384536" y="4980258"/>
            <a:ext cx="197998" cy="1900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830E0ED1-49D1-4C3C-A31D-600AA3EE4E70}"/>
              </a:ext>
            </a:extLst>
          </p:cNvPr>
          <p:cNvSpPr/>
          <p:nvPr/>
        </p:nvSpPr>
        <p:spPr>
          <a:xfrm>
            <a:off x="1384536" y="4586527"/>
            <a:ext cx="395996" cy="393731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32ACF6D-6682-48DD-B1CA-BA53DEB3E3C5}"/>
              </a:ext>
            </a:extLst>
          </p:cNvPr>
          <p:cNvCxnSpPr>
            <a:cxnSpLocks/>
            <a:stCxn id="75" idx="0"/>
            <a:endCxn id="84" idx="4"/>
          </p:cNvCxnSpPr>
          <p:nvPr/>
        </p:nvCxnSpPr>
        <p:spPr>
          <a:xfrm flipV="1">
            <a:off x="1582534" y="4364081"/>
            <a:ext cx="0" cy="2224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C88C387B-429C-4E93-AC91-BA460FE01038}"/>
              </a:ext>
            </a:extLst>
          </p:cNvPr>
          <p:cNvSpPr/>
          <p:nvPr/>
        </p:nvSpPr>
        <p:spPr>
          <a:xfrm>
            <a:off x="1384536" y="3970350"/>
            <a:ext cx="395996" cy="393731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4D6849E-D403-46D1-BE34-F4F19F485963}"/>
              </a:ext>
            </a:extLst>
          </p:cNvPr>
          <p:cNvSpPr txBox="1"/>
          <p:nvPr/>
        </p:nvSpPr>
        <p:spPr>
          <a:xfrm>
            <a:off x="1337967" y="3521988"/>
            <a:ext cx="48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…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308CE30F-D243-4BB7-A5FE-2485458477D0}"/>
                  </a:ext>
                </a:extLst>
              </p:cNvPr>
              <p:cNvSpPr/>
              <p:nvPr/>
            </p:nvSpPr>
            <p:spPr>
              <a:xfrm>
                <a:off x="1849668" y="3972009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308CE30F-D243-4BB7-A5FE-248545847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68" y="3972009"/>
                <a:ext cx="396000" cy="39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4E7E242B-1172-4F13-8326-5FDE678059C8}"/>
              </a:ext>
            </a:extLst>
          </p:cNvPr>
          <p:cNvCxnSpPr>
            <a:cxnSpLocks/>
            <a:stCxn id="94" idx="4"/>
            <a:endCxn id="92" idx="0"/>
          </p:cNvCxnSpPr>
          <p:nvPr/>
        </p:nvCxnSpPr>
        <p:spPr>
          <a:xfrm>
            <a:off x="2047668" y="4982528"/>
            <a:ext cx="224371" cy="1877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61B3578-98E8-4527-8D4B-A72C55070C42}"/>
              </a:ext>
            </a:extLst>
          </p:cNvPr>
          <p:cNvCxnSpPr>
            <a:cxnSpLocks/>
            <a:stCxn id="92" idx="6"/>
          </p:cNvCxnSpPr>
          <p:nvPr/>
        </p:nvCxnSpPr>
        <p:spPr>
          <a:xfrm flipV="1">
            <a:off x="2470039" y="5366442"/>
            <a:ext cx="489134" cy="18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9E95ED68-1065-4629-8602-518D7F15D894}"/>
              </a:ext>
            </a:extLst>
          </p:cNvPr>
          <p:cNvSpPr/>
          <p:nvPr/>
        </p:nvSpPr>
        <p:spPr>
          <a:xfrm>
            <a:off x="2074039" y="5170265"/>
            <a:ext cx="396000" cy="396000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A2788D60-1744-40C8-A967-3D9E9BBCBD80}"/>
                  </a:ext>
                </a:extLst>
              </p:cNvPr>
              <p:cNvSpPr/>
              <p:nvPr/>
            </p:nvSpPr>
            <p:spPr>
              <a:xfrm>
                <a:off x="1849668" y="4586528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A2788D60-1744-40C8-A967-3D9E9BBCB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68" y="4586528"/>
                <a:ext cx="396000" cy="39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AAE03B1-35C7-4F45-B544-B14ADC3E6D58}"/>
              </a:ext>
            </a:extLst>
          </p:cNvPr>
          <p:cNvCxnSpPr>
            <a:cxnSpLocks/>
            <a:stCxn id="88" idx="4"/>
            <a:endCxn id="94" idx="0"/>
          </p:cNvCxnSpPr>
          <p:nvPr/>
        </p:nvCxnSpPr>
        <p:spPr>
          <a:xfrm>
            <a:off x="2047668" y="4368009"/>
            <a:ext cx="0" cy="2185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93467D4B-80CA-436A-9E4F-7C1E87187D98}"/>
                  </a:ext>
                </a:extLst>
              </p:cNvPr>
              <p:cNvSpPr/>
              <p:nvPr/>
            </p:nvSpPr>
            <p:spPr>
              <a:xfrm>
                <a:off x="2272039" y="2547378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93467D4B-80CA-436A-9E4F-7C1E87187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039" y="2547378"/>
                <a:ext cx="396000" cy="39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59E269EC-D9DA-4089-9408-528860966307}"/>
                  </a:ext>
                </a:extLst>
              </p:cNvPr>
              <p:cNvSpPr/>
              <p:nvPr/>
            </p:nvSpPr>
            <p:spPr>
              <a:xfrm>
                <a:off x="2272039" y="3161897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59E269EC-D9DA-4089-9408-528860966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039" y="3161897"/>
                <a:ext cx="396000" cy="396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8FE20EB-02B3-4F68-A158-3F2F7E565582}"/>
              </a:ext>
            </a:extLst>
          </p:cNvPr>
          <p:cNvCxnSpPr>
            <a:cxnSpLocks/>
            <a:stCxn id="101" idx="0"/>
            <a:endCxn id="97" idx="4"/>
          </p:cNvCxnSpPr>
          <p:nvPr/>
        </p:nvCxnSpPr>
        <p:spPr>
          <a:xfrm flipV="1">
            <a:off x="2470039" y="2943378"/>
            <a:ext cx="0" cy="2185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F08DAF38-A2E3-439F-9A8A-4DF6FBEEF78F}"/>
              </a:ext>
            </a:extLst>
          </p:cNvPr>
          <p:cNvCxnSpPr>
            <a:cxnSpLocks/>
            <a:stCxn id="92" idx="0"/>
            <a:endCxn id="105" idx="4"/>
          </p:cNvCxnSpPr>
          <p:nvPr/>
        </p:nvCxnSpPr>
        <p:spPr>
          <a:xfrm flipV="1">
            <a:off x="2272039" y="4980258"/>
            <a:ext cx="197998" cy="1900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FE8AF573-8850-4D9A-8EFB-D99A1C71D26A}"/>
              </a:ext>
            </a:extLst>
          </p:cNvPr>
          <p:cNvSpPr/>
          <p:nvPr/>
        </p:nvSpPr>
        <p:spPr>
          <a:xfrm>
            <a:off x="2272039" y="4586527"/>
            <a:ext cx="395996" cy="393731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119EA80B-4EAE-4A3D-B902-5B789CA5E32B}"/>
              </a:ext>
            </a:extLst>
          </p:cNvPr>
          <p:cNvCxnSpPr>
            <a:cxnSpLocks/>
            <a:stCxn id="105" idx="0"/>
            <a:endCxn id="107" idx="4"/>
          </p:cNvCxnSpPr>
          <p:nvPr/>
        </p:nvCxnSpPr>
        <p:spPr>
          <a:xfrm flipV="1">
            <a:off x="2470037" y="4364081"/>
            <a:ext cx="0" cy="2224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85BEA810-C0DA-4BA8-AAED-FA5B4AD0E726}"/>
              </a:ext>
            </a:extLst>
          </p:cNvPr>
          <p:cNvSpPr/>
          <p:nvPr/>
        </p:nvSpPr>
        <p:spPr>
          <a:xfrm>
            <a:off x="2272039" y="3970350"/>
            <a:ext cx="395996" cy="393731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BA24A77-95C2-4406-A2CC-E451E84CAC6E}"/>
              </a:ext>
            </a:extLst>
          </p:cNvPr>
          <p:cNvSpPr txBox="1"/>
          <p:nvPr/>
        </p:nvSpPr>
        <p:spPr>
          <a:xfrm>
            <a:off x="2225470" y="3521988"/>
            <a:ext cx="48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51E736CF-B899-4066-983A-81BB486D5DBC}"/>
              </a:ext>
            </a:extLst>
          </p:cNvPr>
          <p:cNvCxnSpPr>
            <a:cxnSpLocks/>
            <a:stCxn id="112" idx="6"/>
            <a:endCxn id="31" idx="2"/>
          </p:cNvCxnSpPr>
          <p:nvPr/>
        </p:nvCxnSpPr>
        <p:spPr>
          <a:xfrm flipV="1">
            <a:off x="4475759" y="5366442"/>
            <a:ext cx="499942" cy="18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3FA4EB43-C721-4F2D-B95C-BC7A5E8FE369}"/>
              </a:ext>
            </a:extLst>
          </p:cNvPr>
          <p:cNvSpPr/>
          <p:nvPr/>
        </p:nvSpPr>
        <p:spPr>
          <a:xfrm>
            <a:off x="4079759" y="5170265"/>
            <a:ext cx="396000" cy="396000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0B18E47-2E23-45F9-A149-3AC6ABB3DB51}"/>
                  </a:ext>
                </a:extLst>
              </p:cNvPr>
              <p:cNvSpPr/>
              <p:nvPr/>
            </p:nvSpPr>
            <p:spPr>
              <a:xfrm>
                <a:off x="4277759" y="2547378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0B18E47-2E23-45F9-A149-3AC6ABB3D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759" y="2547378"/>
                <a:ext cx="396000" cy="396000"/>
              </a:xfrm>
              <a:prstGeom prst="ellipse">
                <a:avLst/>
              </a:prstGeom>
              <a:blipFill>
                <a:blip r:embed="rId16"/>
                <a:stretch>
                  <a:fillRect l="-13235"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41E6C9BC-9D3A-4395-89BE-AB3BD5746195}"/>
                  </a:ext>
                </a:extLst>
              </p:cNvPr>
              <p:cNvSpPr/>
              <p:nvPr/>
            </p:nvSpPr>
            <p:spPr>
              <a:xfrm>
                <a:off x="4277759" y="3161897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41E6C9BC-9D3A-4395-89BE-AB3BD5746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759" y="3161897"/>
                <a:ext cx="396000" cy="396000"/>
              </a:xfrm>
              <a:prstGeom prst="ellipse">
                <a:avLst/>
              </a:prstGeom>
              <a:blipFill>
                <a:blip r:embed="rId17"/>
                <a:stretch>
                  <a:fillRect l="-39706" r="-16176"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ACA9656-A490-43AF-BB6D-F109D58D0BFB}"/>
              </a:ext>
            </a:extLst>
          </p:cNvPr>
          <p:cNvCxnSpPr>
            <a:cxnSpLocks/>
            <a:stCxn id="116" idx="0"/>
            <a:endCxn id="115" idx="4"/>
          </p:cNvCxnSpPr>
          <p:nvPr/>
        </p:nvCxnSpPr>
        <p:spPr>
          <a:xfrm flipV="1">
            <a:off x="4475759" y="2943378"/>
            <a:ext cx="0" cy="2185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39DDFC39-F338-4827-81B1-E1A215FA4246}"/>
              </a:ext>
            </a:extLst>
          </p:cNvPr>
          <p:cNvCxnSpPr>
            <a:cxnSpLocks/>
            <a:stCxn id="112" idx="0"/>
            <a:endCxn id="119" idx="4"/>
          </p:cNvCxnSpPr>
          <p:nvPr/>
        </p:nvCxnSpPr>
        <p:spPr>
          <a:xfrm flipV="1">
            <a:off x="4277759" y="4980258"/>
            <a:ext cx="197998" cy="1900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7C8C57E4-9345-4508-B326-60BF4AA5E4CD}"/>
              </a:ext>
            </a:extLst>
          </p:cNvPr>
          <p:cNvSpPr/>
          <p:nvPr/>
        </p:nvSpPr>
        <p:spPr>
          <a:xfrm>
            <a:off x="4277759" y="4586527"/>
            <a:ext cx="395996" cy="393731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69B34BD4-81AC-48DF-8712-655E1551EEA1}"/>
              </a:ext>
            </a:extLst>
          </p:cNvPr>
          <p:cNvCxnSpPr>
            <a:cxnSpLocks/>
            <a:stCxn id="119" idx="0"/>
            <a:endCxn id="121" idx="4"/>
          </p:cNvCxnSpPr>
          <p:nvPr/>
        </p:nvCxnSpPr>
        <p:spPr>
          <a:xfrm flipV="1">
            <a:off x="4475757" y="4364081"/>
            <a:ext cx="0" cy="2224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28505951-69EA-4237-ABE7-2F7CE53D0B58}"/>
              </a:ext>
            </a:extLst>
          </p:cNvPr>
          <p:cNvSpPr/>
          <p:nvPr/>
        </p:nvSpPr>
        <p:spPr>
          <a:xfrm>
            <a:off x="4277759" y="3970350"/>
            <a:ext cx="395996" cy="393731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560116F6-EA42-43C2-819E-D813EF0F8835}"/>
              </a:ext>
            </a:extLst>
          </p:cNvPr>
          <p:cNvSpPr txBox="1"/>
          <p:nvPr/>
        </p:nvSpPr>
        <p:spPr>
          <a:xfrm>
            <a:off x="4231190" y="3521988"/>
            <a:ext cx="48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984114F0-DDEB-4A70-85A5-F1D7EA71B634}"/>
              </a:ext>
            </a:extLst>
          </p:cNvPr>
          <p:cNvSpPr/>
          <p:nvPr/>
        </p:nvSpPr>
        <p:spPr>
          <a:xfrm>
            <a:off x="3956620" y="5799286"/>
            <a:ext cx="396000" cy="396000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AD8CF45-0FC7-4B4B-A79F-E27A8EB7C6F2}"/>
              </a:ext>
            </a:extLst>
          </p:cNvPr>
          <p:cNvCxnSpPr>
            <a:cxnSpLocks/>
            <a:stCxn id="123" idx="6"/>
            <a:endCxn id="35" idx="2"/>
          </p:cNvCxnSpPr>
          <p:nvPr/>
        </p:nvCxnSpPr>
        <p:spPr>
          <a:xfrm flipV="1">
            <a:off x="4352620" y="5984442"/>
            <a:ext cx="623081" cy="128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BE6BD3E-80A8-4965-8348-655524F80F2F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3571448" y="5363468"/>
            <a:ext cx="508311" cy="47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DC9FB42-89AF-494D-81DB-5788395A306F}"/>
              </a:ext>
            </a:extLst>
          </p:cNvPr>
          <p:cNvSpPr txBox="1"/>
          <p:nvPr/>
        </p:nvSpPr>
        <p:spPr>
          <a:xfrm>
            <a:off x="3019210" y="5165109"/>
            <a:ext cx="48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449B160B-04E0-46DA-B827-B1EB960CC0FF}"/>
              </a:ext>
            </a:extLst>
          </p:cNvPr>
          <p:cNvSpPr txBox="1"/>
          <p:nvPr/>
        </p:nvSpPr>
        <p:spPr>
          <a:xfrm>
            <a:off x="3185816" y="5783073"/>
            <a:ext cx="48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…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B17EDA1E-7C32-4094-85DF-89F0C42767B9}"/>
                  </a:ext>
                </a:extLst>
              </p:cNvPr>
              <p:cNvSpPr txBox="1"/>
              <p:nvPr/>
            </p:nvSpPr>
            <p:spPr>
              <a:xfrm>
                <a:off x="2641123" y="3578486"/>
                <a:ext cx="867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B17EDA1E-7C32-4094-85DF-89F0C4276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123" y="3578486"/>
                <a:ext cx="867221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7A1CB3C2-B496-4227-AEFC-B533FA220ED8}"/>
                  </a:ext>
                </a:extLst>
              </p:cNvPr>
              <p:cNvSpPr txBox="1"/>
              <p:nvPr/>
            </p:nvSpPr>
            <p:spPr>
              <a:xfrm>
                <a:off x="2523031" y="4957911"/>
                <a:ext cx="1734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7A1CB3C2-B496-4227-AEFC-B533FA220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031" y="4957911"/>
                <a:ext cx="173444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5ADDE89D-55CB-40AC-BB5C-37111EC67E1A}"/>
                  </a:ext>
                </a:extLst>
              </p:cNvPr>
              <p:cNvSpPr txBox="1"/>
              <p:nvPr/>
            </p:nvSpPr>
            <p:spPr>
              <a:xfrm>
                <a:off x="2508146" y="6056808"/>
                <a:ext cx="1734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5ADDE89D-55CB-40AC-BB5C-37111EC6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146" y="6056808"/>
                <a:ext cx="1734441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D52A8A0F-75AB-484B-BF50-C1670DA94AA2}"/>
                  </a:ext>
                </a:extLst>
              </p:cNvPr>
              <p:cNvSpPr txBox="1"/>
              <p:nvPr/>
            </p:nvSpPr>
            <p:spPr>
              <a:xfrm>
                <a:off x="6340107" y="2285768"/>
                <a:ext cx="4179538" cy="3675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18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+0+0=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=1</a:t>
                </a:r>
              </a:p>
              <a:p>
                <a:r>
                  <a:rPr lang="en-US" altLang="zh-CN" dirty="0"/>
                  <a:t>So we can know, if n tend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equal to 1, and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D52A8A0F-75AB-484B-BF50-C1670DA94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107" y="2285768"/>
                <a:ext cx="4179538" cy="3675622"/>
              </a:xfrm>
              <a:prstGeom prst="rect">
                <a:avLst/>
              </a:prstGeom>
              <a:blipFill>
                <a:blip r:embed="rId21"/>
                <a:stretch>
                  <a:fillRect l="-1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41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CCBD7FEC-FA76-499A-80F0-827EEDE06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 !</a:t>
            </a:r>
            <a:endParaRPr lang="zh-CN" altLang="en-US" dirty="0"/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1AA61B1E-1E0A-46EA-883C-DD0873252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EEBFF06-8C5C-4093-82FB-0C912CE0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647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11066</TotalTime>
  <Words>449</Words>
  <Application>Microsoft Office PowerPoint</Application>
  <PresentationFormat>宽屏</PresentationFormat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Arial</vt:lpstr>
      <vt:lpstr>Cambria Math</vt:lpstr>
      <vt:lpstr>Tw Cen MT</vt:lpstr>
      <vt:lpstr>Tw Cen MT Condensed</vt:lpstr>
      <vt:lpstr>Wingdings 3</vt:lpstr>
      <vt:lpstr>积分</vt:lpstr>
      <vt:lpstr> Disjoint Paths Problem</vt:lpstr>
      <vt:lpstr>Content</vt:lpstr>
      <vt:lpstr>Disjoint Paths Problem</vt:lpstr>
      <vt:lpstr>Example1</vt:lpstr>
      <vt:lpstr>Example2</vt:lpstr>
      <vt:lpstr>Example2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Neighbor Greedy</dc:title>
  <dc:creator>汪 至圆</dc:creator>
  <cp:lastModifiedBy>汪 至圆</cp:lastModifiedBy>
  <cp:revision>216</cp:revision>
  <dcterms:created xsi:type="dcterms:W3CDTF">2020-09-15T17:20:17Z</dcterms:created>
  <dcterms:modified xsi:type="dcterms:W3CDTF">2020-12-16T13:50:25Z</dcterms:modified>
</cp:coreProperties>
</file>