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7ABB"/>
    <a:srgbClr val="F2585D"/>
    <a:srgbClr val="F78018"/>
    <a:srgbClr val="4B8AE1"/>
    <a:srgbClr val="757272"/>
    <a:srgbClr val="BB7BBB"/>
    <a:srgbClr val="2BBB2B"/>
    <a:srgbClr val="5591E2"/>
    <a:srgbClr val="905822"/>
    <a:srgbClr val="F25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12" autoAdjust="0"/>
  </p:normalViewPr>
  <p:slideViewPr>
    <p:cSldViewPr snapToGrid="0">
      <p:cViewPr varScale="1">
        <p:scale>
          <a:sx n="179" d="100"/>
          <a:sy n="179" d="100"/>
        </p:scale>
        <p:origin x="20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16147-6CC2-95EA-73D3-B19B3F4B9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38AA7C-6D2C-601E-D899-DA313AFAF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49244-DE7A-A6FC-E46F-EA2E5A36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73F6FA-F91E-0818-5A3D-8B597EB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A930A-BB2F-76CA-8624-1C191267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3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7F91B-F9C8-93D5-7EFB-E3CDDCD6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C60D1E-E011-F484-2BFF-FC213C011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E9D14E-6258-2768-0E69-945EC942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C969D-C15B-9968-A6C8-C8ED7449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F948E-CA78-9428-5A14-9FABCCE8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04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54ADC1-D9DD-3F6C-6B05-731D23617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C247EC-B5DF-1FE5-275F-1D38DF1FF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6051CF-8990-6A9F-8E01-B666609C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2BAA9-5E51-1BC5-E795-1B1532B5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767D13-B91E-BFC9-1862-CCEA5A49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46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9E47A-C60F-7C36-509B-46FBA745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2C3DCC-B26B-3D05-98A3-58F11781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907B6-ECA7-8CFB-974F-B9344F75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90FE1-97F5-5AFF-0D1A-0F7F5DDC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DA5C0E-01F4-877E-1266-E256B562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91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68788-E10F-F6DF-C9E4-9B9A8170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94BD07-4D9B-68C5-1293-07C60FE7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BF11A0-2A0D-9C99-9C30-CEE8FF6C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D1E2C-A8EF-B769-5E8F-3A5B7AE0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D96BCD-645E-5C53-1A6F-17D946E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40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FEDB7-FAD6-839D-8EF8-A5EA3DD0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FA3D1-D9F7-0120-7AD4-B75CF6617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DABE0-8FFC-8D00-CDAE-ED8BF441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8EAD1A-3119-700F-2D5D-6BAB7447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C0299A-3161-B055-04D7-403CF31D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8CA58A-CE4E-E8E7-D2AE-FDEB75DE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6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EBDEE-65FC-B133-C2F3-B66D50B5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9BB688-6A93-C9C2-8331-D0EAD6AB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4473E1-A7E3-48D8-C0B9-EE7A91EAD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C6A3A5-5ED0-4AE2-1149-84AD2F7B5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29E0D8-8E59-4A5D-DBB9-4B658A254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6B9593-74B1-C9B8-1E15-53F92095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BED5EF-3D26-69DD-E05A-3A88F33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687FAE-0C26-2F3D-064C-02334F50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98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B6F99-DC54-2F11-C76E-39C4BDE9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A5828A-167E-F04B-A4AE-4467710D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EDE673-BE21-2922-38DD-2F4C034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A9E3AF-BAD8-293A-DE34-5999790E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47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F0E4EA-3727-FC4D-9258-5F196B19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098200-5BFE-8892-62AB-6658BDD5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2F3DBD-D8E2-0CCD-4096-92F41E1C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16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F84E6-490F-E2C7-1C59-48936F12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4CE366-3BF8-AFFD-7FFA-C9FA78514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3FD25E-D9CE-ACAB-D5EC-EEEDF77E8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0DD732-EADB-4DCE-42D3-8EE18E9F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C7B9D0-8CA5-0917-E15B-35022E15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C3B267-B725-B44F-27C7-9EFD4B5D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3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E91C4-8114-BDE6-5343-75658C3B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23C563-EE07-8BC2-5E78-0049456FA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547F4A-DE36-B6B4-CDAA-1115279E6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CAAD07-F30F-916D-A31B-CBD71BD6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7E0287-59EC-EE96-4B40-3BB89625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E14190-6695-F005-C7AC-F7C175A1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47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654148-2922-5824-6205-F5966FF3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D51CBC-6B5A-F1AE-7BBD-E386CBEF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E3EE2-3886-B546-8A02-48AB4DF58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CFB53-3C4F-4D81-A8C1-A108D130D14A}" type="datetimeFigureOut">
              <a:rPr lang="fr-FR" smtClean="0"/>
              <a:t>09/05/2024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31486-C312-1506-0332-E6AD104AB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E29E0C-9EA7-041E-331F-493FD07AA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72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20A83D2-AE81-FD10-5198-8226CDB75988}"/>
              </a:ext>
            </a:extLst>
          </p:cNvPr>
          <p:cNvSpPr txBox="1"/>
          <p:nvPr/>
        </p:nvSpPr>
        <p:spPr>
          <a:xfrm>
            <a:off x="4001516" y="156307"/>
            <a:ext cx="41889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Star Wars Rebellion</a:t>
            </a:r>
          </a:p>
          <a:p>
            <a:pPr algn="ctr"/>
            <a:r>
              <a:rPr lang="fr-FR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25th </a:t>
            </a:r>
            <a:r>
              <a:rPr lang="fr-FR" b="1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anniversary</a:t>
            </a:r>
            <a:r>
              <a:rPr lang="fr-FR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patch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63C1AA-5AEF-F195-0A96-36FD8E1CA7E9}"/>
              </a:ext>
            </a:extLst>
          </p:cNvPr>
          <p:cNvSpPr txBox="1"/>
          <p:nvPr/>
        </p:nvSpPr>
        <p:spPr>
          <a:xfrm>
            <a:off x="250661" y="1083526"/>
            <a:ext cx="6374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ea typeface="Verdana" panose="020B0604030504040204" pitchFamily="34" charset="0"/>
                <a:cs typeface="Calibri" panose="020F0502020204030204" pitchFamily="34" charset="0"/>
              </a:rPr>
              <a:t>Content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Game version: 1.02 (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includes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various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community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fixes)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DirectX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libraries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: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DgVoodoo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2.82.5 (2024-04-16)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New Galaxy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map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using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Top 200 Star Wars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planets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using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2023 canon &amp;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positioned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as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accurately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as possible)</a:t>
            </a:r>
          </a:p>
          <a:p>
            <a:pPr marL="444500" lvl="1" indent="-87313">
              <a:buFont typeface="Wingdings" panose="05000000000000000000" pitchFamily="2" charset="2"/>
              <a:buChar char="§"/>
            </a:pP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2 modes: </a:t>
            </a:r>
            <a:r>
              <a:rPr lang="fr-FR" sz="1100" b="1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compatible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noProof="1">
                <a:ea typeface="Verdana" panose="020B0604030504040204" pitchFamily="34" charset="0"/>
                <a:cs typeface="Calibri" panose="020F0502020204030204" pitchFamily="34" charset="0"/>
              </a:rPr>
              <a:t>with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base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game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or </a:t>
            </a:r>
            <a:r>
              <a:rPr lang="fr-FR" sz="1100" b="1" err="1">
                <a:solidFill>
                  <a:srgbClr val="FF0000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accurate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positions (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savegames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/multi not compatible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with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base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game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ones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20/20 new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Sector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names</a:t>
            </a:r>
            <a:endParaRPr lang="fr-FR" sz="1100" b="1"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200/200 new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Planets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including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:</a:t>
            </a:r>
          </a:p>
          <a:p>
            <a:pPr marL="444500" lvl="1" indent="-87313">
              <a:buFont typeface="Wingdings" panose="05000000000000000000" pitchFamily="2" charset="2"/>
              <a:buChar char="§"/>
            </a:pP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Names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&amp;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encyclopedia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picture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name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position, area, connections,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geology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species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economy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history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sources)</a:t>
            </a:r>
          </a:p>
          <a:p>
            <a:pPr marL="444500" lvl="1" indent="-87313">
              <a:buFont typeface="Wingdings" panose="05000000000000000000" pitchFamily="2" charset="2"/>
              <a:buChar char="§"/>
            </a:pP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Individual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Planets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sprites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instead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of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only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26 base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game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sprites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reused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for 200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planets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61/61 new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Character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sprites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closer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to canon/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legends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character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real faces)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118/118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sprites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displaying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base stats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(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optional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marL="444500" lvl="1" indent="-87313">
              <a:buFont typeface="Wingdings" panose="05000000000000000000" pitchFamily="2" charset="2"/>
              <a:buChar char="§"/>
            </a:pP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10/10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troops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9/9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special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forces, 8/8 fighters, 30/30 capital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ships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61/61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characters</a:t>
            </a:r>
            <a:endParaRPr lang="fr-FR" sz="1100"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30/30 new Capital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Ships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Encyclopedia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(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picture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faction, full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name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size,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easy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stats,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company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history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8 Capital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Ships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changed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to use more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known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ones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(+ 7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names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improved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15/29 new Capital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Ships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3D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models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 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(+14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other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3d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models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still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to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redo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80/80 new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Space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Fighters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sprites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for 3D battles 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(X-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wing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...)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en-US" sz="1100" b="1">
                <a:ea typeface="Verdana" panose="020B0604030504040204" pitchFamily="34" charset="0"/>
                <a:cs typeface="Calibri" panose="020F0502020204030204" pitchFamily="34" charset="0"/>
              </a:rPr>
              <a:t>16/16 HD background </a:t>
            </a:r>
            <a:r>
              <a:rPr lang="en-US" sz="1100" b="1" err="1">
                <a:ea typeface="Verdana" panose="020B0604030504040204" pitchFamily="34" charset="0"/>
                <a:cs typeface="Calibri" panose="020F0502020204030204" pitchFamily="34" charset="0"/>
              </a:rPr>
              <a:t>musics</a:t>
            </a:r>
            <a:r>
              <a:rPr lang="en-US" sz="1100">
                <a:ea typeface="Verdana" panose="020B0604030504040204" pitchFamily="34" charset="0"/>
                <a:cs typeface="Calibri" panose="020F0502020204030204" pitchFamily="34" charset="0"/>
              </a:rPr>
              <a:t> (44KHz vs 11KHz rebuilt from CDs and completed with AI remasters)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3DD824-3B5E-C2CF-95BA-E391DFE84EDB}"/>
              </a:ext>
            </a:extLst>
          </p:cNvPr>
          <p:cNvSpPr txBox="1"/>
          <p:nvPr/>
        </p:nvSpPr>
        <p:spPr>
          <a:xfrm>
            <a:off x="6723737" y="1083526"/>
            <a:ext cx="503855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Calibri" panose="020F0502020204030204" pitchFamily="34" charset="0"/>
                <a:cs typeface="Calibri" panose="020F0502020204030204" pitchFamily="34" charset="0"/>
              </a:rPr>
              <a:t>Capital </a:t>
            </a:r>
            <a:r>
              <a:rPr lang="fr-FR" sz="1100" b="1" err="1">
                <a:ea typeface="Calibri" panose="020F0502020204030204" pitchFamily="34" charset="0"/>
                <a:cs typeface="Calibri" panose="020F0502020204030204" pitchFamily="34" charset="0"/>
              </a:rPr>
              <a:t>Ships</a:t>
            </a:r>
            <a:r>
              <a:rPr lang="fr-FR" sz="1100" b="1">
                <a:ea typeface="Calibri" panose="020F0502020204030204" pitchFamily="34" charset="0"/>
                <a:cs typeface="Calibri" panose="020F0502020204030204" pitchFamily="34" charset="0"/>
              </a:rPr>
              <a:t> changes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Mon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Calamari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Cruiser → MC80 Liberty Cruiser (</a:t>
            </a:r>
            <a:r>
              <a:rPr lang="fr-FR" sz="1100" err="1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fr-FR" sz="110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change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Bulk Transport → Bulk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Freighter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1100" err="1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fr-FR" sz="110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change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Alliance Dreadnaught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MC40a Light Cruiser (</a:t>
            </a:r>
            <a:r>
              <a:rPr lang="en-US" sz="110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CC-9600 Frigate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MC30c Frigate (</a:t>
            </a:r>
            <a:r>
              <a:rPr lang="en-US" sz="110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Bulwark Battlecruiser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Viscount Star Defender (</a:t>
            </a:r>
            <a:r>
              <a:rPr lang="en-US" sz="110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Dauntless Cruiser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MC80a </a:t>
            </a:r>
            <a:r>
              <a:rPr lang="en-US" sz="1100" err="1">
                <a:ea typeface="Calibri" panose="020F0502020204030204" pitchFamily="34" charset="0"/>
                <a:cs typeface="Calibri" panose="020F0502020204030204" pitchFamily="34" charset="0"/>
              </a:rPr>
              <a:t>HomeOne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 Cruiser (</a:t>
            </a:r>
            <a:r>
              <a:rPr lang="en-US" sz="110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Strike Cruiser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Vindicator Heavy Cruiser (</a:t>
            </a:r>
            <a:r>
              <a:rPr lang="en-US" sz="110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Interdictor Cruiser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Immobilizer Cruiser (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name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Carrack Light Cruiser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 err="1">
                <a:ea typeface="Calibri" panose="020F0502020204030204" pitchFamily="34" charset="0"/>
                <a:cs typeface="Calibri" panose="020F0502020204030204" pitchFamily="34" charset="0"/>
              </a:rPr>
              <a:t>Arquitens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 Light Cruiser (</a:t>
            </a:r>
            <a:r>
              <a:rPr lang="en-US" sz="110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Victory Destroyer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Victory I Star Destroyer (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name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Imperial Star Destroyer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Imperial I Star Destroyer (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name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Assault Transport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Gladiator Star Destroyer (</a:t>
            </a:r>
            <a:r>
              <a:rPr lang="en-US" sz="110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Galleon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 err="1">
                <a:ea typeface="Calibri" panose="020F0502020204030204" pitchFamily="34" charset="0"/>
                <a:cs typeface="Calibri" panose="020F0502020204030204" pitchFamily="34" charset="0"/>
              </a:rPr>
              <a:t>Acclamator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 Drop Ship (</a:t>
            </a:r>
            <a:r>
              <a:rPr lang="en-US" sz="110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Star Galleon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Star Galleon Frigate (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name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Imperial Dreadnaught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Imperial Dreadnought (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name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Calibri" panose="020F0502020204030204" pitchFamily="34" charset="0"/>
                <a:cs typeface="Calibri" panose="020F0502020204030204" pitchFamily="34" charset="0"/>
              </a:rPr>
              <a:t>Capital </a:t>
            </a:r>
            <a:r>
              <a:rPr lang="fr-FR" sz="1100" b="1" err="1">
                <a:ea typeface="Calibri" panose="020F0502020204030204" pitchFamily="34" charset="0"/>
                <a:cs typeface="Calibri" panose="020F0502020204030204" pitchFamily="34" charset="0"/>
              </a:rPr>
              <a:t>Ships</a:t>
            </a:r>
            <a:r>
              <a:rPr lang="fr-FR" sz="1100" b="1">
                <a:ea typeface="Calibri" panose="020F0502020204030204" pitchFamily="34" charset="0"/>
                <a:cs typeface="Calibri" panose="020F0502020204030204" pitchFamily="34" charset="0"/>
              </a:rPr>
              <a:t> 3D </a:t>
            </a:r>
            <a:r>
              <a:rPr lang="fr-FR" sz="1100" b="1" err="1"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fr-FR" sz="1100" b="1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2024-01-02 </a:t>
            </a: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Action 6 Transport Bulk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Freighter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2024-01-02 </a:t>
            </a: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Executor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Super Star Destroyer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2024-01-02 </a:t>
            </a: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Immobilizer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418 Cruiser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2024-01-02 </a:t>
            </a: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Imperial Dreadnought Class Heavy Cruiser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2024-01-08 </a:t>
            </a: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Vindicator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Heavy Cruiser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2024-01-08 </a:t>
            </a: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Victory Class Start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Destroyher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Mark 1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2024-01-18 </a:t>
            </a: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CR90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Corellian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Corvette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2024-02-11 </a:t>
            </a: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MC80 Liberty Type Star Cruiser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2024-02-11 </a:t>
            </a: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Assault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Frigate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Mark 1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2024-03-17 </a:t>
            </a: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CC-7700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Frigate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2024-03-17 </a:t>
            </a: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DP20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Frigate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Correlian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Gunship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2024-04-19 </a:t>
            </a: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Acclamator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-Class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Dropship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2024-04-19 </a:t>
            </a: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Arquitens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Light Cruiser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2024-04-28 </a:t>
            </a: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GR-75 Medium Transport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2024-04-28 </a:t>
            </a: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MC30C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Frigate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0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ABA3290D-5B7D-1B3A-DD2F-17226047B729}"/>
              </a:ext>
            </a:extLst>
          </p:cNvPr>
          <p:cNvSpPr txBox="1"/>
          <p:nvPr/>
        </p:nvSpPr>
        <p:spPr>
          <a:xfrm>
            <a:off x="3994049" y="2847668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>
                <a:ea typeface="Calibri" panose="020F0502020204030204" pitchFamily="34" charset="0"/>
                <a:cs typeface="Calibri" panose="020F0502020204030204" pitchFamily="34" charset="0"/>
              </a:rPr>
              <a:t>TROOPS STATS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38008-8714-AAE7-96C1-95486FFB22CC}"/>
              </a:ext>
            </a:extLst>
          </p:cNvPr>
          <p:cNvSpPr txBox="1"/>
          <p:nvPr/>
        </p:nvSpPr>
        <p:spPr>
          <a:xfrm>
            <a:off x="3816917" y="135686"/>
            <a:ext cx="150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>
                <a:ea typeface="Calibri" panose="020F0502020204030204" pitchFamily="34" charset="0"/>
                <a:cs typeface="Calibri" panose="020F0502020204030204" pitchFamily="34" charset="0"/>
              </a:rPr>
              <a:t>CHARACTERS STATS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2DE8A4-3511-1572-EAF9-EBAEDDC8FCDB}"/>
              </a:ext>
            </a:extLst>
          </p:cNvPr>
          <p:cNvSpPr txBox="1"/>
          <p:nvPr/>
        </p:nvSpPr>
        <p:spPr>
          <a:xfrm>
            <a:off x="3706310" y="1489478"/>
            <a:ext cx="1726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>
                <a:ea typeface="Calibri" panose="020F0502020204030204" pitchFamily="34" charset="0"/>
                <a:cs typeface="Calibri" panose="020F0502020204030204" pitchFamily="34" charset="0"/>
              </a:rPr>
              <a:t>SPECIAL FORCES STATS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E376510-B5BC-DA77-FFC5-CB39A12A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26" y="4477530"/>
            <a:ext cx="2379708" cy="90277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5727891-D98A-AA03-5370-837AF733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26" y="383383"/>
            <a:ext cx="2379708" cy="97529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2EFCE60-2752-1764-1F84-A8A61ECB211E}"/>
              </a:ext>
            </a:extLst>
          </p:cNvPr>
          <p:cNvSpPr txBox="1"/>
          <p:nvPr/>
        </p:nvSpPr>
        <p:spPr>
          <a:xfrm>
            <a:off x="3776842" y="4215920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>
                <a:ea typeface="Calibri" panose="020F0502020204030204" pitchFamily="34" charset="0"/>
                <a:cs typeface="Calibri" panose="020F0502020204030204" pitchFamily="34" charset="0"/>
              </a:rPr>
              <a:t>CAPITAL SHIPS STATS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5BFD1F6-3942-3A9F-F7F8-8D6EA7335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321" y="5768742"/>
            <a:ext cx="2383319" cy="9027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7BF6243-139B-F646-6358-EF9E34CEA6E8}"/>
              </a:ext>
            </a:extLst>
          </p:cNvPr>
          <p:cNvSpPr txBox="1"/>
          <p:nvPr/>
        </p:nvSpPr>
        <p:spPr>
          <a:xfrm>
            <a:off x="3940348" y="5511107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>
                <a:ea typeface="Calibri" panose="020F0502020204030204" pitchFamily="34" charset="0"/>
                <a:cs typeface="Calibri" panose="020F0502020204030204" pitchFamily="34" charset="0"/>
              </a:rPr>
              <a:t>FIGHTERS STATS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CD209323-B30A-7D43-1936-3E5A1EA2D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321" y="3112321"/>
            <a:ext cx="2383319" cy="97677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78385262-B512-B127-9376-98B5DC3E5BF5}"/>
              </a:ext>
            </a:extLst>
          </p:cNvPr>
          <p:cNvSpPr txBox="1"/>
          <p:nvPr/>
        </p:nvSpPr>
        <p:spPr>
          <a:xfrm>
            <a:off x="340349" y="270863"/>
            <a:ext cx="2467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b="1" err="1">
                <a:solidFill>
                  <a:srgbClr val="60BEE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Diplomacy</a:t>
            </a:r>
            <a:endParaRPr lang="fr-FR" sz="900" b="1">
              <a:solidFill>
                <a:srgbClr val="60BEE6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BB7BB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Espionage</a:t>
            </a:r>
            <a:endParaRPr lang="fr-FR" sz="900" b="1">
              <a:solidFill>
                <a:srgbClr val="BB7BB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>
                <a:solidFill>
                  <a:srgbClr val="F2555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Combat</a:t>
            </a:r>
          </a:p>
          <a:p>
            <a:pPr algn="r"/>
            <a:r>
              <a:rPr lang="fr-FR" sz="900" b="1">
                <a:solidFill>
                  <a:srgbClr val="8AFB8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Leadership</a:t>
            </a:r>
            <a:r>
              <a:rPr lang="fr-FR" sz="900" b="1">
                <a:solidFill>
                  <a:srgbClr val="28BA2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(+</a:t>
            </a:r>
            <a:r>
              <a:rPr lang="fr-FR" sz="900" b="1" err="1">
                <a:solidFill>
                  <a:srgbClr val="28BA2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Emperor</a:t>
            </a:r>
            <a:r>
              <a:rPr lang="fr-FR" sz="900" b="1">
                <a:solidFill>
                  <a:srgbClr val="28BA2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on Coruscant Bonus)</a:t>
            </a:r>
          </a:p>
          <a:p>
            <a:pPr algn="r"/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Recruiter</a:t>
            </a:r>
            <a:endParaRPr lang="fr-FR" sz="900" b="1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4C8BE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Ships</a:t>
            </a:r>
            <a:r>
              <a:rPr lang="fr-FR" sz="900" b="1">
                <a:solidFill>
                  <a:srgbClr val="4C8BE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solidFill>
                  <a:srgbClr val="4C8BE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Research</a:t>
            </a:r>
            <a:endParaRPr lang="fr-FR" sz="900" b="1">
              <a:solidFill>
                <a:srgbClr val="4C8BE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F67F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Troops</a:t>
            </a:r>
            <a:r>
              <a:rPr lang="fr-FR" sz="900" b="1">
                <a:solidFill>
                  <a:srgbClr val="F67F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Training</a:t>
            </a:r>
          </a:p>
          <a:p>
            <a:pPr algn="r"/>
            <a:r>
              <a:rPr lang="fr-FR" sz="900" b="1">
                <a:solidFill>
                  <a:srgbClr val="F0DB25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Facilities </a:t>
            </a:r>
            <a:r>
              <a:rPr lang="fr-FR" sz="900" b="1" err="1">
                <a:solidFill>
                  <a:srgbClr val="F0DB25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Research</a:t>
            </a:r>
            <a:endParaRPr lang="fr-FR" sz="900" b="1">
              <a:solidFill>
                <a:srgbClr val="F0DB25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14D59896-7533-E00C-0F99-DC2C1A12DD21}"/>
              </a:ext>
            </a:extLst>
          </p:cNvPr>
          <p:cNvCxnSpPr>
            <a:cxnSpLocks/>
          </p:cNvCxnSpPr>
          <p:nvPr/>
        </p:nvCxnSpPr>
        <p:spPr>
          <a:xfrm>
            <a:off x="2743197" y="521236"/>
            <a:ext cx="609603" cy="15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04276AB-4660-7E58-B02F-F22C847C04CE}"/>
              </a:ext>
            </a:extLst>
          </p:cNvPr>
          <p:cNvCxnSpPr>
            <a:cxnSpLocks/>
          </p:cNvCxnSpPr>
          <p:nvPr/>
        </p:nvCxnSpPr>
        <p:spPr>
          <a:xfrm>
            <a:off x="2743197" y="383383"/>
            <a:ext cx="614366" cy="72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208E892-0FB2-B786-A598-836852313A40}"/>
              </a:ext>
            </a:extLst>
          </p:cNvPr>
          <p:cNvCxnSpPr>
            <a:cxnSpLocks/>
          </p:cNvCxnSpPr>
          <p:nvPr/>
        </p:nvCxnSpPr>
        <p:spPr>
          <a:xfrm flipV="1">
            <a:off x="2743197" y="612775"/>
            <a:ext cx="614366" cy="46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0386E46-8274-9A48-5D71-93133ACCA0D0}"/>
              </a:ext>
            </a:extLst>
          </p:cNvPr>
          <p:cNvCxnSpPr>
            <a:cxnSpLocks/>
          </p:cNvCxnSpPr>
          <p:nvPr/>
        </p:nvCxnSpPr>
        <p:spPr>
          <a:xfrm flipV="1">
            <a:off x="2743197" y="698500"/>
            <a:ext cx="609603" cy="98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28A1C03-94D4-DAC3-87F4-58A4C1255480}"/>
              </a:ext>
            </a:extLst>
          </p:cNvPr>
          <p:cNvCxnSpPr>
            <a:cxnSpLocks/>
          </p:cNvCxnSpPr>
          <p:nvPr/>
        </p:nvCxnSpPr>
        <p:spPr>
          <a:xfrm flipV="1">
            <a:off x="2743197" y="908050"/>
            <a:ext cx="609603" cy="26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27DA3CA-B563-E6EF-E54C-6774B43A04F1}"/>
              </a:ext>
            </a:extLst>
          </p:cNvPr>
          <p:cNvCxnSpPr>
            <a:cxnSpLocks/>
          </p:cNvCxnSpPr>
          <p:nvPr/>
        </p:nvCxnSpPr>
        <p:spPr>
          <a:xfrm>
            <a:off x="2743197" y="1072648"/>
            <a:ext cx="609603" cy="497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908858CD-BA04-D7CF-5AEA-AD015C41C9F9}"/>
              </a:ext>
            </a:extLst>
          </p:cNvPr>
          <p:cNvCxnSpPr>
            <a:cxnSpLocks/>
          </p:cNvCxnSpPr>
          <p:nvPr/>
        </p:nvCxnSpPr>
        <p:spPr>
          <a:xfrm flipV="1">
            <a:off x="2743197" y="1198563"/>
            <a:ext cx="609603" cy="11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EE57F6E-9C87-DA22-38DF-83A1DBB3ED2D}"/>
              </a:ext>
            </a:extLst>
          </p:cNvPr>
          <p:cNvCxnSpPr>
            <a:cxnSpLocks/>
          </p:cNvCxnSpPr>
          <p:nvPr/>
        </p:nvCxnSpPr>
        <p:spPr>
          <a:xfrm flipV="1">
            <a:off x="2743197" y="1279525"/>
            <a:ext cx="609603" cy="68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96FDD7FF-1415-2DB0-86FE-12104323D833}"/>
              </a:ext>
            </a:extLst>
          </p:cNvPr>
          <p:cNvSpPr txBox="1"/>
          <p:nvPr/>
        </p:nvSpPr>
        <p:spPr>
          <a:xfrm>
            <a:off x="6272284" y="488174"/>
            <a:ext cx="205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>
                <a:solidFill>
                  <a:srgbClr val="00FF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Jedi Trainer</a:t>
            </a:r>
          </a:p>
          <a:p>
            <a:endParaRPr lang="fr-FR" sz="900" b="1">
              <a:solidFill>
                <a:srgbClr val="00FF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Ranks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sz="900" b="1">
                <a:solidFill>
                  <a:srgbClr val="F1C7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fr-FR" sz="900" b="1" err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endParaRPr lang="fr-FR" sz="900" b="1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80963">
              <a:buFont typeface="Wingdings" panose="05000000000000000000" pitchFamily="2" charset="2"/>
              <a:buChar char="§"/>
            </a:pPr>
            <a:r>
              <a:rPr lang="fr-FR" sz="900" err="1">
                <a:ea typeface="Calibri" panose="020F0502020204030204" pitchFamily="34" charset="0"/>
                <a:cs typeface="Calibri" panose="020F0502020204030204" pitchFamily="34" charset="0"/>
              </a:rPr>
              <a:t>Admiral</a:t>
            </a:r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 (capital </a:t>
            </a:r>
            <a:r>
              <a:rPr lang="fr-FR" sz="900" err="1">
                <a:ea typeface="Calibri" panose="020F0502020204030204" pitchFamily="34" charset="0"/>
                <a:cs typeface="Calibri" panose="020F0502020204030204" pitchFamily="34" charset="0"/>
              </a:rPr>
              <a:t>ships</a:t>
            </a:r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err="1">
                <a:ea typeface="Calibri" panose="020F0502020204030204" pitchFamily="34" charset="0"/>
                <a:cs typeface="Calibri" panose="020F0502020204030204" pitchFamily="34" charset="0"/>
              </a:rPr>
              <a:t>fleet</a:t>
            </a:r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 boost)</a:t>
            </a:r>
          </a:p>
          <a:p>
            <a:pPr marL="171450" indent="-80963">
              <a:buFont typeface="Wingdings" panose="05000000000000000000" pitchFamily="2" charset="2"/>
              <a:buChar char="§"/>
            </a:pPr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General (</a:t>
            </a:r>
            <a:r>
              <a:rPr lang="fr-FR" sz="900" err="1">
                <a:ea typeface="Calibri" panose="020F0502020204030204" pitchFamily="34" charset="0"/>
                <a:cs typeface="Calibri" panose="020F0502020204030204" pitchFamily="34" charset="0"/>
              </a:rPr>
              <a:t>troops</a:t>
            </a:r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 boost)</a:t>
            </a:r>
          </a:p>
          <a:p>
            <a:pPr marL="171450" indent="-80963">
              <a:buFont typeface="Wingdings" panose="05000000000000000000" pitchFamily="2" charset="2"/>
              <a:buChar char="§"/>
            </a:pPr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Commander (fighters boost)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FD42E3B4-CEB0-61D4-BA60-38638995FD04}"/>
              </a:ext>
            </a:extLst>
          </p:cNvPr>
          <p:cNvCxnSpPr>
            <a:cxnSpLocks/>
          </p:cNvCxnSpPr>
          <p:nvPr/>
        </p:nvCxnSpPr>
        <p:spPr>
          <a:xfrm flipV="1">
            <a:off x="5436560" y="598488"/>
            <a:ext cx="888040" cy="1260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1706021-6B72-02C7-97CE-9100ABC27A8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737834" y="871028"/>
            <a:ext cx="601054" cy="13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5C04764-B25D-8655-A5D3-9F0F40EFDBBD}"/>
              </a:ext>
            </a:extLst>
          </p:cNvPr>
          <p:cNvCxnSpPr>
            <a:cxnSpLocks/>
          </p:cNvCxnSpPr>
          <p:nvPr/>
        </p:nvCxnSpPr>
        <p:spPr>
          <a:xfrm flipV="1">
            <a:off x="5757445" y="884238"/>
            <a:ext cx="586205" cy="32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D7E1188A-4828-D499-0B5A-27D32BDDED72}"/>
              </a:ext>
            </a:extLst>
          </p:cNvPr>
          <p:cNvCxnSpPr>
            <a:cxnSpLocks/>
          </p:cNvCxnSpPr>
          <p:nvPr/>
        </p:nvCxnSpPr>
        <p:spPr>
          <a:xfrm>
            <a:off x="5738813" y="531813"/>
            <a:ext cx="595312" cy="347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A056FF7D-DBBD-06E3-2CAB-28AEE10EE882}"/>
              </a:ext>
            </a:extLst>
          </p:cNvPr>
          <p:cNvSpPr txBox="1"/>
          <p:nvPr/>
        </p:nvSpPr>
        <p:spPr>
          <a:xfrm>
            <a:off x="1233158" y="1907173"/>
            <a:ext cx="15745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b="1" err="1">
                <a:solidFill>
                  <a:srgbClr val="BB7BB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Espionage</a:t>
            </a:r>
            <a:endParaRPr lang="fr-FR" sz="900" b="1">
              <a:solidFill>
                <a:srgbClr val="BB7BB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BB7BB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Decoy</a:t>
            </a:r>
            <a:endParaRPr lang="fr-FR" sz="900" b="1">
              <a:solidFill>
                <a:srgbClr val="BB7BB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>
                <a:solidFill>
                  <a:srgbClr val="BB7BB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Sabotage</a:t>
            </a:r>
          </a:p>
          <a:p>
            <a:pPr algn="r"/>
            <a:endParaRPr lang="fr-FR" sz="900" b="1">
              <a:solidFill>
                <a:srgbClr val="BB7BB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7CFA75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Uprising</a:t>
            </a:r>
            <a:r>
              <a:rPr lang="fr-FR" sz="900" b="1">
                <a:solidFill>
                  <a:srgbClr val="7CFA75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(Incite or </a:t>
            </a:r>
            <a:r>
              <a:rPr lang="fr-FR" sz="900" b="1" err="1">
                <a:solidFill>
                  <a:srgbClr val="7CFA75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Subdue</a:t>
            </a:r>
            <a:r>
              <a:rPr lang="fr-FR" sz="900" b="1">
                <a:solidFill>
                  <a:srgbClr val="7CFA75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0EBF8254-EF9F-F7D7-B548-0E562CCC3690}"/>
              </a:ext>
            </a:extLst>
          </p:cNvPr>
          <p:cNvSpPr txBox="1"/>
          <p:nvPr/>
        </p:nvSpPr>
        <p:spPr>
          <a:xfrm>
            <a:off x="6272284" y="1834148"/>
            <a:ext cx="16113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F2585D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Prisoners</a:t>
            </a:r>
            <a:r>
              <a:rPr lang="fr-FR" sz="900" b="1">
                <a:solidFill>
                  <a:srgbClr val="F2585D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900" b="1" err="1">
                <a:solidFill>
                  <a:srgbClr val="F2585D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Abduct</a:t>
            </a:r>
            <a:r>
              <a:rPr lang="fr-FR" sz="900" b="1">
                <a:solidFill>
                  <a:srgbClr val="F2585D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Rescue)</a:t>
            </a:r>
          </a:p>
          <a:p>
            <a:endParaRPr lang="fr-FR" sz="900" b="1">
              <a:solidFill>
                <a:srgbClr val="F2585D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900" b="1" err="1">
                <a:solidFill>
                  <a:srgbClr val="F2585D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Assassinate</a:t>
            </a:r>
            <a:endParaRPr lang="fr-FR" sz="900" b="1">
              <a:solidFill>
                <a:srgbClr val="F2585D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900" b="1">
              <a:solidFill>
                <a:srgbClr val="F2585D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900" b="1" err="1">
                <a:solidFill>
                  <a:srgbClr val="F1C7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Recon</a:t>
            </a:r>
            <a:endParaRPr lang="fr-FR" sz="900" b="1">
              <a:solidFill>
                <a:srgbClr val="F1C72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FA847780-9BE4-60EA-892A-10C2ED40DD57}"/>
              </a:ext>
            </a:extLst>
          </p:cNvPr>
          <p:cNvCxnSpPr>
            <a:cxnSpLocks/>
          </p:cNvCxnSpPr>
          <p:nvPr/>
        </p:nvCxnSpPr>
        <p:spPr>
          <a:xfrm flipV="1">
            <a:off x="2750736" y="1888941"/>
            <a:ext cx="601781" cy="1387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54A5F359-EA80-D934-F28E-F221961A6359}"/>
              </a:ext>
            </a:extLst>
          </p:cNvPr>
          <p:cNvCxnSpPr>
            <a:cxnSpLocks/>
          </p:cNvCxnSpPr>
          <p:nvPr/>
        </p:nvCxnSpPr>
        <p:spPr>
          <a:xfrm flipV="1">
            <a:off x="2757028" y="2112963"/>
            <a:ext cx="595772" cy="47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DC3B7A58-1CCB-F11D-045F-8B26A898322A}"/>
              </a:ext>
            </a:extLst>
          </p:cNvPr>
          <p:cNvCxnSpPr>
            <a:cxnSpLocks/>
          </p:cNvCxnSpPr>
          <p:nvPr/>
        </p:nvCxnSpPr>
        <p:spPr>
          <a:xfrm>
            <a:off x="2757028" y="2294052"/>
            <a:ext cx="591010" cy="71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3B23A59-E1D1-6C19-9986-9328AFE3EAC2}"/>
              </a:ext>
            </a:extLst>
          </p:cNvPr>
          <p:cNvCxnSpPr>
            <a:cxnSpLocks/>
          </p:cNvCxnSpPr>
          <p:nvPr/>
        </p:nvCxnSpPr>
        <p:spPr>
          <a:xfrm>
            <a:off x="2752725" y="2565400"/>
            <a:ext cx="595313" cy="4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F787E47F-AEE1-AB14-BA89-5F581845AD6E}"/>
              </a:ext>
            </a:extLst>
          </p:cNvPr>
          <p:cNvCxnSpPr>
            <a:cxnSpLocks/>
          </p:cNvCxnSpPr>
          <p:nvPr/>
        </p:nvCxnSpPr>
        <p:spPr>
          <a:xfrm>
            <a:off x="5740400" y="1885950"/>
            <a:ext cx="596900" cy="69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2E102A36-344F-8090-C9E9-D27DF639A40E}"/>
              </a:ext>
            </a:extLst>
          </p:cNvPr>
          <p:cNvCxnSpPr>
            <a:cxnSpLocks/>
          </p:cNvCxnSpPr>
          <p:nvPr/>
        </p:nvCxnSpPr>
        <p:spPr>
          <a:xfrm flipV="1">
            <a:off x="5740400" y="2228850"/>
            <a:ext cx="577850" cy="6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E09F3FCA-6386-A19E-3A18-B6A2AEC6F949}"/>
              </a:ext>
            </a:extLst>
          </p:cNvPr>
          <p:cNvCxnSpPr>
            <a:cxnSpLocks/>
          </p:cNvCxnSpPr>
          <p:nvPr/>
        </p:nvCxnSpPr>
        <p:spPr>
          <a:xfrm flipV="1">
            <a:off x="5731834" y="2508250"/>
            <a:ext cx="599116" cy="65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ADA03C11-60EF-1396-FEEC-16D1BA896359}"/>
              </a:ext>
            </a:extLst>
          </p:cNvPr>
          <p:cNvSpPr txBox="1"/>
          <p:nvPr/>
        </p:nvSpPr>
        <p:spPr>
          <a:xfrm>
            <a:off x="1402291" y="3012152"/>
            <a:ext cx="140621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b="1">
                <a:solidFill>
                  <a:srgbClr val="F2545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Attack</a:t>
            </a:r>
          </a:p>
          <a:p>
            <a:pPr algn="r"/>
            <a:r>
              <a:rPr lang="fr-FR" sz="900" b="1" err="1">
                <a:solidFill>
                  <a:srgbClr val="4CB6E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endParaRPr lang="fr-FR" sz="900" b="1">
              <a:solidFill>
                <a:srgbClr val="4CB6E3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fr-FR" sz="900" b="1">
              <a:solidFill>
                <a:srgbClr val="BB7BB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BB7BB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Detection</a:t>
            </a:r>
            <a:endParaRPr lang="fr-FR" sz="900" b="1">
              <a:solidFill>
                <a:srgbClr val="BB7BB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73FA6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Uprising</a:t>
            </a:r>
            <a:r>
              <a:rPr lang="fr-FR" sz="900" b="1">
                <a:solidFill>
                  <a:srgbClr val="73FA6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solidFill>
                  <a:srgbClr val="73FA6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endParaRPr lang="fr-FR" sz="900" b="1">
              <a:solidFill>
                <a:srgbClr val="73FA6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fr-FR" sz="900" b="1">
              <a:solidFill>
                <a:srgbClr val="7CFA75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Bombardment</a:t>
            </a:r>
            <a:r>
              <a:rPr lang="fr-FR" sz="900" b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endParaRPr lang="fr-FR" sz="900" b="1">
              <a:solidFill>
                <a:srgbClr val="75727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38A7AFBF-5DDA-869F-B9F7-D4EA1DDEEB8D}"/>
              </a:ext>
            </a:extLst>
          </p:cNvPr>
          <p:cNvCxnSpPr>
            <a:cxnSpLocks/>
          </p:cNvCxnSpPr>
          <p:nvPr/>
        </p:nvCxnSpPr>
        <p:spPr>
          <a:xfrm>
            <a:off x="2750736" y="3127722"/>
            <a:ext cx="602064" cy="56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AE6B54D0-4A94-061E-1B0D-A0C26FE03984}"/>
              </a:ext>
            </a:extLst>
          </p:cNvPr>
          <p:cNvCxnSpPr>
            <a:cxnSpLocks/>
          </p:cNvCxnSpPr>
          <p:nvPr/>
        </p:nvCxnSpPr>
        <p:spPr>
          <a:xfrm>
            <a:off x="2746257" y="3266468"/>
            <a:ext cx="606543" cy="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69CF5132-C6DD-902B-63C1-680337A6D296}"/>
              </a:ext>
            </a:extLst>
          </p:cNvPr>
          <p:cNvCxnSpPr>
            <a:cxnSpLocks/>
          </p:cNvCxnSpPr>
          <p:nvPr/>
        </p:nvCxnSpPr>
        <p:spPr>
          <a:xfrm flipV="1">
            <a:off x="2742344" y="3451225"/>
            <a:ext cx="600931" cy="95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4BD35F88-72CA-8678-5E46-CA55FF400671}"/>
              </a:ext>
            </a:extLst>
          </p:cNvPr>
          <p:cNvCxnSpPr>
            <a:cxnSpLocks/>
          </p:cNvCxnSpPr>
          <p:nvPr/>
        </p:nvCxnSpPr>
        <p:spPr>
          <a:xfrm flipV="1">
            <a:off x="2742343" y="3539033"/>
            <a:ext cx="601781" cy="1387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B2228834-7669-BAF3-CF8E-F102AD4933E4}"/>
              </a:ext>
            </a:extLst>
          </p:cNvPr>
          <p:cNvCxnSpPr>
            <a:cxnSpLocks/>
          </p:cNvCxnSpPr>
          <p:nvPr/>
        </p:nvCxnSpPr>
        <p:spPr>
          <a:xfrm>
            <a:off x="2742342" y="3956611"/>
            <a:ext cx="610458" cy="8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EBB3E0C1-5509-9653-BFF5-2338D95B6F33}"/>
              </a:ext>
            </a:extLst>
          </p:cNvPr>
          <p:cNvSpPr txBox="1"/>
          <p:nvPr/>
        </p:nvSpPr>
        <p:spPr>
          <a:xfrm>
            <a:off x="1015214" y="4306354"/>
            <a:ext cx="179247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b="1">
                <a:solidFill>
                  <a:srgbClr val="F1C61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Laser Canon (vs Fighters)</a:t>
            </a:r>
          </a:p>
          <a:p>
            <a:pPr algn="r"/>
            <a:r>
              <a:rPr lang="fr-FR" sz="900" b="1">
                <a:solidFill>
                  <a:srgbClr val="4CB6E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Ion Cannon (</a:t>
            </a:r>
            <a:r>
              <a:rPr lang="fr-FR" sz="900" b="1" err="1">
                <a:solidFill>
                  <a:srgbClr val="4CB6E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disabler</a:t>
            </a:r>
            <a:r>
              <a:rPr lang="fr-FR" sz="900" b="1">
                <a:solidFill>
                  <a:srgbClr val="4CB6E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/>
            <a:r>
              <a:rPr lang="fr-FR" sz="900" b="1">
                <a:solidFill>
                  <a:srgbClr val="F2565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Turbo Lasers (vs Capital </a:t>
            </a:r>
            <a:r>
              <a:rPr lang="fr-FR" sz="900" b="1" err="1">
                <a:solidFill>
                  <a:srgbClr val="F2565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Ships</a:t>
            </a:r>
            <a:r>
              <a:rPr lang="fr-FR" sz="900" b="1">
                <a:solidFill>
                  <a:srgbClr val="F2565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/>
            <a:r>
              <a:rPr lang="fr-FR" sz="900" b="1">
                <a:solidFill>
                  <a:srgbClr val="9058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Hull</a:t>
            </a:r>
          </a:p>
          <a:p>
            <a:pPr algn="r"/>
            <a:r>
              <a:rPr lang="fr-FR" sz="900" b="1">
                <a:solidFill>
                  <a:srgbClr val="5591E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Shield</a:t>
            </a:r>
          </a:p>
          <a:p>
            <a:pPr algn="r"/>
            <a:r>
              <a:rPr lang="fr-FR" sz="900" b="1" err="1">
                <a:solidFill>
                  <a:srgbClr val="2BBB2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Uprising</a:t>
            </a:r>
            <a:r>
              <a:rPr lang="fr-FR" sz="900" b="1">
                <a:solidFill>
                  <a:srgbClr val="2BBB2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solidFill>
                  <a:srgbClr val="2BBB2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endParaRPr lang="fr-FR" sz="900" b="1">
              <a:solidFill>
                <a:srgbClr val="2BBB2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BB7BB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Detection</a:t>
            </a:r>
            <a:endParaRPr lang="fr-FR" sz="900" b="1">
              <a:solidFill>
                <a:srgbClr val="BB7BB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Bombardment</a:t>
            </a:r>
            <a:r>
              <a:rPr lang="fr-FR" sz="900" b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endParaRPr lang="fr-FR" sz="900" b="1">
              <a:solidFill>
                <a:srgbClr val="75727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Sublight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 Speed</a:t>
            </a:r>
          </a:p>
        </p:txBody>
      </p: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E7D35959-F62D-F61C-925B-F17F06D9C181}"/>
              </a:ext>
            </a:extLst>
          </p:cNvPr>
          <p:cNvCxnSpPr>
            <a:cxnSpLocks/>
          </p:cNvCxnSpPr>
          <p:nvPr/>
        </p:nvCxnSpPr>
        <p:spPr>
          <a:xfrm>
            <a:off x="2741211" y="4428489"/>
            <a:ext cx="611589" cy="113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9F34EDDB-937F-0C09-7D13-483B8246F162}"/>
              </a:ext>
            </a:extLst>
          </p:cNvPr>
          <p:cNvCxnSpPr>
            <a:cxnSpLocks/>
          </p:cNvCxnSpPr>
          <p:nvPr/>
        </p:nvCxnSpPr>
        <p:spPr>
          <a:xfrm>
            <a:off x="2748496" y="4562832"/>
            <a:ext cx="604304" cy="55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5E62562B-6F0A-0F18-658E-D40092E83C3B}"/>
              </a:ext>
            </a:extLst>
          </p:cNvPr>
          <p:cNvCxnSpPr>
            <a:cxnSpLocks/>
          </p:cNvCxnSpPr>
          <p:nvPr/>
        </p:nvCxnSpPr>
        <p:spPr>
          <a:xfrm flipV="1">
            <a:off x="2755499" y="4694238"/>
            <a:ext cx="597301" cy="15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C4114759-8359-00A5-23C2-2784E14EFB82}"/>
              </a:ext>
            </a:extLst>
          </p:cNvPr>
          <p:cNvCxnSpPr>
            <a:cxnSpLocks/>
          </p:cNvCxnSpPr>
          <p:nvPr/>
        </p:nvCxnSpPr>
        <p:spPr>
          <a:xfrm flipV="1">
            <a:off x="2751412" y="4794250"/>
            <a:ext cx="601388" cy="510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435DA99E-CE3E-8873-75B1-CFEEC324E140}"/>
              </a:ext>
            </a:extLst>
          </p:cNvPr>
          <p:cNvCxnSpPr>
            <a:cxnSpLocks/>
          </p:cNvCxnSpPr>
          <p:nvPr/>
        </p:nvCxnSpPr>
        <p:spPr>
          <a:xfrm flipV="1">
            <a:off x="2760172" y="4875213"/>
            <a:ext cx="592628" cy="102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304FDFA3-8B8D-1F71-AB92-CEA61A1FA8D5}"/>
              </a:ext>
            </a:extLst>
          </p:cNvPr>
          <p:cNvCxnSpPr>
            <a:cxnSpLocks/>
          </p:cNvCxnSpPr>
          <p:nvPr/>
        </p:nvCxnSpPr>
        <p:spPr>
          <a:xfrm flipV="1">
            <a:off x="2755499" y="4984750"/>
            <a:ext cx="597301" cy="121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F269679C-77D3-18CA-D370-B6774B715629}"/>
              </a:ext>
            </a:extLst>
          </p:cNvPr>
          <p:cNvCxnSpPr>
            <a:cxnSpLocks/>
          </p:cNvCxnSpPr>
          <p:nvPr/>
        </p:nvCxnSpPr>
        <p:spPr>
          <a:xfrm flipV="1">
            <a:off x="2757026" y="5056188"/>
            <a:ext cx="595774" cy="203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99ADEEAD-9394-9D61-D248-2DAEB8D67D9A}"/>
              </a:ext>
            </a:extLst>
          </p:cNvPr>
          <p:cNvCxnSpPr>
            <a:cxnSpLocks/>
          </p:cNvCxnSpPr>
          <p:nvPr/>
        </p:nvCxnSpPr>
        <p:spPr>
          <a:xfrm flipV="1">
            <a:off x="2755499" y="5118100"/>
            <a:ext cx="602064" cy="269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A3DF61FD-0A1E-CFBF-5845-6E0191722F3E}"/>
              </a:ext>
            </a:extLst>
          </p:cNvPr>
          <p:cNvCxnSpPr>
            <a:cxnSpLocks/>
          </p:cNvCxnSpPr>
          <p:nvPr/>
        </p:nvCxnSpPr>
        <p:spPr>
          <a:xfrm flipV="1">
            <a:off x="2748496" y="5299075"/>
            <a:ext cx="604304" cy="2219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16EAFC8-2F84-B34D-3711-77613A971F5A}"/>
              </a:ext>
            </a:extLst>
          </p:cNvPr>
          <p:cNvSpPr txBox="1"/>
          <p:nvPr/>
        </p:nvSpPr>
        <p:spPr>
          <a:xfrm>
            <a:off x="6272284" y="4562832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err="1">
                <a:solidFill>
                  <a:srgbClr val="F2585D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Interdictor</a:t>
            </a:r>
            <a:r>
              <a:rPr lang="fr-FR" sz="900" b="1">
                <a:solidFill>
                  <a:srgbClr val="F2585D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solidFill>
                  <a:srgbClr val="F2585D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</a:t>
            </a:r>
            <a:endParaRPr lang="fr-FR" sz="900" b="1">
              <a:solidFill>
                <a:srgbClr val="F2585D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900" b="1">
              <a:solidFill>
                <a:srgbClr val="F2585D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900" b="1">
                <a:solidFill>
                  <a:srgbClr val="4B8AE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Max Fighters cargo</a:t>
            </a:r>
          </a:p>
          <a:p>
            <a:r>
              <a:rPr lang="fr-FR" sz="900" b="1">
                <a:solidFill>
                  <a:srgbClr val="F7801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Max </a:t>
            </a:r>
            <a:r>
              <a:rPr lang="fr-FR" sz="900" b="1" err="1">
                <a:solidFill>
                  <a:srgbClr val="F7801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Troops</a:t>
            </a:r>
            <a:r>
              <a:rPr lang="fr-FR" sz="900" b="1">
                <a:solidFill>
                  <a:srgbClr val="F7801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cargo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2BD7ED88-FE77-5545-B1C7-9830D0CF81AB}"/>
              </a:ext>
            </a:extLst>
          </p:cNvPr>
          <p:cNvCxnSpPr>
            <a:cxnSpLocks/>
          </p:cNvCxnSpPr>
          <p:nvPr/>
        </p:nvCxnSpPr>
        <p:spPr>
          <a:xfrm>
            <a:off x="5738397" y="4595344"/>
            <a:ext cx="605253" cy="84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B6BD2115-1224-B41D-EC28-33DB4193376C}"/>
              </a:ext>
            </a:extLst>
          </p:cNvPr>
          <p:cNvCxnSpPr>
            <a:cxnSpLocks/>
          </p:cNvCxnSpPr>
          <p:nvPr/>
        </p:nvCxnSpPr>
        <p:spPr>
          <a:xfrm flipV="1">
            <a:off x="5731708" y="4960938"/>
            <a:ext cx="616705" cy="67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B0EB3F85-A8E1-C1FA-505B-A29C0C30A622}"/>
              </a:ext>
            </a:extLst>
          </p:cNvPr>
          <p:cNvCxnSpPr>
            <a:cxnSpLocks/>
          </p:cNvCxnSpPr>
          <p:nvPr/>
        </p:nvCxnSpPr>
        <p:spPr>
          <a:xfrm flipV="1">
            <a:off x="5731708" y="5094288"/>
            <a:ext cx="607180" cy="148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5C41A63-0AA5-DB9E-03F2-B4F2C65CEE61}"/>
              </a:ext>
            </a:extLst>
          </p:cNvPr>
          <p:cNvSpPr txBox="1"/>
          <p:nvPr/>
        </p:nvSpPr>
        <p:spPr>
          <a:xfrm>
            <a:off x="1135439" y="5677539"/>
            <a:ext cx="167225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b="1">
                <a:solidFill>
                  <a:srgbClr val="F1C61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Laser Canon (vs Fighters)</a:t>
            </a:r>
          </a:p>
          <a:p>
            <a:pPr algn="r"/>
            <a:r>
              <a:rPr lang="fr-FR" sz="900" b="1">
                <a:solidFill>
                  <a:srgbClr val="4CB6E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Ion Cannon (</a:t>
            </a:r>
            <a:r>
              <a:rPr lang="fr-FR" sz="900" b="1" err="1">
                <a:solidFill>
                  <a:srgbClr val="4CB6E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disabler</a:t>
            </a:r>
            <a:r>
              <a:rPr lang="fr-FR" sz="900" b="1">
                <a:solidFill>
                  <a:srgbClr val="4CB6E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/>
            <a:r>
              <a:rPr lang="fr-FR" sz="900" b="1" err="1">
                <a:solidFill>
                  <a:srgbClr val="F2565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Torpedoes</a:t>
            </a:r>
            <a:r>
              <a:rPr lang="fr-FR" sz="900" b="1">
                <a:solidFill>
                  <a:srgbClr val="F2565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(vs Capital </a:t>
            </a:r>
            <a:r>
              <a:rPr lang="fr-FR" sz="900" b="1" err="1">
                <a:solidFill>
                  <a:srgbClr val="F2565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Ships</a:t>
            </a:r>
            <a:r>
              <a:rPr lang="fr-FR" sz="900" b="1">
                <a:solidFill>
                  <a:srgbClr val="F2565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/>
            <a:r>
              <a:rPr lang="fr-FR" sz="900" b="1">
                <a:solidFill>
                  <a:srgbClr val="5591E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Shield</a:t>
            </a:r>
          </a:p>
          <a:p>
            <a:pPr algn="r"/>
            <a:r>
              <a:rPr lang="fr-FR" sz="900" b="1" err="1">
                <a:solidFill>
                  <a:srgbClr val="BB7BB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Detection</a:t>
            </a:r>
            <a:endParaRPr lang="fr-FR" sz="900" b="1">
              <a:solidFill>
                <a:srgbClr val="BB7BB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Bombardment</a:t>
            </a:r>
            <a:r>
              <a:rPr lang="fr-FR" sz="900" b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endParaRPr lang="fr-FR" sz="900" b="1">
              <a:solidFill>
                <a:srgbClr val="75727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Sublight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 Speed</a:t>
            </a:r>
          </a:p>
        </p:txBody>
      </p: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030E78B9-6C71-8127-6F2D-E25287FE6717}"/>
              </a:ext>
            </a:extLst>
          </p:cNvPr>
          <p:cNvCxnSpPr>
            <a:cxnSpLocks/>
          </p:cNvCxnSpPr>
          <p:nvPr/>
        </p:nvCxnSpPr>
        <p:spPr>
          <a:xfrm>
            <a:off x="2740928" y="5800920"/>
            <a:ext cx="611872" cy="41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18EE7817-8F99-12D9-1465-2A53DB721574}"/>
              </a:ext>
            </a:extLst>
          </p:cNvPr>
          <p:cNvCxnSpPr>
            <a:cxnSpLocks/>
          </p:cNvCxnSpPr>
          <p:nvPr/>
        </p:nvCxnSpPr>
        <p:spPr>
          <a:xfrm flipV="1">
            <a:off x="2748213" y="5913438"/>
            <a:ext cx="599825" cy="21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AC97654A-D538-1E08-4B1B-D2BED82FAA22}"/>
              </a:ext>
            </a:extLst>
          </p:cNvPr>
          <p:cNvCxnSpPr>
            <a:cxnSpLocks/>
          </p:cNvCxnSpPr>
          <p:nvPr/>
        </p:nvCxnSpPr>
        <p:spPr>
          <a:xfrm flipV="1">
            <a:off x="2755216" y="5989638"/>
            <a:ext cx="597584" cy="920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95031F5F-A065-C8A4-6998-1F09CBCCA7A6}"/>
              </a:ext>
            </a:extLst>
          </p:cNvPr>
          <p:cNvCxnSpPr>
            <a:cxnSpLocks/>
          </p:cNvCxnSpPr>
          <p:nvPr/>
        </p:nvCxnSpPr>
        <p:spPr>
          <a:xfrm flipV="1">
            <a:off x="2751129" y="6166681"/>
            <a:ext cx="601388" cy="510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99A75970-1D7A-B61F-1A61-583874BFEA72}"/>
              </a:ext>
            </a:extLst>
          </p:cNvPr>
          <p:cNvCxnSpPr>
            <a:cxnSpLocks/>
          </p:cNvCxnSpPr>
          <p:nvPr/>
        </p:nvCxnSpPr>
        <p:spPr>
          <a:xfrm flipV="1">
            <a:off x="2759889" y="6346825"/>
            <a:ext cx="592911" cy="2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A746418F-14C2-7A2F-B84C-F682171E7A64}"/>
              </a:ext>
            </a:extLst>
          </p:cNvPr>
          <p:cNvCxnSpPr>
            <a:cxnSpLocks/>
          </p:cNvCxnSpPr>
          <p:nvPr/>
        </p:nvCxnSpPr>
        <p:spPr>
          <a:xfrm flipV="1">
            <a:off x="2755216" y="6418263"/>
            <a:ext cx="597584" cy="60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16144E1D-1FAD-AFDE-7B0C-1890F80D08FD}"/>
              </a:ext>
            </a:extLst>
          </p:cNvPr>
          <p:cNvCxnSpPr>
            <a:cxnSpLocks/>
          </p:cNvCxnSpPr>
          <p:nvPr/>
        </p:nvCxnSpPr>
        <p:spPr>
          <a:xfrm flipV="1">
            <a:off x="2756743" y="6594475"/>
            <a:ext cx="596057" cy="38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B53DA226-C754-551C-4069-8F73E9687C6A}"/>
              </a:ext>
            </a:extLst>
          </p:cNvPr>
          <p:cNvSpPr txBox="1"/>
          <p:nvPr/>
        </p:nvSpPr>
        <p:spPr>
          <a:xfrm>
            <a:off x="6288269" y="62611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Hyperdrive</a:t>
            </a:r>
            <a:endParaRPr lang="fr-FR" sz="900" b="1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E740AFFF-658D-24C5-05C0-EC2568319C73}"/>
              </a:ext>
            </a:extLst>
          </p:cNvPr>
          <p:cNvCxnSpPr>
            <a:cxnSpLocks/>
          </p:cNvCxnSpPr>
          <p:nvPr/>
        </p:nvCxnSpPr>
        <p:spPr>
          <a:xfrm flipV="1">
            <a:off x="5736577" y="6378281"/>
            <a:ext cx="623058" cy="1848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" name="Image 167">
            <a:extLst>
              <a:ext uri="{FF2B5EF4-FFF2-40B4-BE49-F238E27FC236}">
                <a16:creationId xmlns:a16="http://schemas.microsoft.com/office/drawing/2014/main" id="{B01C3DFD-62FE-CA26-F478-0BBDD512A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517" y="1748217"/>
            <a:ext cx="2379191" cy="975078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FB3F079C-7448-87E8-3CDF-DE0BFCD04934}"/>
              </a:ext>
            </a:extLst>
          </p:cNvPr>
          <p:cNvSpPr/>
          <p:nvPr/>
        </p:nvSpPr>
        <p:spPr>
          <a:xfrm>
            <a:off x="9214406" y="3639729"/>
            <a:ext cx="203200" cy="1813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3165135-96B6-6D76-0562-C9C7F03C4A11}"/>
              </a:ext>
            </a:extLst>
          </p:cNvPr>
          <p:cNvSpPr/>
          <p:nvPr/>
        </p:nvSpPr>
        <p:spPr>
          <a:xfrm>
            <a:off x="9417942" y="3639729"/>
            <a:ext cx="203200" cy="1813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E370A0E-59AE-6932-86A7-1469F0781F74}"/>
              </a:ext>
            </a:extLst>
          </p:cNvPr>
          <p:cNvSpPr/>
          <p:nvPr/>
        </p:nvSpPr>
        <p:spPr>
          <a:xfrm>
            <a:off x="9621480" y="3639729"/>
            <a:ext cx="203200" cy="1813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8FC8087-B4F6-66C7-A7D3-F4069520BB9C}"/>
              </a:ext>
            </a:extLst>
          </p:cNvPr>
          <p:cNvSpPr/>
          <p:nvPr/>
        </p:nvSpPr>
        <p:spPr>
          <a:xfrm>
            <a:off x="9010870" y="3639729"/>
            <a:ext cx="203200" cy="1813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FA260B66-5859-8428-82C4-4F35128E8265}"/>
              </a:ext>
            </a:extLst>
          </p:cNvPr>
          <p:cNvSpPr txBox="1"/>
          <p:nvPr/>
        </p:nvSpPr>
        <p:spPr>
          <a:xfrm>
            <a:off x="8552306" y="3391806"/>
            <a:ext cx="2675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 pixel </a:t>
            </a:r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 a black one </a:t>
            </a:r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worth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 10 pixels.</a:t>
            </a:r>
            <a:endParaRPr lang="fr-FR" sz="9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110D6D95-4A0F-7E97-73E4-3DAA9D913089}"/>
              </a:ext>
            </a:extLst>
          </p:cNvPr>
          <p:cNvSpPr txBox="1"/>
          <p:nvPr/>
        </p:nvSpPr>
        <p:spPr>
          <a:xfrm>
            <a:off x="8741584" y="3806082"/>
            <a:ext cx="11095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fr-FR" sz="900" err="1"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err="1"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 31 pixels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80BB29B-256B-0595-E3A7-AD153C49B295}"/>
              </a:ext>
            </a:extLst>
          </p:cNvPr>
          <p:cNvSpPr/>
          <p:nvPr/>
        </p:nvSpPr>
        <p:spPr>
          <a:xfrm>
            <a:off x="8807334" y="3639729"/>
            <a:ext cx="203200" cy="1813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0" name="Graphique 189" descr="Avertissement avec un remplissage uni">
            <a:extLst>
              <a:ext uri="{FF2B5EF4-FFF2-40B4-BE49-F238E27FC236}">
                <a16:creationId xmlns:a16="http://schemas.microsoft.com/office/drawing/2014/main" id="{81CF2DB5-CED9-DCA7-EEC0-ECC9FCE409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0949" y="3366018"/>
            <a:ext cx="623522" cy="6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57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703</Words>
  <Application>Microsoft Office PowerPoint</Application>
  <PresentationFormat>Grand écran</PresentationFormat>
  <Paragraphs>110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Verdana</vt:lpstr>
      <vt:lpstr>Wingdings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</cp:revision>
  <dcterms:created xsi:type="dcterms:W3CDTF">2024-05-09T08:13:31Z</dcterms:created>
  <dcterms:modified xsi:type="dcterms:W3CDTF">2024-05-09T11:26:52Z</dcterms:modified>
</cp:coreProperties>
</file>