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sldIdLst>
    <p:sldId id="256" r:id="rId19"/>
    <p:sldId id="257" r:id="rId20"/>
    <p:sldId id="258" r:id="rId21"/>
    <p:sldId id="259" r:id="rId22"/>
    <p:sldId id="260" r:id="rId23"/>
    <p:sldId id="261" r:id="rId24"/>
    <p:sldId id="262" r:id="rId25"/>
    <p:sldId id="263" r:id="rId2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e de titre">
    <p:spTree>
      <p:nvGrpSpPr>
        <p:cNvPr id="1" name=""/>
        <p:cNvGrpSpPr/>
        <p:nvPr/>
      </p:nvGrpSpPr>
      <p:grpSpPr>
        <a:xfrm>
          <a:off x="0" y="0"/>
          <a:ext cx="0" cy="0"/>
          <a:chOff x="0" y="0"/>
          <a:chExt cx="0" cy="0"/>
        </a:xfrm>
      </p:grpSpPr>
      <p:sp>
        <p:nvSpPr>
          <p:cNvPr id="16"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7" name="PlaceHolder 2"/>
          <p:cNvSpPr>
            <a:spLocks noGrp="1"/>
          </p:cNvSpPr>
          <p:nvPr>
            <p:ph type="subTitle"/>
          </p:nvPr>
        </p:nvSpPr>
        <p:spPr>
          <a:xfrm>
            <a:off x="684360" y="685800"/>
            <a:ext cx="8534160" cy="3614760"/>
          </a:xfrm>
          <a:prstGeom prst="rect">
            <a:avLst/>
          </a:prstGeom>
          <a:noFill/>
          <a:ln w="0">
            <a:noFill/>
          </a:ln>
        </p:spPr>
        <p:txBody>
          <a:bodyPr lIns="0" rIns="0" tIns="0" bIns="0" anchor="ctr">
            <a:noAutofit/>
          </a:bodyPr>
          <a:p>
            <a:pPr indent="0" algn="ctr">
              <a:buNone/>
            </a:pPr>
            <a:endParaRPr b="0" lang="fr-FR"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8E625C7-E33B-4DF4-841D-24555B728278}" type="slidenum">
              <a:t>&lt;#&gt;</a:t>
            </a:fld>
          </a:p>
        </p:txBody>
      </p:sp>
      <p:sp>
        <p:nvSpPr>
          <p:cNvPr id="6" name="PlaceHolder 5"/>
          <p:cNvSpPr>
            <a:spLocks noGrp="1"/>
          </p:cNvSpPr>
          <p:nvPr>
            <p:ph type="dt" idx="1"/>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re et contenu">
    <p:spTree>
      <p:nvGrpSpPr>
        <p:cNvPr id="1" name=""/>
        <p:cNvGrpSpPr/>
        <p:nvPr/>
      </p:nvGrpSpPr>
      <p:grpSpPr>
        <a:xfrm>
          <a:off x="0" y="0"/>
          <a:ext cx="0" cy="0"/>
          <a:chOff x="0" y="0"/>
          <a:chExt cx="0" cy="0"/>
        </a:xfrm>
      </p:grpSpPr>
      <p:sp>
        <p:nvSpPr>
          <p:cNvPr id="125"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26" name="PlaceHolder 2"/>
          <p:cNvSpPr>
            <a:spLocks noGrp="1"/>
          </p:cNvSpPr>
          <p:nvPr>
            <p:ph/>
          </p:nvPr>
        </p:nvSpPr>
        <p:spPr>
          <a:xfrm>
            <a:off x="684360" y="685800"/>
            <a:ext cx="8534160" cy="361476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lt2">
                  <a:lumMod val="75000"/>
                </a:schemeClr>
              </a:solidFill>
              <a:latin typeface="Century Gothic"/>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7B44A53D-954A-4F9A-84E1-A18DF526AEEA}" type="slidenum">
              <a:t>&lt;#&gt;</a:t>
            </a:fld>
          </a:p>
        </p:txBody>
      </p:sp>
      <p:sp>
        <p:nvSpPr>
          <p:cNvPr id="6" name="PlaceHolder 5"/>
          <p:cNvSpPr>
            <a:spLocks noGrp="1"/>
          </p:cNvSpPr>
          <p:nvPr>
            <p:ph type="dt" idx="28"/>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 de sec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66FECA30-39F2-4B51-98E8-550D865568D8}" type="slidenum">
              <a:t>&lt;#&gt;</a:t>
            </a:fld>
          </a:p>
        </p:txBody>
      </p:sp>
      <p:sp>
        <p:nvSpPr>
          <p:cNvPr id="4" name="PlaceHolder 3"/>
          <p:cNvSpPr>
            <a:spLocks noGrp="1"/>
          </p:cNvSpPr>
          <p:nvPr>
            <p:ph type="dt" idx="31"/>
          </p:nvPr>
        </p:nvSpPr>
        <p:spPr/>
        <p:txBody>
          <a:bodyPr/>
          <a:p>
            <a:r>
              <a:rPr lang="fr-F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ux contenus">
    <p:spTree>
      <p:nvGrpSpPr>
        <p:cNvPr id="1" name=""/>
        <p:cNvGrpSpPr/>
        <p:nvPr/>
      </p:nvGrpSpPr>
      <p:grpSpPr>
        <a:xfrm>
          <a:off x="0" y="0"/>
          <a:ext cx="0" cy="0"/>
          <a:chOff x="0" y="0"/>
          <a:chExt cx="0" cy="0"/>
        </a:xfrm>
      </p:grpSpPr>
      <p:sp>
        <p:nvSpPr>
          <p:cNvPr id="150"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151" name="PlaceHolder 2"/>
          <p:cNvSpPr>
            <a:spLocks noGrp="1"/>
          </p:cNvSpPr>
          <p:nvPr>
            <p:ph/>
          </p:nvPr>
        </p:nvSpPr>
        <p:spPr>
          <a:xfrm>
            <a:off x="684360" y="685800"/>
            <a:ext cx="4164480" cy="361476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lt2">
                  <a:lumMod val="75000"/>
                </a:schemeClr>
              </a:solidFill>
              <a:latin typeface="Century Gothic"/>
            </a:endParaRPr>
          </a:p>
        </p:txBody>
      </p:sp>
      <p:sp>
        <p:nvSpPr>
          <p:cNvPr id="152" name="PlaceHolder 3"/>
          <p:cNvSpPr>
            <a:spLocks noGrp="1"/>
          </p:cNvSpPr>
          <p:nvPr>
            <p:ph/>
          </p:nvPr>
        </p:nvSpPr>
        <p:spPr>
          <a:xfrm>
            <a:off x="5057280" y="685800"/>
            <a:ext cx="4164480" cy="3614760"/>
          </a:xfrm>
          <a:prstGeom prst="rect">
            <a:avLst/>
          </a:prstGeom>
          <a:noFill/>
          <a:ln w="0">
            <a:noFill/>
          </a:ln>
        </p:spPr>
        <p:txBody>
          <a:bodyPr lIns="0" rIns="0" tIns="0" bIns="0" anchor="t">
            <a:normAutofit/>
          </a:bodyPr>
          <a:p>
            <a:pPr indent="0">
              <a:spcBef>
                <a:spcPts val="1417"/>
              </a:spcBef>
              <a:buNone/>
            </a:pPr>
            <a:endParaRPr b="0" lang="en-US" sz="2000" spc="-1" strike="noStrike">
              <a:solidFill>
                <a:schemeClr val="lt2">
                  <a:lumMod val="75000"/>
                </a:schemeClr>
              </a:solidFill>
              <a:latin typeface="Century Gothic"/>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98D32B09-1055-494B-81CE-CE15E4B80C4F}" type="slidenum">
              <a:t>&lt;#&gt;</a:t>
            </a:fld>
          </a:p>
        </p:txBody>
      </p:sp>
      <p:sp>
        <p:nvSpPr>
          <p:cNvPr id="7" name="PlaceHolder 6"/>
          <p:cNvSpPr>
            <a:spLocks noGrp="1"/>
          </p:cNvSpPr>
          <p:nvPr>
            <p:ph type="dt" idx="34"/>
          </p:nvPr>
        </p:nvSpPr>
        <p:spPr/>
        <p:txBody>
          <a:bodyPr/>
          <a:p>
            <a:r>
              <a:rPr lang="fr-F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iso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12AF3F67-624F-4AB7-B764-F98FD1F9F220}" type="slidenum">
              <a:t>&lt;#&gt;</a:t>
            </a:fld>
          </a:p>
        </p:txBody>
      </p:sp>
      <p:sp>
        <p:nvSpPr>
          <p:cNvPr id="4" name="PlaceHolder 3"/>
          <p:cNvSpPr>
            <a:spLocks noGrp="1"/>
          </p:cNvSpPr>
          <p:nvPr>
            <p:ph type="dt" idx="37"/>
          </p:nvPr>
        </p:nvSpPr>
        <p:spPr/>
        <p:txBody>
          <a:bodyPr/>
          <a:p>
            <a:r>
              <a:rPr lang="fr-F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re seul">
    <p:spTree>
      <p:nvGrpSpPr>
        <p:cNvPr id="1" name=""/>
        <p:cNvGrpSpPr/>
        <p:nvPr/>
      </p:nvGrpSpPr>
      <p:grpSpPr>
        <a:xfrm>
          <a:off x="0" y="0"/>
          <a:ext cx="0" cy="0"/>
          <a:chOff x="0" y="0"/>
          <a:chExt cx="0" cy="0"/>
        </a:xfrm>
      </p:grpSpPr>
      <p:sp>
        <p:nvSpPr>
          <p:cNvPr id="177" name="PlaceHolder 1"/>
          <p:cNvSpPr>
            <a:spLocks noGrp="1"/>
          </p:cNvSpPr>
          <p:nvPr>
            <p:ph type="title"/>
          </p:nvPr>
        </p:nvSpPr>
        <p:spPr>
          <a:xfrm>
            <a:off x="684360" y="4487400"/>
            <a:ext cx="8534160" cy="15066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entury Gothic"/>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290FE8EB-2941-4E55-A9B4-DEEA470D7322}" type="slidenum">
              <a:t>&lt;#&gt;</a:t>
            </a:fld>
          </a:p>
        </p:txBody>
      </p:sp>
      <p:sp>
        <p:nvSpPr>
          <p:cNvPr id="5" name="PlaceHolder 4"/>
          <p:cNvSpPr>
            <a:spLocks noGrp="1"/>
          </p:cNvSpPr>
          <p:nvPr>
            <p:ph type="dt" idx="40"/>
          </p:nvPr>
        </p:nvSpPr>
        <p:spPr/>
        <p:txBody>
          <a:bodyPr/>
          <a:p>
            <a:r>
              <a:rPr lang="fr-F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de">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8C06C5B8-240D-4987-9C85-81F155C66204}" type="slidenum">
              <a:t>&lt;#&gt;</a:t>
            </a:fld>
          </a:p>
        </p:txBody>
      </p:sp>
      <p:sp>
        <p:nvSpPr>
          <p:cNvPr id="4" name="PlaceHolder 3"/>
          <p:cNvSpPr>
            <a:spLocks noGrp="1"/>
          </p:cNvSpPr>
          <p:nvPr>
            <p:ph type="dt" idx="43"/>
          </p:nvPr>
        </p:nvSpPr>
        <p:spPr/>
        <p:txBody>
          <a:bodyPr/>
          <a:p>
            <a:r>
              <a:rPr lang="fr-F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u avec légende">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D99CCC9F-7923-49FB-B60E-46A3EAAE29CD}" type="slidenum">
              <a:t>&lt;#&gt;</a:t>
            </a:fld>
          </a:p>
        </p:txBody>
      </p:sp>
      <p:sp>
        <p:nvSpPr>
          <p:cNvPr id="4" name="PlaceHolder 3"/>
          <p:cNvSpPr>
            <a:spLocks noGrp="1"/>
          </p:cNvSpPr>
          <p:nvPr>
            <p:ph type="dt" idx="46"/>
          </p:nvPr>
        </p:nvSpPr>
        <p:spPr/>
        <p:txBody>
          <a:bodyPr/>
          <a:p>
            <a:r>
              <a:rPr lang="fr-F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avec légende">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CCE983DC-9A04-4DDF-AC27-473812D98A92}" type="slidenum">
              <a:t>&lt;#&gt;</a:t>
            </a:fld>
          </a:p>
        </p:txBody>
      </p:sp>
      <p:sp>
        <p:nvSpPr>
          <p:cNvPr id="4" name="PlaceHolder 3"/>
          <p:cNvSpPr>
            <a:spLocks noGrp="1"/>
          </p:cNvSpPr>
          <p:nvPr>
            <p:ph type="dt" idx="49"/>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anoramique avec légen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2C7E0C6-A79D-459C-8047-6A25F974BFCC}" type="slidenum">
              <a:t>&lt;#&gt;</a:t>
            </a:fld>
          </a:p>
        </p:txBody>
      </p:sp>
      <p:sp>
        <p:nvSpPr>
          <p:cNvPr id="4" name="PlaceHolder 3"/>
          <p:cNvSpPr>
            <a:spLocks noGrp="1"/>
          </p:cNvSpPr>
          <p:nvPr>
            <p:ph type="dt" idx="4"/>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 et légen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4C57AFEB-ABEF-48C2-80DB-E6A5993477BA}" type="slidenum">
              <a:t>&lt;#&gt;</a:t>
            </a:fld>
          </a:p>
        </p:txBody>
      </p:sp>
      <p:sp>
        <p:nvSpPr>
          <p:cNvPr id="4" name="PlaceHolder 3"/>
          <p:cNvSpPr>
            <a:spLocks noGrp="1"/>
          </p:cNvSpPr>
          <p:nvPr>
            <p:ph type="dt" idx="7"/>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tation avec légen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BF5CC1F0-DEC9-4FBA-A8F9-3CACFD532DEF}" type="slidenum">
              <a:t>&lt;#&gt;</a:t>
            </a:fld>
          </a:p>
        </p:txBody>
      </p:sp>
      <p:sp>
        <p:nvSpPr>
          <p:cNvPr id="4" name="PlaceHolder 3"/>
          <p:cNvSpPr>
            <a:spLocks noGrp="1"/>
          </p:cNvSpPr>
          <p:nvPr>
            <p:ph type="dt" idx="10"/>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rte nom">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5DEC7320-7907-49A9-8F0A-66B32F26D42B}" type="slidenum">
              <a:t>&lt;#&gt;</a:t>
            </a:fld>
          </a:p>
        </p:txBody>
      </p:sp>
      <p:sp>
        <p:nvSpPr>
          <p:cNvPr id="4" name="PlaceHolder 3"/>
          <p:cNvSpPr>
            <a:spLocks noGrp="1"/>
          </p:cNvSpPr>
          <p:nvPr>
            <p:ph type="dt" idx="13"/>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rte nom citati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116F13C9-B651-4841-9102-BFF69566F81E}" type="slidenum">
              <a:t>&lt;#&gt;</a:t>
            </a:fld>
          </a:p>
        </p:txBody>
      </p:sp>
      <p:sp>
        <p:nvSpPr>
          <p:cNvPr id="4" name="PlaceHolder 3"/>
          <p:cNvSpPr>
            <a:spLocks noGrp="1"/>
          </p:cNvSpPr>
          <p:nvPr>
            <p:ph type="dt" idx="16"/>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rai ou faux">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02E0435D-C48E-41FD-9E61-2C83EADE1EB3}" type="slidenum">
              <a:t>&lt;#&gt;</a:t>
            </a:fld>
          </a:p>
        </p:txBody>
      </p:sp>
      <p:sp>
        <p:nvSpPr>
          <p:cNvPr id="4" name="PlaceHolder 3"/>
          <p:cNvSpPr>
            <a:spLocks noGrp="1"/>
          </p:cNvSpPr>
          <p:nvPr>
            <p:ph type="dt" idx="19"/>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re et texte vertical">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501D383A-23AB-49BE-B836-A8C999D258F1}" type="slidenum">
              <a:t>&lt;#&gt;</a:t>
            </a:fld>
          </a:p>
        </p:txBody>
      </p:sp>
      <p:sp>
        <p:nvSpPr>
          <p:cNvPr id="4" name="PlaceHolder 3"/>
          <p:cNvSpPr>
            <a:spLocks noGrp="1"/>
          </p:cNvSpPr>
          <p:nvPr>
            <p:ph type="dt" idx="22"/>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re vertical et text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83A56129-4299-4C84-9959-BE93454B86F9}" type="slidenum">
              <a:t>&lt;#&gt;</a:t>
            </a:fld>
          </a:p>
        </p:txBody>
      </p:sp>
      <p:sp>
        <p:nvSpPr>
          <p:cNvPr id="4" name="PlaceHolder 3"/>
          <p:cNvSpPr>
            <a:spLocks noGrp="1"/>
          </p:cNvSpPr>
          <p:nvPr>
            <p:ph type="dt" idx="25"/>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0" name="Group 6"/>
          <p:cNvGrpSpPr/>
          <p:nvPr/>
        </p:nvGrpSpPr>
        <p:grpSpPr>
          <a:xfrm>
            <a:off x="9206640" y="2963160"/>
            <a:ext cx="2981880" cy="3209040"/>
            <a:chOff x="9206640" y="2963160"/>
            <a:chExt cx="2981880" cy="3209040"/>
          </a:xfrm>
        </p:grpSpPr>
        <p:cxnSp>
          <p:nvCxnSpPr>
            <p:cNvPr id="1"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2"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3"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4"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5"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6" name="PlaceHolder 1"/>
          <p:cNvSpPr>
            <a:spLocks noGrp="1"/>
          </p:cNvSpPr>
          <p:nvPr>
            <p:ph type="title"/>
          </p:nvPr>
        </p:nvSpPr>
        <p:spPr>
          <a:xfrm>
            <a:off x="684360" y="685800"/>
            <a:ext cx="8000640" cy="2971440"/>
          </a:xfrm>
          <a:prstGeom prst="rect">
            <a:avLst/>
          </a:prstGeom>
          <a:noFill/>
          <a:ln w="0">
            <a:noFill/>
          </a:ln>
        </p:spPr>
        <p:txBody>
          <a:bodyPr lIns="91440" rIns="91440" tIns="45720" bIns="45720" anchor="b">
            <a:normAutofit/>
          </a:bodyPr>
          <a:p>
            <a:pPr indent="0" defTabSz="457200">
              <a:lnSpc>
                <a:spcPct val="100000"/>
              </a:lnSpc>
              <a:buNone/>
            </a:pPr>
            <a:r>
              <a:rPr b="0" lang="fr-FR" sz="4800" spc="-1" strike="noStrike" cap="all">
                <a:solidFill>
                  <a:schemeClr val="dk1"/>
                </a:solidFill>
                <a:latin typeface="Century Gothic"/>
              </a:rPr>
              <a:t>Modifiez le style du titre</a:t>
            </a:r>
            <a:endParaRPr b="0" lang="en-US" sz="4800" spc="-1" strike="noStrike">
              <a:solidFill>
                <a:schemeClr val="dk1"/>
              </a:solidFill>
              <a:latin typeface="Century Gothic"/>
            </a:endParaRPr>
          </a:p>
        </p:txBody>
      </p:sp>
      <p:sp>
        <p:nvSpPr>
          <p:cNvPr id="7" name="PlaceHolder 2"/>
          <p:cNvSpPr>
            <a:spLocks noGrp="1"/>
          </p:cNvSpPr>
          <p:nvPr>
            <p:ph type="dt" idx="1"/>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8" name="PlaceHolder 3"/>
          <p:cNvSpPr>
            <a:spLocks noGrp="1"/>
          </p:cNvSpPr>
          <p:nvPr>
            <p:ph type="ftr" idx="2"/>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9" name="PlaceHolder 4"/>
          <p:cNvSpPr>
            <a:spLocks noGrp="1"/>
          </p:cNvSpPr>
          <p:nvPr>
            <p:ph type="sldNum" idx="3"/>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21B32FE8-E3A5-4104-B6A2-0F9F396FF8C9}"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cxnSp>
        <p:nvCxnSpPr>
          <p:cNvPr id="10" name="Straight Connector 15"/>
          <p:cNvCxnSpPr/>
          <p:nvPr/>
        </p:nvCxnSpPr>
        <p:spPr>
          <a:xfrm flipH="1">
            <a:off x="8227800" y="8280"/>
            <a:ext cx="3810240" cy="3810240"/>
          </a:xfrm>
          <a:prstGeom prst="straightConnector1">
            <a:avLst/>
          </a:prstGeom>
          <a:ln cap="rnd" w="12700">
            <a:solidFill>
              <a:srgbClr val="ffffff"/>
            </a:solidFill>
            <a:round/>
          </a:ln>
        </p:spPr>
      </p:cxnSp>
      <p:cxnSp>
        <p:nvCxnSpPr>
          <p:cNvPr id="11" name="Straight Connector 16"/>
          <p:cNvCxnSpPr/>
          <p:nvPr/>
        </p:nvCxnSpPr>
        <p:spPr>
          <a:xfrm flipH="1">
            <a:off x="6108120" y="91440"/>
            <a:ext cx="6080760" cy="6081120"/>
          </a:xfrm>
          <a:prstGeom prst="straightConnector1">
            <a:avLst/>
          </a:prstGeom>
          <a:ln cap="rnd" w="12700">
            <a:solidFill>
              <a:srgbClr val="ffffff"/>
            </a:solidFill>
            <a:round/>
          </a:ln>
        </p:spPr>
      </p:cxnSp>
      <p:cxnSp>
        <p:nvCxnSpPr>
          <p:cNvPr id="12" name="Straight Connector 18"/>
          <p:cNvCxnSpPr/>
          <p:nvPr/>
        </p:nvCxnSpPr>
        <p:spPr>
          <a:xfrm flipH="1">
            <a:off x="7235640" y="228600"/>
            <a:ext cx="4953240" cy="4953240"/>
          </a:xfrm>
          <a:prstGeom prst="straightConnector1">
            <a:avLst/>
          </a:prstGeom>
          <a:ln cap="rnd" w="12700">
            <a:solidFill>
              <a:srgbClr val="ffffff"/>
            </a:solidFill>
            <a:round/>
          </a:ln>
        </p:spPr>
      </p:cxnSp>
      <p:cxnSp>
        <p:nvCxnSpPr>
          <p:cNvPr id="13" name="Straight Connector 20"/>
          <p:cNvCxnSpPr/>
          <p:nvPr/>
        </p:nvCxnSpPr>
        <p:spPr>
          <a:xfrm flipH="1">
            <a:off x="7335720" y="32040"/>
            <a:ext cx="4853160" cy="4853520"/>
          </a:xfrm>
          <a:prstGeom prst="straightConnector1">
            <a:avLst/>
          </a:prstGeom>
          <a:ln cap="rnd" w="31750">
            <a:solidFill>
              <a:srgbClr val="ffffff"/>
            </a:solidFill>
            <a:round/>
          </a:ln>
        </p:spPr>
      </p:cxnSp>
      <p:cxnSp>
        <p:nvCxnSpPr>
          <p:cNvPr id="14" name="Straight Connector 22"/>
          <p:cNvCxnSpPr/>
          <p:nvPr/>
        </p:nvCxnSpPr>
        <p:spPr>
          <a:xfrm flipH="1">
            <a:off x="7845120" y="609480"/>
            <a:ext cx="4343760" cy="4343760"/>
          </a:xfrm>
          <a:prstGeom prst="straightConnector1">
            <a:avLst/>
          </a:prstGeom>
          <a:ln cap="rnd" w="31750">
            <a:solidFill>
              <a:srgbClr val="ffffff"/>
            </a:solidFill>
            <a:round/>
          </a:ln>
        </p:spPr>
      </p:cxnSp>
      <p:sp>
        <p:nvSpPr>
          <p:cNvPr id="1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000" spc="-1" strike="noStrike">
                <a:solidFill>
                  <a:schemeClr val="lt2">
                    <a:lumMod val="75000"/>
                  </a:schemeClr>
                </a:solidFill>
                <a:latin typeface="Century Gothic"/>
              </a:rPr>
              <a:t>Cliquez pour éditer le </a:t>
            </a:r>
            <a:r>
              <a:rPr b="0" lang="en-US" sz="2000" spc="-1" strike="noStrike">
                <a:solidFill>
                  <a:schemeClr val="lt2">
                    <a:lumMod val="75000"/>
                  </a:schemeClr>
                </a:solidFill>
                <a:latin typeface="Century Gothic"/>
              </a:rPr>
              <a:t>format du plan de texte</a:t>
            </a:r>
            <a:endParaRPr b="0" lang="en-US" sz="2000" spc="-1" strike="noStrike">
              <a:solidFill>
                <a:schemeClr val="lt2">
                  <a:lumMod val="75000"/>
                </a:schemeClr>
              </a:solidFill>
              <a:latin typeface="Century Gothic"/>
            </a:endParaRPr>
          </a:p>
          <a:p>
            <a:pPr lvl="1" marL="864000" indent="-324000">
              <a:spcBef>
                <a:spcPts val="1134"/>
              </a:spcBef>
              <a:buClr>
                <a:srgbClr val="ffffff"/>
              </a:buClr>
              <a:buSzPct val="75000"/>
              <a:buFont typeface="Symbol" charset="2"/>
              <a:buChar char=""/>
            </a:pPr>
            <a:r>
              <a:rPr b="0" lang="en-US" sz="1600" spc="-1" strike="noStrike">
                <a:solidFill>
                  <a:schemeClr val="lt2">
                    <a:lumMod val="75000"/>
                  </a:schemeClr>
                </a:solidFill>
                <a:latin typeface="Century Gothic"/>
              </a:rPr>
              <a:t>Second niveau de plan</a:t>
            </a:r>
            <a:endParaRPr b="0" lang="en-US" sz="1600" spc="-1" strike="noStrike">
              <a:solidFill>
                <a:schemeClr val="lt2">
                  <a:lumMod val="75000"/>
                </a:schemeClr>
              </a:solidFill>
              <a:latin typeface="Century Gothic"/>
            </a:endParaRPr>
          </a:p>
          <a:p>
            <a:pPr lvl="2" marL="1296000" indent="-288000">
              <a:spcBef>
                <a:spcPts val="850"/>
              </a:spcBef>
              <a:buClr>
                <a:srgbClr val="ffffff"/>
              </a:buClr>
              <a:buSzPct val="45000"/>
              <a:buFont typeface="Wingdings" charset="2"/>
              <a:buChar char=""/>
            </a:pPr>
            <a:r>
              <a:rPr b="0" lang="en-US" sz="1400" spc="-1" strike="noStrike">
                <a:solidFill>
                  <a:schemeClr val="lt2">
                    <a:lumMod val="75000"/>
                  </a:schemeClr>
                </a:solidFill>
                <a:latin typeface="Century Gothic"/>
              </a:rPr>
              <a:t>Troisième niveau de </a:t>
            </a:r>
            <a:r>
              <a:rPr b="0" lang="en-US" sz="1400" spc="-1" strike="noStrike">
                <a:solidFill>
                  <a:schemeClr val="lt2">
                    <a:lumMod val="75000"/>
                  </a:schemeClr>
                </a:solidFill>
                <a:latin typeface="Century Gothic"/>
              </a:rPr>
              <a:t>plan</a:t>
            </a:r>
            <a:endParaRPr b="0" lang="en-US" sz="1400" spc="-1" strike="noStrike">
              <a:solidFill>
                <a:schemeClr val="lt2">
                  <a:lumMod val="75000"/>
                </a:schemeClr>
              </a:solidFill>
              <a:latin typeface="Century Gothic"/>
            </a:endParaRPr>
          </a:p>
          <a:p>
            <a:pPr lvl="3" marL="1728000" indent="-216000">
              <a:spcBef>
                <a:spcPts val="567"/>
              </a:spcBef>
              <a:buClr>
                <a:srgbClr val="ffffff"/>
              </a:buClr>
              <a:buSzPct val="75000"/>
              <a:buFont typeface="Symbol" charset="2"/>
              <a:buChar char=""/>
            </a:pPr>
            <a:r>
              <a:rPr b="0" lang="en-US" sz="1400" spc="-1" strike="noStrike">
                <a:solidFill>
                  <a:schemeClr val="lt2">
                    <a:lumMod val="75000"/>
                  </a:schemeClr>
                </a:solidFill>
                <a:latin typeface="Century Gothic"/>
              </a:rPr>
              <a:t>Quatrième niveau </a:t>
            </a:r>
            <a:r>
              <a:rPr b="0" lang="en-US" sz="1400" spc="-1" strike="noStrike">
                <a:solidFill>
                  <a:schemeClr val="lt2">
                    <a:lumMod val="75000"/>
                  </a:schemeClr>
                </a:solidFill>
                <a:latin typeface="Century Gothic"/>
              </a:rPr>
              <a:t>de plan</a:t>
            </a:r>
            <a:endParaRPr b="0" lang="en-US" sz="1400" spc="-1" strike="noStrike">
              <a:solidFill>
                <a:schemeClr val="lt2">
                  <a:lumMod val="75000"/>
                </a:schemeClr>
              </a:solidFill>
              <a:latin typeface="Century Gothic"/>
            </a:endParaRPr>
          </a:p>
          <a:p>
            <a:pPr lvl="4" marL="2160000" indent="-216000">
              <a:spcBef>
                <a:spcPts val="283"/>
              </a:spcBef>
              <a:buClr>
                <a:srgbClr val="ffffff"/>
              </a:buClr>
              <a:buSzPct val="45000"/>
              <a:buFont typeface="Wingdings" charset="2"/>
              <a:buChar char=""/>
            </a:pPr>
            <a:r>
              <a:rPr b="0" lang="en-US" sz="2000" spc="-1" strike="noStrike">
                <a:solidFill>
                  <a:schemeClr val="lt2">
                    <a:lumMod val="75000"/>
                  </a:schemeClr>
                </a:solidFill>
                <a:latin typeface="Century Gothic"/>
              </a:rPr>
              <a:t>Cinquièm</a:t>
            </a:r>
            <a:r>
              <a:rPr b="0" lang="en-US" sz="2000" spc="-1" strike="noStrike">
                <a:solidFill>
                  <a:schemeClr val="lt2">
                    <a:lumMod val="75000"/>
                  </a:schemeClr>
                </a:solidFill>
                <a:latin typeface="Century Gothic"/>
              </a:rPr>
              <a:t>e niveau </a:t>
            </a:r>
            <a:r>
              <a:rPr b="0" lang="en-US" sz="2000" spc="-1" strike="noStrike">
                <a:solidFill>
                  <a:schemeClr val="lt2">
                    <a:lumMod val="75000"/>
                  </a:schemeClr>
                </a:solidFill>
                <a:latin typeface="Century Gothic"/>
              </a:rPr>
              <a:t>de plan</a:t>
            </a:r>
            <a:endParaRPr b="0" lang="en-US" sz="2000" spc="-1" strike="noStrike">
              <a:solidFill>
                <a:schemeClr val="lt2">
                  <a:lumMod val="75000"/>
                </a:schemeClr>
              </a:solidFill>
              <a:latin typeface="Century Gothic"/>
            </a:endParaRPr>
          </a:p>
          <a:p>
            <a:pPr lvl="5" marL="2592000" indent="-216000">
              <a:spcBef>
                <a:spcPts val="283"/>
              </a:spcBef>
              <a:buClr>
                <a:srgbClr val="ffffff"/>
              </a:buClr>
              <a:buSzPct val="45000"/>
              <a:buFont typeface="Wingdings" charset="2"/>
              <a:buChar char=""/>
            </a:pPr>
            <a:r>
              <a:rPr b="0" lang="en-US" sz="2000" spc="-1" strike="noStrike">
                <a:solidFill>
                  <a:schemeClr val="lt2">
                    <a:lumMod val="75000"/>
                  </a:schemeClr>
                </a:solidFill>
                <a:latin typeface="Century Gothic"/>
              </a:rPr>
              <a:t>Sixiè</a:t>
            </a:r>
            <a:r>
              <a:rPr b="0" lang="en-US" sz="2000" spc="-1" strike="noStrike">
                <a:solidFill>
                  <a:schemeClr val="lt2">
                    <a:lumMod val="75000"/>
                  </a:schemeClr>
                </a:solidFill>
                <a:latin typeface="Century Gothic"/>
              </a:rPr>
              <a:t>me </a:t>
            </a:r>
            <a:r>
              <a:rPr b="0" lang="en-US" sz="2000" spc="-1" strike="noStrike">
                <a:solidFill>
                  <a:schemeClr val="lt2">
                    <a:lumMod val="75000"/>
                  </a:schemeClr>
                </a:solidFill>
                <a:latin typeface="Century Gothic"/>
              </a:rPr>
              <a:t>nivea</a:t>
            </a:r>
            <a:r>
              <a:rPr b="0" lang="en-US" sz="2000" spc="-1" strike="noStrike">
                <a:solidFill>
                  <a:schemeClr val="lt2">
                    <a:lumMod val="75000"/>
                  </a:schemeClr>
                </a:solidFill>
                <a:latin typeface="Century Gothic"/>
              </a:rPr>
              <a:t>u de </a:t>
            </a:r>
            <a:r>
              <a:rPr b="0" lang="en-US" sz="2000" spc="-1" strike="noStrike">
                <a:solidFill>
                  <a:schemeClr val="lt2">
                    <a:lumMod val="75000"/>
                  </a:schemeClr>
                </a:solidFill>
                <a:latin typeface="Century Gothic"/>
              </a:rPr>
              <a:t>plan</a:t>
            </a:r>
            <a:endParaRPr b="0" lang="en-US" sz="2000" spc="-1" strike="noStrike">
              <a:solidFill>
                <a:schemeClr val="lt2">
                  <a:lumMod val="75000"/>
                </a:schemeClr>
              </a:solidFill>
              <a:latin typeface="Century Gothic"/>
            </a:endParaRPr>
          </a:p>
          <a:p>
            <a:pPr lvl="6" marL="3024000" indent="-216000">
              <a:spcBef>
                <a:spcPts val="283"/>
              </a:spcBef>
              <a:buClr>
                <a:srgbClr val="ffffff"/>
              </a:buClr>
              <a:buSzPct val="45000"/>
              <a:buFont typeface="Wingdings" charset="2"/>
              <a:buChar char=""/>
            </a:pPr>
            <a:r>
              <a:rPr b="0" lang="en-US" sz="2000" spc="-1" strike="noStrike">
                <a:solidFill>
                  <a:schemeClr val="lt2">
                    <a:lumMod val="75000"/>
                  </a:schemeClr>
                </a:solidFill>
                <a:latin typeface="Century Gothic"/>
              </a:rPr>
              <a:t>Se</a:t>
            </a:r>
            <a:r>
              <a:rPr b="0" lang="en-US" sz="2000" spc="-1" strike="noStrike">
                <a:solidFill>
                  <a:schemeClr val="lt2">
                    <a:lumMod val="75000"/>
                  </a:schemeClr>
                </a:solidFill>
                <a:latin typeface="Century Gothic"/>
              </a:rPr>
              <a:t>pti</a:t>
            </a:r>
            <a:r>
              <a:rPr b="0" lang="en-US" sz="2000" spc="-1" strike="noStrike">
                <a:solidFill>
                  <a:schemeClr val="lt2">
                    <a:lumMod val="75000"/>
                  </a:schemeClr>
                </a:solidFill>
                <a:latin typeface="Century Gothic"/>
              </a:rPr>
              <a:t>è</a:t>
            </a:r>
            <a:r>
              <a:rPr b="0" lang="en-US" sz="2000" spc="-1" strike="noStrike">
                <a:solidFill>
                  <a:schemeClr val="lt2">
                    <a:lumMod val="75000"/>
                  </a:schemeClr>
                </a:solidFill>
                <a:latin typeface="Century Gothic"/>
              </a:rPr>
              <a:t>m</a:t>
            </a:r>
            <a:r>
              <a:rPr b="0" lang="en-US" sz="2000" spc="-1" strike="noStrike">
                <a:solidFill>
                  <a:schemeClr val="lt2">
                    <a:lumMod val="75000"/>
                  </a:schemeClr>
                </a:solidFill>
                <a:latin typeface="Century Gothic"/>
              </a:rPr>
              <a:t>e </a:t>
            </a:r>
            <a:r>
              <a:rPr b="0" lang="en-US" sz="2000" spc="-1" strike="noStrike">
                <a:solidFill>
                  <a:schemeClr val="lt2">
                    <a:lumMod val="75000"/>
                  </a:schemeClr>
                </a:solidFill>
                <a:latin typeface="Century Gothic"/>
              </a:rPr>
              <a:t>ni</a:t>
            </a:r>
            <a:r>
              <a:rPr b="0" lang="en-US" sz="2000" spc="-1" strike="noStrike">
                <a:solidFill>
                  <a:schemeClr val="lt2">
                    <a:lumMod val="75000"/>
                  </a:schemeClr>
                </a:solidFill>
                <a:latin typeface="Century Gothic"/>
              </a:rPr>
              <a:t>ve</a:t>
            </a:r>
            <a:r>
              <a:rPr b="0" lang="en-US" sz="2000" spc="-1" strike="noStrike">
                <a:solidFill>
                  <a:schemeClr val="lt2">
                    <a:lumMod val="75000"/>
                  </a:schemeClr>
                </a:solidFill>
                <a:latin typeface="Century Gothic"/>
              </a:rPr>
              <a:t>au </a:t>
            </a:r>
            <a:r>
              <a:rPr b="0" lang="en-US" sz="2000" spc="-1" strike="noStrike">
                <a:solidFill>
                  <a:schemeClr val="lt2">
                    <a:lumMod val="75000"/>
                  </a:schemeClr>
                </a:solidFill>
                <a:latin typeface="Century Gothic"/>
              </a:rPr>
              <a:t>de </a:t>
            </a:r>
            <a:r>
              <a:rPr b="0" lang="en-US" sz="2000" spc="-1" strike="noStrike">
                <a:solidFill>
                  <a:schemeClr val="lt2">
                    <a:lumMod val="75000"/>
                  </a:schemeClr>
                </a:solidFill>
                <a:latin typeface="Century Gothic"/>
              </a:rPr>
              <a:t>pl</a:t>
            </a:r>
            <a:r>
              <a:rPr b="0" lang="en-US" sz="2000" spc="-1" strike="noStrike">
                <a:solidFill>
                  <a:schemeClr val="lt2">
                    <a:lumMod val="75000"/>
                  </a:schemeClr>
                </a:solidFill>
                <a:latin typeface="Century Gothic"/>
              </a:rPr>
              <a:t>an</a:t>
            </a:r>
            <a:endParaRPr b="0" lang="en-US" sz="2000" spc="-1" strike="noStrike">
              <a:solidFill>
                <a:schemeClr val="lt2">
                  <a:lumMod val="75000"/>
                </a:schemeClr>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14" name="Group 6"/>
          <p:cNvGrpSpPr/>
          <p:nvPr/>
        </p:nvGrpSpPr>
        <p:grpSpPr>
          <a:xfrm>
            <a:off x="9206640" y="2963160"/>
            <a:ext cx="2981880" cy="3209040"/>
            <a:chOff x="9206640" y="2963160"/>
            <a:chExt cx="2981880" cy="3209040"/>
          </a:xfrm>
        </p:grpSpPr>
        <p:cxnSp>
          <p:nvCxnSpPr>
            <p:cNvPr id="115"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16"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17"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18"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19"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20"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121" name="PlaceHolder 2"/>
          <p:cNvSpPr>
            <a:spLocks noGrp="1"/>
          </p:cNvSpPr>
          <p:nvPr>
            <p:ph type="body"/>
          </p:nvPr>
        </p:nvSpPr>
        <p:spPr>
          <a:xfrm>
            <a:off x="684360" y="685800"/>
            <a:ext cx="8534160" cy="3614760"/>
          </a:xfrm>
          <a:prstGeom prst="rect">
            <a:avLst/>
          </a:prstGeom>
          <a:noFill/>
          <a:ln w="0">
            <a:noFill/>
          </a:ln>
        </p:spPr>
        <p:txBody>
          <a:bodyPr lIns="91440" rIns="91440" tIns="45720" bIns="45720" anchor="ctr">
            <a:noAutofit/>
          </a:bodyPr>
          <a:p>
            <a:pPr marL="285840" indent="-285840" defTabSz="457200">
              <a:lnSpc>
                <a:spcPct val="100000"/>
              </a:lnSpc>
              <a:spcBef>
                <a:spcPts val="400"/>
              </a:spcBef>
              <a:spcAft>
                <a:spcPts val="601"/>
              </a:spcAft>
              <a:buClr>
                <a:srgbClr val="ffffff"/>
              </a:buClr>
              <a:buSzPct val="80000"/>
              <a:buFont typeface="Wingdings 3" charset="2"/>
              <a:buChar char=""/>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fr-FR" sz="1800" spc="-1" strike="noStrike">
                <a:solidFill>
                  <a:schemeClr val="lt2">
                    <a:lumMod val="75000"/>
                  </a:schemeClr>
                </a:solidFill>
                <a:latin typeface="Century Gothic"/>
              </a:rPr>
              <a:t>Deuxième niveau</a:t>
            </a:r>
            <a:endParaRPr b="0" lang="en-US" sz="1800" spc="-1" strike="noStrike">
              <a:solidFill>
                <a:schemeClr val="lt2">
                  <a:lumMod val="75000"/>
                </a:schemeClr>
              </a:solidFill>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fr-FR" sz="1600" spc="-1" strike="noStrike">
                <a:solidFill>
                  <a:schemeClr val="lt2">
                    <a:lumMod val="75000"/>
                  </a:schemeClr>
                </a:solidFill>
                <a:latin typeface="Century Gothic"/>
              </a:rPr>
              <a:t>Troisième niveau</a:t>
            </a:r>
            <a:endParaRPr b="0" lang="en-US" sz="1600" spc="-1" strike="noStrike">
              <a:solidFill>
                <a:schemeClr val="lt2">
                  <a:lumMod val="75000"/>
                </a:schemeClr>
              </a:solidFill>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Quatrième niveau</a:t>
            </a:r>
            <a:endParaRPr b="0" lang="en-US" sz="1400" spc="-1" strike="noStrike">
              <a:solidFill>
                <a:schemeClr val="lt2">
                  <a:lumMod val="75000"/>
                </a:schemeClr>
              </a:solidFill>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Cinquième niveau</a:t>
            </a:r>
            <a:endParaRPr b="0" lang="en-US" sz="1400" spc="-1" strike="noStrike">
              <a:solidFill>
                <a:schemeClr val="lt2">
                  <a:lumMod val="75000"/>
                </a:schemeClr>
              </a:solidFill>
              <a:latin typeface="Century Gothic"/>
            </a:endParaRPr>
          </a:p>
        </p:txBody>
      </p:sp>
      <p:sp>
        <p:nvSpPr>
          <p:cNvPr id="122" name="PlaceHolder 3"/>
          <p:cNvSpPr>
            <a:spLocks noGrp="1"/>
          </p:cNvSpPr>
          <p:nvPr>
            <p:ph type="dt" idx="28"/>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23" name="PlaceHolder 4"/>
          <p:cNvSpPr>
            <a:spLocks noGrp="1"/>
          </p:cNvSpPr>
          <p:nvPr>
            <p:ph type="ftr" idx="29"/>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24" name="PlaceHolder 5"/>
          <p:cNvSpPr>
            <a:spLocks noGrp="1"/>
          </p:cNvSpPr>
          <p:nvPr>
            <p:ph type="sldNum" idx="30"/>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8D6D0666-E6CB-49BD-98BA-A073F7DEFBF7}"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27" name="Group 6"/>
          <p:cNvGrpSpPr/>
          <p:nvPr/>
        </p:nvGrpSpPr>
        <p:grpSpPr>
          <a:xfrm>
            <a:off x="9206640" y="2963160"/>
            <a:ext cx="2981880" cy="3209040"/>
            <a:chOff x="9206640" y="2963160"/>
            <a:chExt cx="2981880" cy="3209040"/>
          </a:xfrm>
        </p:grpSpPr>
        <p:cxnSp>
          <p:nvCxnSpPr>
            <p:cNvPr id="128"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29"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30"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31"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32"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33" name="PlaceHolder 1"/>
          <p:cNvSpPr>
            <a:spLocks noGrp="1"/>
          </p:cNvSpPr>
          <p:nvPr>
            <p:ph type="title"/>
          </p:nvPr>
        </p:nvSpPr>
        <p:spPr>
          <a:xfrm>
            <a:off x="684360" y="2006640"/>
            <a:ext cx="8534160" cy="2281320"/>
          </a:xfrm>
          <a:prstGeom prst="rect">
            <a:avLst/>
          </a:prstGeom>
          <a:noFill/>
          <a:ln w="0">
            <a:noFill/>
          </a:ln>
        </p:spPr>
        <p:txBody>
          <a:bodyPr lIns="91440" rIns="91440" tIns="45720" bIns="45720" anchor="b">
            <a:norm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134" name="PlaceHolder 2"/>
          <p:cNvSpPr>
            <a:spLocks noGrp="1"/>
          </p:cNvSpPr>
          <p:nvPr>
            <p:ph type="body"/>
          </p:nvPr>
        </p:nvSpPr>
        <p:spPr>
          <a:xfrm>
            <a:off x="684360" y="4495680"/>
            <a:ext cx="8534160" cy="149832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fr-FR" sz="1800" spc="-1" strike="noStrike">
                <a:solidFill>
                  <a:schemeClr val="lt2">
                    <a:lumMod val="75000"/>
                  </a:schemeClr>
                </a:solidFill>
                <a:latin typeface="Century Gothic"/>
              </a:rPr>
              <a:t>Cliquez pour modifier les styles du texte du masque</a:t>
            </a:r>
            <a:endParaRPr b="0" lang="en-US" sz="1800" spc="-1" strike="noStrike">
              <a:solidFill>
                <a:schemeClr val="lt2">
                  <a:lumMod val="75000"/>
                </a:schemeClr>
              </a:solidFill>
              <a:latin typeface="Century Gothic"/>
            </a:endParaRPr>
          </a:p>
        </p:txBody>
      </p:sp>
      <p:sp>
        <p:nvSpPr>
          <p:cNvPr id="135" name="PlaceHolder 3"/>
          <p:cNvSpPr>
            <a:spLocks noGrp="1"/>
          </p:cNvSpPr>
          <p:nvPr>
            <p:ph type="dt" idx="31"/>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36" name="PlaceHolder 4"/>
          <p:cNvSpPr>
            <a:spLocks noGrp="1"/>
          </p:cNvSpPr>
          <p:nvPr>
            <p:ph type="ftr" idx="32"/>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37" name="PlaceHolder 5"/>
          <p:cNvSpPr>
            <a:spLocks noGrp="1"/>
          </p:cNvSpPr>
          <p:nvPr>
            <p:ph type="sldNum" idx="33"/>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0174BF22-9E9A-490C-A950-E17D0C2C8EB9}"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38" name="Group 6"/>
          <p:cNvGrpSpPr/>
          <p:nvPr/>
        </p:nvGrpSpPr>
        <p:grpSpPr>
          <a:xfrm>
            <a:off x="9206640" y="2963160"/>
            <a:ext cx="2981880" cy="3209040"/>
            <a:chOff x="9206640" y="2963160"/>
            <a:chExt cx="2981880" cy="3209040"/>
          </a:xfrm>
        </p:grpSpPr>
        <p:cxnSp>
          <p:nvCxnSpPr>
            <p:cNvPr id="139"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40"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41"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42"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43"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44"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145" name="PlaceHolder 2"/>
          <p:cNvSpPr>
            <a:spLocks noGrp="1"/>
          </p:cNvSpPr>
          <p:nvPr>
            <p:ph type="body"/>
          </p:nvPr>
        </p:nvSpPr>
        <p:spPr>
          <a:xfrm>
            <a:off x="684360" y="685800"/>
            <a:ext cx="4937400" cy="3614760"/>
          </a:xfrm>
          <a:prstGeom prst="rect">
            <a:avLst/>
          </a:prstGeom>
          <a:noFill/>
          <a:ln w="0">
            <a:noFill/>
          </a:ln>
        </p:spPr>
        <p:txBody>
          <a:bodyPr lIns="91440" rIns="91440" tIns="45720" bIns="45720" anchor="ctr">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fr-FR" sz="1800" spc="-1" strike="noStrike">
                <a:solidFill>
                  <a:schemeClr val="lt2">
                    <a:lumMod val="75000"/>
                  </a:schemeClr>
                </a:solidFill>
                <a:latin typeface="Century Gothic"/>
              </a:rPr>
              <a:t>Deuxième niveau</a:t>
            </a:r>
            <a:endParaRPr b="0" lang="en-US" sz="1800" spc="-1" strike="noStrike">
              <a:solidFill>
                <a:schemeClr val="lt2">
                  <a:lumMod val="75000"/>
                </a:schemeClr>
              </a:solidFill>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fr-FR" sz="1600" spc="-1" strike="noStrike">
                <a:solidFill>
                  <a:schemeClr val="lt2">
                    <a:lumMod val="75000"/>
                  </a:schemeClr>
                </a:solidFill>
                <a:latin typeface="Century Gothic"/>
              </a:rPr>
              <a:t>Troisième niveau</a:t>
            </a:r>
            <a:endParaRPr b="0" lang="en-US" sz="1600" spc="-1" strike="noStrike">
              <a:solidFill>
                <a:schemeClr val="lt2">
                  <a:lumMod val="75000"/>
                </a:schemeClr>
              </a:solidFill>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Quatrième niveau</a:t>
            </a:r>
            <a:endParaRPr b="0" lang="en-US" sz="1400" spc="-1" strike="noStrike">
              <a:solidFill>
                <a:schemeClr val="lt2">
                  <a:lumMod val="75000"/>
                </a:schemeClr>
              </a:solidFill>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Cinquième niveau</a:t>
            </a:r>
            <a:endParaRPr b="0" lang="en-US" sz="1400" spc="-1" strike="noStrike">
              <a:solidFill>
                <a:schemeClr val="lt2">
                  <a:lumMod val="75000"/>
                </a:schemeClr>
              </a:solidFill>
              <a:latin typeface="Century Gothic"/>
            </a:endParaRPr>
          </a:p>
        </p:txBody>
      </p:sp>
      <p:sp>
        <p:nvSpPr>
          <p:cNvPr id="146" name="PlaceHolder 3"/>
          <p:cNvSpPr>
            <a:spLocks noGrp="1"/>
          </p:cNvSpPr>
          <p:nvPr>
            <p:ph type="body"/>
          </p:nvPr>
        </p:nvSpPr>
        <p:spPr>
          <a:xfrm>
            <a:off x="5808240" y="685800"/>
            <a:ext cx="4934160" cy="3614760"/>
          </a:xfrm>
          <a:prstGeom prst="rect">
            <a:avLst/>
          </a:prstGeom>
          <a:noFill/>
          <a:ln w="0">
            <a:noFill/>
          </a:ln>
        </p:spPr>
        <p:txBody>
          <a:bodyPr lIns="91440" rIns="91440" tIns="45720" bIns="45720" anchor="ctr">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fr-FR" sz="1800" spc="-1" strike="noStrike">
                <a:solidFill>
                  <a:schemeClr val="lt2">
                    <a:lumMod val="75000"/>
                  </a:schemeClr>
                </a:solidFill>
                <a:latin typeface="Century Gothic"/>
              </a:rPr>
              <a:t>Deuxième niveau</a:t>
            </a:r>
            <a:endParaRPr b="0" lang="en-US" sz="1800" spc="-1" strike="noStrike">
              <a:solidFill>
                <a:schemeClr val="lt2">
                  <a:lumMod val="75000"/>
                </a:schemeClr>
              </a:solidFill>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fr-FR" sz="1600" spc="-1" strike="noStrike">
                <a:solidFill>
                  <a:schemeClr val="lt2">
                    <a:lumMod val="75000"/>
                  </a:schemeClr>
                </a:solidFill>
                <a:latin typeface="Century Gothic"/>
              </a:rPr>
              <a:t>Troisième niveau</a:t>
            </a:r>
            <a:endParaRPr b="0" lang="en-US" sz="1600" spc="-1" strike="noStrike">
              <a:solidFill>
                <a:schemeClr val="lt2">
                  <a:lumMod val="75000"/>
                </a:schemeClr>
              </a:solidFill>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Quatrième niveau</a:t>
            </a:r>
            <a:endParaRPr b="0" lang="en-US" sz="1400" spc="-1" strike="noStrike">
              <a:solidFill>
                <a:schemeClr val="lt2">
                  <a:lumMod val="75000"/>
                </a:schemeClr>
              </a:solidFill>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Cinquième niveau</a:t>
            </a:r>
            <a:endParaRPr b="0" lang="en-US" sz="1400" spc="-1" strike="noStrike">
              <a:solidFill>
                <a:schemeClr val="lt2">
                  <a:lumMod val="75000"/>
                </a:schemeClr>
              </a:solidFill>
              <a:latin typeface="Century Gothic"/>
            </a:endParaRPr>
          </a:p>
        </p:txBody>
      </p:sp>
      <p:sp>
        <p:nvSpPr>
          <p:cNvPr id="147" name="PlaceHolder 4"/>
          <p:cNvSpPr>
            <a:spLocks noGrp="1"/>
          </p:cNvSpPr>
          <p:nvPr>
            <p:ph type="dt" idx="34"/>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48" name="PlaceHolder 5"/>
          <p:cNvSpPr>
            <a:spLocks noGrp="1"/>
          </p:cNvSpPr>
          <p:nvPr>
            <p:ph type="ftr" idx="35"/>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49" name="PlaceHolder 6"/>
          <p:cNvSpPr>
            <a:spLocks noGrp="1"/>
          </p:cNvSpPr>
          <p:nvPr>
            <p:ph type="sldNum" idx="36"/>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6B412625-CFA5-46C4-9E07-B27CB51128EF}"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53" name="Group 6"/>
          <p:cNvGrpSpPr/>
          <p:nvPr/>
        </p:nvGrpSpPr>
        <p:grpSpPr>
          <a:xfrm>
            <a:off x="9206640" y="2963160"/>
            <a:ext cx="2981880" cy="3209040"/>
            <a:chOff x="9206640" y="2963160"/>
            <a:chExt cx="2981880" cy="3209040"/>
          </a:xfrm>
        </p:grpSpPr>
        <p:cxnSp>
          <p:nvCxnSpPr>
            <p:cNvPr id="154"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55"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56"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57"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58"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59"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160" name="PlaceHolder 2"/>
          <p:cNvSpPr>
            <a:spLocks noGrp="1"/>
          </p:cNvSpPr>
          <p:nvPr>
            <p:ph type="body"/>
          </p:nvPr>
        </p:nvSpPr>
        <p:spPr>
          <a:xfrm>
            <a:off x="972000" y="685800"/>
            <a:ext cx="4649400" cy="576000"/>
          </a:xfrm>
          <a:prstGeom prst="rect">
            <a:avLst/>
          </a:prstGeom>
          <a:noFill/>
          <a:ln w="0">
            <a:noFill/>
          </a:ln>
        </p:spPr>
        <p:txBody>
          <a:bodyPr lIns="91440" rIns="91440" tIns="45720" bIns="45720" anchor="b">
            <a:noAutofit/>
          </a:bodyPr>
          <a:p>
            <a:pPr indent="0" defTabSz="457200">
              <a:lnSpc>
                <a:spcPct val="100000"/>
              </a:lnSpc>
              <a:spcBef>
                <a:spcPts val="561"/>
              </a:spcBef>
              <a:spcAft>
                <a:spcPts val="601"/>
              </a:spcAft>
              <a:buNone/>
              <a:tabLst>
                <a:tab algn="l" pos="0"/>
              </a:tabLst>
            </a:pPr>
            <a:r>
              <a:rPr b="0" lang="fr-FR" sz="2800" spc="-1" strike="noStrike">
                <a:solidFill>
                  <a:schemeClr val="dk1"/>
                </a:solidFill>
                <a:latin typeface="Century Gothic"/>
              </a:rPr>
              <a:t>Cliquez pour modifier les styles du texte du masque</a:t>
            </a:r>
            <a:endParaRPr b="0" lang="en-US" sz="2800" spc="-1" strike="noStrike">
              <a:solidFill>
                <a:schemeClr val="lt2">
                  <a:lumMod val="75000"/>
                </a:schemeClr>
              </a:solidFill>
              <a:latin typeface="Century Gothic"/>
            </a:endParaRPr>
          </a:p>
        </p:txBody>
      </p:sp>
      <p:sp>
        <p:nvSpPr>
          <p:cNvPr id="161" name="PlaceHolder 3"/>
          <p:cNvSpPr>
            <a:spLocks noGrp="1"/>
          </p:cNvSpPr>
          <p:nvPr>
            <p:ph type="body"/>
          </p:nvPr>
        </p:nvSpPr>
        <p:spPr>
          <a:xfrm>
            <a:off x="684360" y="1270440"/>
            <a:ext cx="4937400" cy="3030120"/>
          </a:xfrm>
          <a:prstGeom prst="rect">
            <a:avLst/>
          </a:prstGeom>
          <a:noFill/>
          <a:ln w="0">
            <a:noFill/>
          </a:ln>
        </p:spPr>
        <p:txBody>
          <a:bodyPr lIns="91440" rIns="91440" tIns="45720" bIns="45720" anchor="t">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fr-FR" sz="1800" spc="-1" strike="noStrike">
                <a:solidFill>
                  <a:schemeClr val="lt2">
                    <a:lumMod val="75000"/>
                  </a:schemeClr>
                </a:solidFill>
                <a:latin typeface="Century Gothic"/>
              </a:rPr>
              <a:t>Deuxième niveau</a:t>
            </a:r>
            <a:endParaRPr b="0" lang="en-US" sz="1800" spc="-1" strike="noStrike">
              <a:solidFill>
                <a:schemeClr val="lt2">
                  <a:lumMod val="75000"/>
                </a:schemeClr>
              </a:solidFill>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fr-FR" sz="1600" spc="-1" strike="noStrike">
                <a:solidFill>
                  <a:schemeClr val="lt2">
                    <a:lumMod val="75000"/>
                  </a:schemeClr>
                </a:solidFill>
                <a:latin typeface="Century Gothic"/>
              </a:rPr>
              <a:t>Troisième niveau</a:t>
            </a:r>
            <a:endParaRPr b="0" lang="en-US" sz="1600" spc="-1" strike="noStrike">
              <a:solidFill>
                <a:schemeClr val="lt2">
                  <a:lumMod val="75000"/>
                </a:schemeClr>
              </a:solidFill>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Quatrième niveau</a:t>
            </a:r>
            <a:endParaRPr b="0" lang="en-US" sz="1400" spc="-1" strike="noStrike">
              <a:solidFill>
                <a:schemeClr val="lt2">
                  <a:lumMod val="75000"/>
                </a:schemeClr>
              </a:solidFill>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Cinquième niveau</a:t>
            </a:r>
            <a:endParaRPr b="0" lang="en-US" sz="1400" spc="-1" strike="noStrike">
              <a:solidFill>
                <a:schemeClr val="lt2">
                  <a:lumMod val="75000"/>
                </a:schemeClr>
              </a:solidFill>
              <a:latin typeface="Century Gothic"/>
            </a:endParaRPr>
          </a:p>
        </p:txBody>
      </p:sp>
      <p:sp>
        <p:nvSpPr>
          <p:cNvPr id="162" name="PlaceHolder 4"/>
          <p:cNvSpPr>
            <a:spLocks noGrp="1"/>
          </p:cNvSpPr>
          <p:nvPr>
            <p:ph type="body"/>
          </p:nvPr>
        </p:nvSpPr>
        <p:spPr>
          <a:xfrm>
            <a:off x="6078960" y="685800"/>
            <a:ext cx="4664880" cy="576000"/>
          </a:xfrm>
          <a:prstGeom prst="rect">
            <a:avLst/>
          </a:prstGeom>
          <a:noFill/>
          <a:ln w="0">
            <a:noFill/>
          </a:ln>
        </p:spPr>
        <p:txBody>
          <a:bodyPr lIns="91440" rIns="91440" tIns="45720" bIns="45720" anchor="b">
            <a:noAutofit/>
          </a:bodyPr>
          <a:p>
            <a:pPr indent="0" defTabSz="457200">
              <a:lnSpc>
                <a:spcPct val="100000"/>
              </a:lnSpc>
              <a:spcBef>
                <a:spcPts val="561"/>
              </a:spcBef>
              <a:spcAft>
                <a:spcPts val="601"/>
              </a:spcAft>
              <a:buNone/>
              <a:tabLst>
                <a:tab algn="l" pos="0"/>
              </a:tabLst>
            </a:pPr>
            <a:r>
              <a:rPr b="0" lang="fr-FR" sz="2800" spc="-1" strike="noStrike">
                <a:solidFill>
                  <a:schemeClr val="dk1"/>
                </a:solidFill>
                <a:latin typeface="Century Gothic"/>
              </a:rPr>
              <a:t>Cliquez pour modifier les styles du texte du masque</a:t>
            </a:r>
            <a:endParaRPr b="0" lang="en-US" sz="2800" spc="-1" strike="noStrike">
              <a:solidFill>
                <a:schemeClr val="lt2">
                  <a:lumMod val="75000"/>
                </a:schemeClr>
              </a:solidFill>
              <a:latin typeface="Century Gothic"/>
            </a:endParaRPr>
          </a:p>
        </p:txBody>
      </p:sp>
      <p:sp>
        <p:nvSpPr>
          <p:cNvPr id="163" name="PlaceHolder 5"/>
          <p:cNvSpPr>
            <a:spLocks noGrp="1"/>
          </p:cNvSpPr>
          <p:nvPr>
            <p:ph type="body"/>
          </p:nvPr>
        </p:nvSpPr>
        <p:spPr>
          <a:xfrm>
            <a:off x="5806440" y="1262160"/>
            <a:ext cx="4928760" cy="3030120"/>
          </a:xfrm>
          <a:prstGeom prst="rect">
            <a:avLst/>
          </a:prstGeom>
          <a:noFill/>
          <a:ln w="0">
            <a:noFill/>
          </a:ln>
        </p:spPr>
        <p:txBody>
          <a:bodyPr lIns="91440" rIns="91440" tIns="45720" bIns="45720" anchor="t">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fr-FR" sz="1800" spc="-1" strike="noStrike">
                <a:solidFill>
                  <a:schemeClr val="lt2">
                    <a:lumMod val="75000"/>
                  </a:schemeClr>
                </a:solidFill>
                <a:latin typeface="Century Gothic"/>
              </a:rPr>
              <a:t>Deuxième niveau</a:t>
            </a:r>
            <a:endParaRPr b="0" lang="en-US" sz="1800" spc="-1" strike="noStrike">
              <a:solidFill>
                <a:schemeClr val="lt2">
                  <a:lumMod val="75000"/>
                </a:schemeClr>
              </a:solidFill>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fr-FR" sz="1600" spc="-1" strike="noStrike">
                <a:solidFill>
                  <a:schemeClr val="lt2">
                    <a:lumMod val="75000"/>
                  </a:schemeClr>
                </a:solidFill>
                <a:latin typeface="Century Gothic"/>
              </a:rPr>
              <a:t>Troisième niveau</a:t>
            </a:r>
            <a:endParaRPr b="0" lang="en-US" sz="1600" spc="-1" strike="noStrike">
              <a:solidFill>
                <a:schemeClr val="lt2">
                  <a:lumMod val="75000"/>
                </a:schemeClr>
              </a:solidFill>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Quatrième niveau</a:t>
            </a:r>
            <a:endParaRPr b="0" lang="en-US" sz="1400" spc="-1" strike="noStrike">
              <a:solidFill>
                <a:schemeClr val="lt2">
                  <a:lumMod val="75000"/>
                </a:schemeClr>
              </a:solidFill>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Cinquième niveau</a:t>
            </a:r>
            <a:endParaRPr b="0" lang="en-US" sz="1400" spc="-1" strike="noStrike">
              <a:solidFill>
                <a:schemeClr val="lt2">
                  <a:lumMod val="75000"/>
                </a:schemeClr>
              </a:solidFill>
              <a:latin typeface="Century Gothic"/>
            </a:endParaRPr>
          </a:p>
        </p:txBody>
      </p:sp>
      <p:sp>
        <p:nvSpPr>
          <p:cNvPr id="164" name="PlaceHolder 6"/>
          <p:cNvSpPr>
            <a:spLocks noGrp="1"/>
          </p:cNvSpPr>
          <p:nvPr>
            <p:ph type="dt" idx="37"/>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65" name="PlaceHolder 7"/>
          <p:cNvSpPr>
            <a:spLocks noGrp="1"/>
          </p:cNvSpPr>
          <p:nvPr>
            <p:ph type="ftr" idx="38"/>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66" name="PlaceHolder 8"/>
          <p:cNvSpPr>
            <a:spLocks noGrp="1"/>
          </p:cNvSpPr>
          <p:nvPr>
            <p:ph type="sldNum" idx="39"/>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12C46565-1385-4551-A564-11A449AF824B}"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67" name="Group 6"/>
          <p:cNvGrpSpPr/>
          <p:nvPr/>
        </p:nvGrpSpPr>
        <p:grpSpPr>
          <a:xfrm>
            <a:off x="9206640" y="2963160"/>
            <a:ext cx="2981880" cy="3209040"/>
            <a:chOff x="9206640" y="2963160"/>
            <a:chExt cx="2981880" cy="3209040"/>
          </a:xfrm>
        </p:grpSpPr>
        <p:cxnSp>
          <p:nvCxnSpPr>
            <p:cNvPr id="168"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69"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70"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71"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72"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73"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174" name="PlaceHolder 2"/>
          <p:cNvSpPr>
            <a:spLocks noGrp="1"/>
          </p:cNvSpPr>
          <p:nvPr>
            <p:ph type="dt" idx="40"/>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75" name="PlaceHolder 3"/>
          <p:cNvSpPr>
            <a:spLocks noGrp="1"/>
          </p:cNvSpPr>
          <p:nvPr>
            <p:ph type="ftr" idx="41"/>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76" name="PlaceHolder 4"/>
          <p:cNvSpPr>
            <a:spLocks noGrp="1"/>
          </p:cNvSpPr>
          <p:nvPr>
            <p:ph type="sldNum" idx="42"/>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62092B9C-50DF-4B61-9A00-D41428E5D71A}"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78" name="Group 6"/>
          <p:cNvGrpSpPr/>
          <p:nvPr/>
        </p:nvGrpSpPr>
        <p:grpSpPr>
          <a:xfrm>
            <a:off x="9206640" y="2963160"/>
            <a:ext cx="2981880" cy="3209040"/>
            <a:chOff x="9206640" y="2963160"/>
            <a:chExt cx="2981880" cy="3209040"/>
          </a:xfrm>
        </p:grpSpPr>
        <p:cxnSp>
          <p:nvCxnSpPr>
            <p:cNvPr id="179"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80"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81"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82"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83"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84" name="PlaceHolder 1"/>
          <p:cNvSpPr>
            <a:spLocks noGrp="1"/>
          </p:cNvSpPr>
          <p:nvPr>
            <p:ph type="dt" idx="43"/>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85" name="PlaceHolder 2"/>
          <p:cNvSpPr>
            <a:spLocks noGrp="1"/>
          </p:cNvSpPr>
          <p:nvPr>
            <p:ph type="ftr" idx="44"/>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86" name="PlaceHolder 3"/>
          <p:cNvSpPr>
            <a:spLocks noGrp="1"/>
          </p:cNvSpPr>
          <p:nvPr>
            <p:ph type="sldNum" idx="45"/>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B3FC27BF-429E-490F-B701-9BFAA5053299}"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87" name="Group 6"/>
          <p:cNvGrpSpPr/>
          <p:nvPr/>
        </p:nvGrpSpPr>
        <p:grpSpPr>
          <a:xfrm>
            <a:off x="9206640" y="2963160"/>
            <a:ext cx="2981880" cy="3209040"/>
            <a:chOff x="9206640" y="2963160"/>
            <a:chExt cx="2981880" cy="3209040"/>
          </a:xfrm>
        </p:grpSpPr>
        <p:cxnSp>
          <p:nvCxnSpPr>
            <p:cNvPr id="188"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89"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90"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91"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92"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93" name="PlaceHolder 1"/>
          <p:cNvSpPr>
            <a:spLocks noGrp="1"/>
          </p:cNvSpPr>
          <p:nvPr>
            <p:ph type="title"/>
          </p:nvPr>
        </p:nvSpPr>
        <p:spPr>
          <a:xfrm>
            <a:off x="7085160" y="685800"/>
            <a:ext cx="3657240" cy="1371240"/>
          </a:xfrm>
          <a:prstGeom prst="rect">
            <a:avLst/>
          </a:prstGeom>
          <a:noFill/>
          <a:ln w="0">
            <a:noFill/>
          </a:ln>
        </p:spPr>
        <p:txBody>
          <a:bodyPr lIns="91440" rIns="91440" tIns="45720" bIns="45720" anchor="b">
            <a:normAutofit/>
          </a:bodyPr>
          <a:p>
            <a:pPr indent="0" defTabSz="457200">
              <a:lnSpc>
                <a:spcPct val="100000"/>
              </a:lnSpc>
              <a:buNone/>
            </a:pPr>
            <a:r>
              <a:rPr b="0" lang="fr-FR" sz="2400" spc="-1" strike="noStrike" cap="all">
                <a:solidFill>
                  <a:schemeClr val="dk1"/>
                </a:solidFill>
                <a:latin typeface="Century Gothic"/>
              </a:rPr>
              <a:t>Modifiez le style du titre</a:t>
            </a:r>
            <a:endParaRPr b="0" lang="en-US" sz="2400" spc="-1" strike="noStrike">
              <a:solidFill>
                <a:schemeClr val="dk1"/>
              </a:solidFill>
              <a:latin typeface="Century Gothic"/>
            </a:endParaRPr>
          </a:p>
        </p:txBody>
      </p:sp>
      <p:sp>
        <p:nvSpPr>
          <p:cNvPr id="194" name="PlaceHolder 2"/>
          <p:cNvSpPr>
            <a:spLocks noGrp="1"/>
          </p:cNvSpPr>
          <p:nvPr>
            <p:ph type="body"/>
          </p:nvPr>
        </p:nvSpPr>
        <p:spPr>
          <a:xfrm>
            <a:off x="684360" y="685800"/>
            <a:ext cx="5943240" cy="5308200"/>
          </a:xfrm>
          <a:prstGeom prst="rect">
            <a:avLst/>
          </a:prstGeom>
          <a:noFill/>
          <a:ln w="0">
            <a:noFill/>
          </a:ln>
        </p:spPr>
        <p:txBody>
          <a:bodyPr lIns="91440" rIns="91440" tIns="45720" bIns="45720" anchor="ctr">
            <a:normAutofit/>
          </a:bodyPr>
          <a:p>
            <a:pPr marL="285840" indent="-285840" defTabSz="457200">
              <a:lnSpc>
                <a:spcPct val="100000"/>
              </a:lnSpc>
              <a:spcBef>
                <a:spcPts val="400"/>
              </a:spcBef>
              <a:spcAft>
                <a:spcPts val="601"/>
              </a:spcAft>
              <a:buClr>
                <a:srgbClr val="ffffff"/>
              </a:buClr>
              <a:buSzPct val="80000"/>
              <a:buFont typeface="Wingdings 3" charset="2"/>
              <a:buChar char=""/>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fr-FR" sz="1800" spc="-1" strike="noStrike">
                <a:solidFill>
                  <a:schemeClr val="lt2">
                    <a:lumMod val="75000"/>
                  </a:schemeClr>
                </a:solidFill>
                <a:latin typeface="Century Gothic"/>
              </a:rPr>
              <a:t>Deuxième niveau</a:t>
            </a:r>
            <a:endParaRPr b="0" lang="en-US" sz="1800" spc="-1" strike="noStrike">
              <a:solidFill>
                <a:schemeClr val="lt2">
                  <a:lumMod val="75000"/>
                </a:schemeClr>
              </a:solidFill>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fr-FR" sz="1600" spc="-1" strike="noStrike">
                <a:solidFill>
                  <a:schemeClr val="lt2">
                    <a:lumMod val="75000"/>
                  </a:schemeClr>
                </a:solidFill>
                <a:latin typeface="Century Gothic"/>
              </a:rPr>
              <a:t>Troisième niveau</a:t>
            </a:r>
            <a:endParaRPr b="0" lang="en-US" sz="1600" spc="-1" strike="noStrike">
              <a:solidFill>
                <a:schemeClr val="lt2">
                  <a:lumMod val="75000"/>
                </a:schemeClr>
              </a:solidFill>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Quatrième niveau</a:t>
            </a:r>
            <a:endParaRPr b="0" lang="en-US" sz="1400" spc="-1" strike="noStrike">
              <a:solidFill>
                <a:schemeClr val="lt2">
                  <a:lumMod val="75000"/>
                </a:schemeClr>
              </a:solidFill>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Cinquième niveau</a:t>
            </a:r>
            <a:endParaRPr b="0" lang="en-US" sz="1400" spc="-1" strike="noStrike">
              <a:solidFill>
                <a:schemeClr val="lt2">
                  <a:lumMod val="75000"/>
                </a:schemeClr>
              </a:solidFill>
              <a:latin typeface="Century Gothic"/>
            </a:endParaRPr>
          </a:p>
        </p:txBody>
      </p:sp>
      <p:sp>
        <p:nvSpPr>
          <p:cNvPr id="195" name="PlaceHolder 3"/>
          <p:cNvSpPr>
            <a:spLocks noGrp="1"/>
          </p:cNvSpPr>
          <p:nvPr>
            <p:ph type="body"/>
          </p:nvPr>
        </p:nvSpPr>
        <p:spPr>
          <a:xfrm>
            <a:off x="7085160" y="2209680"/>
            <a:ext cx="3657240" cy="2090880"/>
          </a:xfrm>
          <a:prstGeom prst="rect">
            <a:avLst/>
          </a:prstGeom>
          <a:noFill/>
          <a:ln w="0">
            <a:noFill/>
          </a:ln>
        </p:spPr>
        <p:txBody>
          <a:bodyPr lIns="91440" rIns="91440" tIns="45720" bIns="45720" anchor="t">
            <a:normAutofit/>
          </a:bodyPr>
          <a:p>
            <a:pPr indent="0" defTabSz="457200">
              <a:lnSpc>
                <a:spcPct val="100000"/>
              </a:lnSpc>
              <a:spcBef>
                <a:spcPts val="320"/>
              </a:spcBef>
              <a:spcAft>
                <a:spcPts val="601"/>
              </a:spcAft>
              <a:buNone/>
              <a:tabLst>
                <a:tab algn="l" pos="0"/>
              </a:tabLst>
            </a:pPr>
            <a:r>
              <a:rPr b="0" lang="fr-FR" sz="1600" spc="-1" strike="noStrike">
                <a:solidFill>
                  <a:schemeClr val="lt2">
                    <a:lumMod val="75000"/>
                  </a:schemeClr>
                </a:solidFill>
                <a:latin typeface="Century Gothic"/>
              </a:rPr>
              <a:t>Cliquez pour modifier les styles du texte du masque</a:t>
            </a:r>
            <a:endParaRPr b="0" lang="en-US" sz="1600" spc="-1" strike="noStrike">
              <a:solidFill>
                <a:schemeClr val="lt2">
                  <a:lumMod val="75000"/>
                </a:schemeClr>
              </a:solidFill>
              <a:latin typeface="Century Gothic"/>
            </a:endParaRPr>
          </a:p>
        </p:txBody>
      </p:sp>
      <p:sp>
        <p:nvSpPr>
          <p:cNvPr id="196" name="PlaceHolder 4"/>
          <p:cNvSpPr>
            <a:spLocks noGrp="1"/>
          </p:cNvSpPr>
          <p:nvPr>
            <p:ph type="dt" idx="46"/>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97" name="PlaceHolder 5"/>
          <p:cNvSpPr>
            <a:spLocks noGrp="1"/>
          </p:cNvSpPr>
          <p:nvPr>
            <p:ph type="ftr" idx="47"/>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98" name="PlaceHolder 6"/>
          <p:cNvSpPr>
            <a:spLocks noGrp="1"/>
          </p:cNvSpPr>
          <p:nvPr>
            <p:ph type="sldNum" idx="48"/>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6B364C6F-7484-4C2A-863E-BD250694A7DC}"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99" name="Group 6"/>
          <p:cNvGrpSpPr/>
          <p:nvPr/>
        </p:nvGrpSpPr>
        <p:grpSpPr>
          <a:xfrm>
            <a:off x="9206640" y="2963160"/>
            <a:ext cx="2981880" cy="3209040"/>
            <a:chOff x="9206640" y="2963160"/>
            <a:chExt cx="2981880" cy="3209040"/>
          </a:xfrm>
        </p:grpSpPr>
        <p:cxnSp>
          <p:nvCxnSpPr>
            <p:cNvPr id="200"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201"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202"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203"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204"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205" name="PlaceHolder 1"/>
          <p:cNvSpPr>
            <a:spLocks noGrp="1"/>
          </p:cNvSpPr>
          <p:nvPr>
            <p:ph type="title"/>
          </p:nvPr>
        </p:nvSpPr>
        <p:spPr>
          <a:xfrm>
            <a:off x="4722840" y="1447920"/>
            <a:ext cx="6019560" cy="1142640"/>
          </a:xfrm>
          <a:prstGeom prst="rect">
            <a:avLst/>
          </a:prstGeom>
          <a:noFill/>
          <a:ln w="0">
            <a:noFill/>
          </a:ln>
        </p:spPr>
        <p:txBody>
          <a:bodyPr lIns="91440" rIns="91440" tIns="45720" bIns="45720" anchor="b">
            <a:normAutofit/>
          </a:bodyPr>
          <a:p>
            <a:pPr indent="0" defTabSz="457200">
              <a:lnSpc>
                <a:spcPct val="100000"/>
              </a:lnSpc>
              <a:buNone/>
            </a:pPr>
            <a:r>
              <a:rPr b="0" lang="fr-FR" sz="2800" spc="-1" strike="noStrike" cap="all">
                <a:solidFill>
                  <a:schemeClr val="dk1"/>
                </a:solidFill>
                <a:latin typeface="Century Gothic"/>
              </a:rPr>
              <a:t>Modifiez le style du titre</a:t>
            </a:r>
            <a:endParaRPr b="0" lang="en-US" sz="2800" spc="-1" strike="noStrike">
              <a:solidFill>
                <a:schemeClr val="dk1"/>
              </a:solidFill>
              <a:latin typeface="Century Gothic"/>
            </a:endParaRPr>
          </a:p>
        </p:txBody>
      </p:sp>
      <p:sp>
        <p:nvSpPr>
          <p:cNvPr id="206" name="PlaceHolder 2"/>
          <p:cNvSpPr>
            <a:spLocks noGrp="1"/>
          </p:cNvSpPr>
          <p:nvPr>
            <p:ph type="body"/>
          </p:nvPr>
        </p:nvSpPr>
        <p:spPr>
          <a:xfrm>
            <a:off x="988920" y="914400"/>
            <a:ext cx="3280680" cy="4571640"/>
          </a:xfrm>
          <a:prstGeom prst="rect">
            <a:avLst/>
          </a:prstGeom>
          <a:noFill/>
          <a:ln w="15840">
            <a:solidFill>
              <a:schemeClr val="dk1">
                <a:alpha val="40000"/>
              </a:schemeClr>
            </a:solidFill>
            <a:round/>
          </a:ln>
        </p:spPr>
        <p:txBody>
          <a:bodyPr lIns="90000" rIns="90000" tIns="45000" bIns="45000" anchor="t">
            <a:normAutofit/>
          </a:bodyPr>
          <a:p>
            <a:pPr indent="0" algn="ctr" defTabSz="457200">
              <a:lnSpc>
                <a:spcPct val="100000"/>
              </a:lnSpc>
              <a:buNone/>
              <a:tabLst>
                <a:tab algn="l" pos="0"/>
              </a:tabLst>
            </a:pPr>
            <a:r>
              <a:rPr b="0" lang="fr-FR" sz="1600" spc="-1" strike="noStrike">
                <a:solidFill>
                  <a:schemeClr val="dk1"/>
                </a:solidFill>
                <a:latin typeface="Century Gothic"/>
              </a:rPr>
              <a:t>Cliquez sur l'icône pour ajouter une image</a:t>
            </a:r>
            <a:endParaRPr b="0" lang="en-US" sz="1600" spc="-1" strike="noStrike">
              <a:solidFill>
                <a:schemeClr val="lt2">
                  <a:lumMod val="75000"/>
                </a:schemeClr>
              </a:solidFill>
              <a:latin typeface="Century Gothic"/>
            </a:endParaRPr>
          </a:p>
        </p:txBody>
      </p:sp>
      <p:sp>
        <p:nvSpPr>
          <p:cNvPr id="207" name="PlaceHolder 3"/>
          <p:cNvSpPr>
            <a:spLocks noGrp="1"/>
          </p:cNvSpPr>
          <p:nvPr>
            <p:ph type="body"/>
          </p:nvPr>
        </p:nvSpPr>
        <p:spPr>
          <a:xfrm>
            <a:off x="4722840" y="2777040"/>
            <a:ext cx="6021000" cy="204840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fr-FR" sz="1800" spc="-1" strike="noStrike">
                <a:solidFill>
                  <a:schemeClr val="lt2">
                    <a:lumMod val="75000"/>
                  </a:schemeClr>
                </a:solidFill>
                <a:latin typeface="Century Gothic"/>
              </a:rPr>
              <a:t>Cliquez pour modifier les styles du texte du masque</a:t>
            </a:r>
            <a:endParaRPr b="0" lang="en-US" sz="1800" spc="-1" strike="noStrike">
              <a:solidFill>
                <a:schemeClr val="lt2">
                  <a:lumMod val="75000"/>
                </a:schemeClr>
              </a:solidFill>
              <a:latin typeface="Century Gothic"/>
            </a:endParaRPr>
          </a:p>
        </p:txBody>
      </p:sp>
      <p:sp>
        <p:nvSpPr>
          <p:cNvPr id="208" name="PlaceHolder 4"/>
          <p:cNvSpPr>
            <a:spLocks noGrp="1"/>
          </p:cNvSpPr>
          <p:nvPr>
            <p:ph type="dt" idx="49"/>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209" name="PlaceHolder 5"/>
          <p:cNvSpPr>
            <a:spLocks noGrp="1"/>
          </p:cNvSpPr>
          <p:nvPr>
            <p:ph type="ftr" idx="50"/>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210" name="PlaceHolder 6"/>
          <p:cNvSpPr>
            <a:spLocks noGrp="1"/>
          </p:cNvSpPr>
          <p:nvPr>
            <p:ph type="sldNum" idx="51"/>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83954AFB-1227-4050-B947-6436AA8B2D1C}"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8" name="Group 6"/>
          <p:cNvGrpSpPr/>
          <p:nvPr/>
        </p:nvGrpSpPr>
        <p:grpSpPr>
          <a:xfrm>
            <a:off x="9206640" y="2963160"/>
            <a:ext cx="2981880" cy="3209040"/>
            <a:chOff x="9206640" y="2963160"/>
            <a:chExt cx="2981880" cy="3209040"/>
          </a:xfrm>
        </p:grpSpPr>
        <p:cxnSp>
          <p:nvCxnSpPr>
            <p:cNvPr id="19"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20"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21"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22"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23"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24"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25" name="PlaceHolder 2"/>
          <p:cNvSpPr>
            <a:spLocks noGrp="1"/>
          </p:cNvSpPr>
          <p:nvPr>
            <p:ph type="body"/>
          </p:nvPr>
        </p:nvSpPr>
        <p:spPr>
          <a:xfrm>
            <a:off x="685800" y="533520"/>
            <a:ext cx="10818360" cy="3123720"/>
          </a:xfrm>
          <a:prstGeom prst="rect">
            <a:avLst/>
          </a:prstGeom>
          <a:noFill/>
          <a:ln w="15840">
            <a:solidFill>
              <a:schemeClr val="dk1">
                <a:alpha val="40000"/>
              </a:schemeClr>
            </a:solidFill>
            <a:round/>
          </a:ln>
        </p:spPr>
        <p:txBody>
          <a:bodyPr lIns="90000" rIns="90000" tIns="45000" bIns="45000" anchor="t">
            <a:normAutofit/>
          </a:bodyPr>
          <a:p>
            <a:pPr indent="0" algn="ctr" defTabSz="457200">
              <a:lnSpc>
                <a:spcPct val="100000"/>
              </a:lnSpc>
              <a:buNone/>
              <a:tabLst>
                <a:tab algn="l" pos="0"/>
              </a:tabLst>
            </a:pPr>
            <a:r>
              <a:rPr b="0" lang="fr-FR" sz="1600" spc="-1" strike="noStrike">
                <a:solidFill>
                  <a:schemeClr val="dk1"/>
                </a:solidFill>
                <a:latin typeface="Century Gothic"/>
              </a:rPr>
              <a:t>Cliquez sur l'icône pour ajouter une image</a:t>
            </a:r>
            <a:endParaRPr b="0" lang="en-US" sz="1600" spc="-1" strike="noStrike">
              <a:solidFill>
                <a:schemeClr val="lt2">
                  <a:lumMod val="75000"/>
                </a:schemeClr>
              </a:solidFill>
              <a:latin typeface="Century Gothic"/>
            </a:endParaRPr>
          </a:p>
        </p:txBody>
      </p:sp>
      <p:sp>
        <p:nvSpPr>
          <p:cNvPr id="26" name="PlaceHolder 3"/>
          <p:cNvSpPr>
            <a:spLocks noGrp="1"/>
          </p:cNvSpPr>
          <p:nvPr>
            <p:ph type="body"/>
          </p:nvPr>
        </p:nvSpPr>
        <p:spPr>
          <a:xfrm>
            <a:off x="914400" y="3843720"/>
            <a:ext cx="8303760" cy="456840"/>
          </a:xfrm>
          <a:prstGeom prst="rect">
            <a:avLst/>
          </a:prstGeom>
          <a:noFill/>
          <a:ln w="0">
            <a:noFill/>
          </a:ln>
        </p:spPr>
        <p:txBody>
          <a:bodyPr lIns="91440" rIns="91440" tIns="45720" bIns="45720" anchor="t">
            <a:normAutofit/>
          </a:bodyPr>
          <a:p>
            <a:pPr indent="0" defTabSz="457200">
              <a:lnSpc>
                <a:spcPct val="100000"/>
              </a:lnSpc>
              <a:spcBef>
                <a:spcPts val="320"/>
              </a:spcBef>
              <a:spcAft>
                <a:spcPts val="601"/>
              </a:spcAft>
              <a:buNone/>
              <a:tabLst>
                <a:tab algn="l" pos="0"/>
              </a:tabLst>
            </a:pPr>
            <a:r>
              <a:rPr b="0" lang="fr-FR" sz="1600" spc="-1" strike="noStrike">
                <a:solidFill>
                  <a:schemeClr val="lt2">
                    <a:lumMod val="75000"/>
                  </a:schemeClr>
                </a:solidFill>
                <a:latin typeface="Century Gothic"/>
              </a:rPr>
              <a:t>Cliquez pour modifier les styles du texte du masque</a:t>
            </a:r>
            <a:endParaRPr b="0" lang="en-US" sz="1600" spc="-1" strike="noStrike">
              <a:solidFill>
                <a:schemeClr val="lt2">
                  <a:lumMod val="75000"/>
                </a:schemeClr>
              </a:solidFill>
              <a:latin typeface="Century Gothic"/>
            </a:endParaRPr>
          </a:p>
        </p:txBody>
      </p:sp>
      <p:sp>
        <p:nvSpPr>
          <p:cNvPr id="27" name="PlaceHolder 4"/>
          <p:cNvSpPr>
            <a:spLocks noGrp="1"/>
          </p:cNvSpPr>
          <p:nvPr>
            <p:ph type="dt" idx="4"/>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28" name="PlaceHolder 5"/>
          <p:cNvSpPr>
            <a:spLocks noGrp="1"/>
          </p:cNvSpPr>
          <p:nvPr>
            <p:ph type="ftr" idx="5"/>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29" name="PlaceHolder 6"/>
          <p:cNvSpPr>
            <a:spLocks noGrp="1"/>
          </p:cNvSpPr>
          <p:nvPr>
            <p:ph type="sldNum" idx="6"/>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6BB8972D-780A-48C4-BEAD-7FFC2028C13E}"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30" name="Group 6"/>
          <p:cNvGrpSpPr/>
          <p:nvPr/>
        </p:nvGrpSpPr>
        <p:grpSpPr>
          <a:xfrm>
            <a:off x="9206640" y="2963160"/>
            <a:ext cx="2981880" cy="3209040"/>
            <a:chOff x="9206640" y="2963160"/>
            <a:chExt cx="2981880" cy="3209040"/>
          </a:xfrm>
        </p:grpSpPr>
        <p:cxnSp>
          <p:nvCxnSpPr>
            <p:cNvPr id="31"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32"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33"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34"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35"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36" name="PlaceHolder 1"/>
          <p:cNvSpPr>
            <a:spLocks noGrp="1"/>
          </p:cNvSpPr>
          <p:nvPr>
            <p:ph type="title"/>
          </p:nvPr>
        </p:nvSpPr>
        <p:spPr>
          <a:xfrm>
            <a:off x="684360" y="685800"/>
            <a:ext cx="10058040" cy="2742840"/>
          </a:xfrm>
          <a:prstGeom prst="rect">
            <a:avLst/>
          </a:prstGeom>
          <a:noFill/>
          <a:ln w="0">
            <a:noFill/>
          </a:ln>
        </p:spPr>
        <p:txBody>
          <a:bodyPr lIns="91440" rIns="91440" tIns="45720" bIns="45720" anchor="ctr">
            <a:normAutofit/>
          </a:bodyPr>
          <a:p>
            <a:pPr indent="0" defTabSz="457200">
              <a:lnSpc>
                <a:spcPct val="100000"/>
              </a:lnSpc>
              <a:buNone/>
            </a:pPr>
            <a:r>
              <a:rPr b="0" lang="fr-FR" sz="3200" spc="-1" strike="noStrike" cap="all">
                <a:solidFill>
                  <a:schemeClr val="dk1"/>
                </a:solidFill>
                <a:latin typeface="Century Gothic"/>
              </a:rPr>
              <a:t>Modifiez le style du titre</a:t>
            </a:r>
            <a:endParaRPr b="0" lang="en-US" sz="3200" spc="-1" strike="noStrike">
              <a:solidFill>
                <a:schemeClr val="dk1"/>
              </a:solidFill>
              <a:latin typeface="Century Gothic"/>
            </a:endParaRPr>
          </a:p>
        </p:txBody>
      </p:sp>
      <p:sp>
        <p:nvSpPr>
          <p:cNvPr id="37" name="PlaceHolder 2"/>
          <p:cNvSpPr>
            <a:spLocks noGrp="1"/>
          </p:cNvSpPr>
          <p:nvPr>
            <p:ph type="body"/>
          </p:nvPr>
        </p:nvSpPr>
        <p:spPr>
          <a:xfrm>
            <a:off x="684360" y="4114800"/>
            <a:ext cx="8535600" cy="1879200"/>
          </a:xfrm>
          <a:prstGeom prst="rect">
            <a:avLst/>
          </a:prstGeom>
          <a:noFill/>
          <a:ln w="0">
            <a:noFill/>
          </a:ln>
        </p:spPr>
        <p:txBody>
          <a:bodyPr lIns="91440" rIns="91440" tIns="45720" bIns="45720" anchor="ctr">
            <a:normAutofit/>
          </a:bodyPr>
          <a:p>
            <a:pPr indent="0" defTabSz="457200">
              <a:lnSpc>
                <a:spcPct val="100000"/>
              </a:lnSpc>
              <a:spcBef>
                <a:spcPts val="400"/>
              </a:spcBef>
              <a:spcAft>
                <a:spcPts val="601"/>
              </a:spcAft>
              <a:buNone/>
              <a:tabLst>
                <a:tab algn="l" pos="0"/>
              </a:tabLst>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p:txBody>
      </p:sp>
      <p:sp>
        <p:nvSpPr>
          <p:cNvPr id="38" name="PlaceHolder 3"/>
          <p:cNvSpPr>
            <a:spLocks noGrp="1"/>
          </p:cNvSpPr>
          <p:nvPr>
            <p:ph type="dt" idx="7"/>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39" name="PlaceHolder 4"/>
          <p:cNvSpPr>
            <a:spLocks noGrp="1"/>
          </p:cNvSpPr>
          <p:nvPr>
            <p:ph type="ftr" idx="8"/>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40" name="PlaceHolder 5"/>
          <p:cNvSpPr>
            <a:spLocks noGrp="1"/>
          </p:cNvSpPr>
          <p:nvPr>
            <p:ph type="sldNum" idx="9"/>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2D24BC37-E29C-4697-AFCC-E116D1C9AD5C}"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41" name="Group 6"/>
          <p:cNvGrpSpPr/>
          <p:nvPr/>
        </p:nvGrpSpPr>
        <p:grpSpPr>
          <a:xfrm>
            <a:off x="9206640" y="2963160"/>
            <a:ext cx="2981880" cy="3209040"/>
            <a:chOff x="9206640" y="2963160"/>
            <a:chExt cx="2981880" cy="3209040"/>
          </a:xfrm>
        </p:grpSpPr>
        <p:cxnSp>
          <p:nvCxnSpPr>
            <p:cNvPr id="42"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43"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44"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45"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46"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47" name="PlaceHolder 1"/>
          <p:cNvSpPr>
            <a:spLocks noGrp="1"/>
          </p:cNvSpPr>
          <p:nvPr>
            <p:ph type="title"/>
          </p:nvPr>
        </p:nvSpPr>
        <p:spPr>
          <a:xfrm>
            <a:off x="1141560" y="685800"/>
            <a:ext cx="9143640" cy="2742840"/>
          </a:xfrm>
          <a:prstGeom prst="rect">
            <a:avLst/>
          </a:prstGeom>
          <a:noFill/>
          <a:ln w="0">
            <a:noFill/>
          </a:ln>
        </p:spPr>
        <p:txBody>
          <a:bodyPr lIns="91440" rIns="91440" tIns="45720" bIns="45720" anchor="ctr">
            <a:normAutofit/>
          </a:bodyPr>
          <a:p>
            <a:pPr indent="0" defTabSz="457200">
              <a:lnSpc>
                <a:spcPct val="100000"/>
              </a:lnSpc>
              <a:buNone/>
            </a:pPr>
            <a:r>
              <a:rPr b="0" lang="fr-FR" sz="3200" spc="-1" strike="noStrike" cap="all">
                <a:solidFill>
                  <a:schemeClr val="dk1"/>
                </a:solidFill>
                <a:latin typeface="Century Gothic"/>
              </a:rPr>
              <a:t>Modifiez le style du titre</a:t>
            </a:r>
            <a:endParaRPr b="0" lang="en-US" sz="3200" spc="-1" strike="noStrike">
              <a:solidFill>
                <a:schemeClr val="dk1"/>
              </a:solidFill>
              <a:latin typeface="Century Gothic"/>
            </a:endParaRPr>
          </a:p>
        </p:txBody>
      </p:sp>
      <p:sp>
        <p:nvSpPr>
          <p:cNvPr id="48" name="PlaceHolder 2"/>
          <p:cNvSpPr>
            <a:spLocks noGrp="1"/>
          </p:cNvSpPr>
          <p:nvPr>
            <p:ph type="body"/>
          </p:nvPr>
        </p:nvSpPr>
        <p:spPr>
          <a:xfrm>
            <a:off x="1446120" y="3429000"/>
            <a:ext cx="8534160" cy="38052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p:txBody>
      </p:sp>
      <p:sp>
        <p:nvSpPr>
          <p:cNvPr id="49" name="PlaceHolder 3"/>
          <p:cNvSpPr>
            <a:spLocks noGrp="1"/>
          </p:cNvSpPr>
          <p:nvPr>
            <p:ph type="body"/>
          </p:nvPr>
        </p:nvSpPr>
        <p:spPr>
          <a:xfrm>
            <a:off x="684360" y="4300920"/>
            <a:ext cx="8534160" cy="1684440"/>
          </a:xfrm>
          <a:prstGeom prst="rect">
            <a:avLst/>
          </a:prstGeom>
          <a:noFill/>
          <a:ln w="0">
            <a:noFill/>
          </a:ln>
        </p:spPr>
        <p:txBody>
          <a:bodyPr lIns="91440" rIns="91440" tIns="45720" bIns="45720" anchor="ctr">
            <a:normAutofit/>
          </a:bodyPr>
          <a:p>
            <a:pPr indent="0" defTabSz="457200">
              <a:lnSpc>
                <a:spcPct val="100000"/>
              </a:lnSpc>
              <a:spcBef>
                <a:spcPts val="400"/>
              </a:spcBef>
              <a:spcAft>
                <a:spcPts val="601"/>
              </a:spcAft>
              <a:buNone/>
              <a:tabLst>
                <a:tab algn="l" pos="0"/>
              </a:tabLst>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p:txBody>
      </p:sp>
      <p:sp>
        <p:nvSpPr>
          <p:cNvPr id="50" name="PlaceHolder 4"/>
          <p:cNvSpPr>
            <a:spLocks noGrp="1"/>
          </p:cNvSpPr>
          <p:nvPr>
            <p:ph type="dt" idx="10"/>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51" name="PlaceHolder 5"/>
          <p:cNvSpPr>
            <a:spLocks noGrp="1"/>
          </p:cNvSpPr>
          <p:nvPr>
            <p:ph type="ftr" idx="11"/>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52" name="PlaceHolder 6"/>
          <p:cNvSpPr>
            <a:spLocks noGrp="1"/>
          </p:cNvSpPr>
          <p:nvPr>
            <p:ph type="sldNum" idx="12"/>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7519DEB0-F9B4-40E0-BE3F-18EB110CF849}"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
        <p:nvSpPr>
          <p:cNvPr id="53" name="TextBox 13"/>
          <p:cNvSpPr/>
          <p:nvPr/>
        </p:nvSpPr>
        <p:spPr>
          <a:xfrm>
            <a:off x="531720" y="81216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dk1"/>
                </a:solidFill>
                <a:latin typeface="Century Gothic"/>
              </a:rPr>
              <a:t>“</a:t>
            </a:r>
            <a:endParaRPr b="0" lang="fr-FR" sz="8000" spc="-1" strike="noStrike">
              <a:solidFill>
                <a:srgbClr val="ffffff"/>
              </a:solidFill>
              <a:latin typeface="Arial"/>
            </a:endParaRPr>
          </a:p>
        </p:txBody>
      </p:sp>
      <p:sp>
        <p:nvSpPr>
          <p:cNvPr id="54" name="TextBox 14"/>
          <p:cNvSpPr/>
          <p:nvPr/>
        </p:nvSpPr>
        <p:spPr>
          <a:xfrm>
            <a:off x="10285560" y="2768760"/>
            <a:ext cx="609120" cy="584280"/>
          </a:xfrm>
          <a:prstGeom prst="rect">
            <a:avLst/>
          </a:prstGeom>
          <a:noFill/>
          <a:ln w="0">
            <a:noFill/>
          </a:ln>
        </p:spPr>
        <p:style>
          <a:lnRef idx="0"/>
          <a:fillRef idx="0"/>
          <a:effectRef idx="0"/>
          <a:fontRef idx="minor"/>
        </p:style>
        <p:txBody>
          <a:bodyPr anchor="ctr">
            <a:noAutofit/>
          </a:bodyPr>
          <a:p>
            <a:pPr algn="r" defTabSz="457200">
              <a:lnSpc>
                <a:spcPct val="100000"/>
              </a:lnSpc>
            </a:pPr>
            <a:r>
              <a:rPr b="0" lang="en-US" sz="8000" spc="-1" strike="noStrike">
                <a:solidFill>
                  <a:schemeClr val="dk1"/>
                </a:solidFill>
                <a:latin typeface="Century Gothic"/>
              </a:rPr>
              <a:t>”</a:t>
            </a:r>
            <a:endParaRPr b="0" lang="fr-FR" sz="8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55" name="Group 6"/>
          <p:cNvGrpSpPr/>
          <p:nvPr/>
        </p:nvGrpSpPr>
        <p:grpSpPr>
          <a:xfrm>
            <a:off x="9206640" y="2963160"/>
            <a:ext cx="2981880" cy="3209040"/>
            <a:chOff x="9206640" y="2963160"/>
            <a:chExt cx="2981880" cy="3209040"/>
          </a:xfrm>
        </p:grpSpPr>
        <p:cxnSp>
          <p:nvCxnSpPr>
            <p:cNvPr id="56"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57"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58"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59"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60"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61" name="PlaceHolder 1"/>
          <p:cNvSpPr>
            <a:spLocks noGrp="1"/>
          </p:cNvSpPr>
          <p:nvPr>
            <p:ph type="title"/>
          </p:nvPr>
        </p:nvSpPr>
        <p:spPr>
          <a:xfrm>
            <a:off x="684360" y="3429000"/>
            <a:ext cx="8534160" cy="1697040"/>
          </a:xfrm>
          <a:prstGeom prst="rect">
            <a:avLst/>
          </a:prstGeom>
          <a:noFill/>
          <a:ln w="0">
            <a:noFill/>
          </a:ln>
        </p:spPr>
        <p:txBody>
          <a:bodyPr lIns="91440" rIns="91440" tIns="45720" bIns="45720" anchor="b">
            <a:normAutofit/>
          </a:bodyPr>
          <a:p>
            <a:pPr indent="0" defTabSz="457200">
              <a:lnSpc>
                <a:spcPct val="100000"/>
              </a:lnSpc>
              <a:buNone/>
            </a:pPr>
            <a:r>
              <a:rPr b="0" lang="fr-FR" sz="3200" spc="-1" strike="noStrike" cap="all">
                <a:solidFill>
                  <a:schemeClr val="dk1"/>
                </a:solidFill>
                <a:latin typeface="Century Gothic"/>
              </a:rPr>
              <a:t>Modifiez le style du titre</a:t>
            </a:r>
            <a:endParaRPr b="0" lang="en-US" sz="3200" spc="-1" strike="noStrike">
              <a:solidFill>
                <a:schemeClr val="dk1"/>
              </a:solidFill>
              <a:latin typeface="Century Gothic"/>
            </a:endParaRPr>
          </a:p>
        </p:txBody>
      </p:sp>
      <p:sp>
        <p:nvSpPr>
          <p:cNvPr id="62" name="PlaceHolder 2"/>
          <p:cNvSpPr>
            <a:spLocks noGrp="1"/>
          </p:cNvSpPr>
          <p:nvPr>
            <p:ph type="body"/>
          </p:nvPr>
        </p:nvSpPr>
        <p:spPr>
          <a:xfrm>
            <a:off x="684360" y="5132880"/>
            <a:ext cx="8535600" cy="860040"/>
          </a:xfrm>
          <a:prstGeom prst="rect">
            <a:avLst/>
          </a:prstGeom>
          <a:noFill/>
          <a:ln w="0">
            <a:noFill/>
          </a:ln>
        </p:spPr>
        <p:txBody>
          <a:bodyPr lIns="91440" rIns="91440" tIns="45720" bIns="45720" anchor="t">
            <a:normAutofit/>
          </a:bodyPr>
          <a:p>
            <a:pPr indent="0" defTabSz="457200">
              <a:lnSpc>
                <a:spcPct val="100000"/>
              </a:lnSpc>
              <a:spcBef>
                <a:spcPts val="400"/>
              </a:spcBef>
              <a:spcAft>
                <a:spcPts val="601"/>
              </a:spcAft>
              <a:buNone/>
              <a:tabLst>
                <a:tab algn="l" pos="0"/>
              </a:tabLst>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p:txBody>
      </p:sp>
      <p:sp>
        <p:nvSpPr>
          <p:cNvPr id="63" name="PlaceHolder 3"/>
          <p:cNvSpPr>
            <a:spLocks noGrp="1"/>
          </p:cNvSpPr>
          <p:nvPr>
            <p:ph type="dt" idx="13"/>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64" name="PlaceHolder 4"/>
          <p:cNvSpPr>
            <a:spLocks noGrp="1"/>
          </p:cNvSpPr>
          <p:nvPr>
            <p:ph type="ftr" idx="14"/>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65" name="PlaceHolder 5"/>
          <p:cNvSpPr>
            <a:spLocks noGrp="1"/>
          </p:cNvSpPr>
          <p:nvPr>
            <p:ph type="sldNum" idx="15"/>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4CB43BC3-67F0-4DBA-BEAD-1AA33960B104}"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66" name="Group 6"/>
          <p:cNvGrpSpPr/>
          <p:nvPr/>
        </p:nvGrpSpPr>
        <p:grpSpPr>
          <a:xfrm>
            <a:off x="9206640" y="2963160"/>
            <a:ext cx="2981880" cy="3209040"/>
            <a:chOff x="9206640" y="2963160"/>
            <a:chExt cx="2981880" cy="3209040"/>
          </a:xfrm>
        </p:grpSpPr>
        <p:cxnSp>
          <p:nvCxnSpPr>
            <p:cNvPr id="67"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68"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69"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70"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71"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72" name="PlaceHolder 1"/>
          <p:cNvSpPr>
            <a:spLocks noGrp="1"/>
          </p:cNvSpPr>
          <p:nvPr>
            <p:ph type="title"/>
          </p:nvPr>
        </p:nvSpPr>
        <p:spPr>
          <a:xfrm>
            <a:off x="1141560" y="685800"/>
            <a:ext cx="9143640" cy="2742840"/>
          </a:xfrm>
          <a:prstGeom prst="rect">
            <a:avLst/>
          </a:prstGeom>
          <a:noFill/>
          <a:ln w="0">
            <a:noFill/>
          </a:ln>
        </p:spPr>
        <p:txBody>
          <a:bodyPr lIns="91440" rIns="91440" tIns="45720" bIns="45720" anchor="ctr">
            <a:normAutofit/>
          </a:bodyPr>
          <a:p>
            <a:pPr indent="0" defTabSz="457200">
              <a:lnSpc>
                <a:spcPct val="100000"/>
              </a:lnSpc>
              <a:buNone/>
            </a:pPr>
            <a:r>
              <a:rPr b="0" lang="fr-FR" sz="3200" spc="-1" strike="noStrike" cap="all">
                <a:solidFill>
                  <a:schemeClr val="dk1"/>
                </a:solidFill>
                <a:latin typeface="Century Gothic"/>
              </a:rPr>
              <a:t>Modifiez le style du titre</a:t>
            </a:r>
            <a:endParaRPr b="0" lang="en-US" sz="3200" spc="-1" strike="noStrike">
              <a:solidFill>
                <a:schemeClr val="dk1"/>
              </a:solidFill>
              <a:latin typeface="Century Gothic"/>
            </a:endParaRPr>
          </a:p>
        </p:txBody>
      </p:sp>
      <p:sp>
        <p:nvSpPr>
          <p:cNvPr id="73" name="PlaceHolder 2"/>
          <p:cNvSpPr>
            <a:spLocks noGrp="1"/>
          </p:cNvSpPr>
          <p:nvPr>
            <p:ph type="body"/>
          </p:nvPr>
        </p:nvSpPr>
        <p:spPr>
          <a:xfrm>
            <a:off x="684360" y="3928680"/>
            <a:ext cx="8534160" cy="1049400"/>
          </a:xfrm>
          <a:prstGeom prst="rect">
            <a:avLst/>
          </a:prstGeom>
          <a:noFill/>
          <a:ln w="0">
            <a:noFill/>
          </a:ln>
        </p:spPr>
        <p:txBody>
          <a:bodyPr lIns="91440" rIns="91440" tIns="45720" bIns="45720" anchor="b">
            <a:normAutofit/>
          </a:bodyPr>
          <a:p>
            <a:pPr indent="0" defTabSz="457200">
              <a:lnSpc>
                <a:spcPct val="100000"/>
              </a:lnSpc>
              <a:spcAft>
                <a:spcPts val="601"/>
              </a:spcAft>
              <a:buNone/>
              <a:tabLst>
                <a:tab algn="l" pos="0"/>
              </a:tabLst>
            </a:pPr>
            <a:r>
              <a:rPr b="0" lang="fr-FR" sz="2400" spc="-1" strike="noStrike" cap="all">
                <a:solidFill>
                  <a:schemeClr val="dk1"/>
                </a:solidFill>
                <a:latin typeface="Century Gothic"/>
              </a:rPr>
              <a:t>Cliquez pour modifier les styles du texte du masque</a:t>
            </a:r>
            <a:endParaRPr b="0" lang="en-US" sz="2400" spc="-1" strike="noStrike">
              <a:solidFill>
                <a:schemeClr val="lt2">
                  <a:lumMod val="75000"/>
                </a:schemeClr>
              </a:solidFill>
              <a:latin typeface="Century Gothic"/>
            </a:endParaRPr>
          </a:p>
        </p:txBody>
      </p:sp>
      <p:sp>
        <p:nvSpPr>
          <p:cNvPr id="74" name="PlaceHolder 3"/>
          <p:cNvSpPr>
            <a:spLocks noGrp="1"/>
          </p:cNvSpPr>
          <p:nvPr>
            <p:ph type="body"/>
          </p:nvPr>
        </p:nvSpPr>
        <p:spPr>
          <a:xfrm>
            <a:off x="684360" y="4978440"/>
            <a:ext cx="8534160" cy="101556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fr-FR" sz="1800" spc="-1" strike="noStrike">
                <a:solidFill>
                  <a:schemeClr val="lt2">
                    <a:lumMod val="75000"/>
                  </a:schemeClr>
                </a:solidFill>
                <a:latin typeface="Century Gothic"/>
              </a:rPr>
              <a:t>Cliquez pour modifier les styles du texte du masque</a:t>
            </a:r>
            <a:endParaRPr b="0" lang="en-US" sz="1800" spc="-1" strike="noStrike">
              <a:solidFill>
                <a:schemeClr val="lt2">
                  <a:lumMod val="75000"/>
                </a:schemeClr>
              </a:solidFill>
              <a:latin typeface="Century Gothic"/>
            </a:endParaRPr>
          </a:p>
        </p:txBody>
      </p:sp>
      <p:sp>
        <p:nvSpPr>
          <p:cNvPr id="75" name="PlaceHolder 4"/>
          <p:cNvSpPr>
            <a:spLocks noGrp="1"/>
          </p:cNvSpPr>
          <p:nvPr>
            <p:ph type="dt" idx="16"/>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76" name="PlaceHolder 5"/>
          <p:cNvSpPr>
            <a:spLocks noGrp="1"/>
          </p:cNvSpPr>
          <p:nvPr>
            <p:ph type="ftr" idx="17"/>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77" name="PlaceHolder 6"/>
          <p:cNvSpPr>
            <a:spLocks noGrp="1"/>
          </p:cNvSpPr>
          <p:nvPr>
            <p:ph type="sldNum" idx="18"/>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BA268A6B-F285-428D-91A0-9D18310B28E0}"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
        <p:nvSpPr>
          <p:cNvPr id="78" name="TextBox 10"/>
          <p:cNvSpPr/>
          <p:nvPr/>
        </p:nvSpPr>
        <p:spPr>
          <a:xfrm>
            <a:off x="531720" y="812160"/>
            <a:ext cx="609120" cy="584280"/>
          </a:xfrm>
          <a:prstGeom prst="rect">
            <a:avLst/>
          </a:prstGeom>
          <a:noFill/>
          <a:ln w="0">
            <a:noFill/>
          </a:ln>
        </p:spPr>
        <p:style>
          <a:lnRef idx="0"/>
          <a:fillRef idx="0"/>
          <a:effectRef idx="0"/>
          <a:fontRef idx="minor"/>
        </p:style>
        <p:txBody>
          <a:bodyPr anchor="ctr">
            <a:noAutofit/>
          </a:bodyPr>
          <a:p>
            <a:pPr defTabSz="457200">
              <a:lnSpc>
                <a:spcPct val="100000"/>
              </a:lnSpc>
            </a:pPr>
            <a:r>
              <a:rPr b="0" lang="en-US" sz="8000" spc="-1" strike="noStrike">
                <a:solidFill>
                  <a:schemeClr val="dk1"/>
                </a:solidFill>
                <a:latin typeface="Century Gothic"/>
              </a:rPr>
              <a:t>“</a:t>
            </a:r>
            <a:endParaRPr b="0" lang="fr-FR" sz="8000" spc="-1" strike="noStrike">
              <a:solidFill>
                <a:srgbClr val="ffffff"/>
              </a:solidFill>
              <a:latin typeface="Arial"/>
            </a:endParaRPr>
          </a:p>
        </p:txBody>
      </p:sp>
      <p:sp>
        <p:nvSpPr>
          <p:cNvPr id="79" name="TextBox 11"/>
          <p:cNvSpPr/>
          <p:nvPr/>
        </p:nvSpPr>
        <p:spPr>
          <a:xfrm>
            <a:off x="10285560" y="2768760"/>
            <a:ext cx="609120" cy="584280"/>
          </a:xfrm>
          <a:prstGeom prst="rect">
            <a:avLst/>
          </a:prstGeom>
          <a:noFill/>
          <a:ln w="0">
            <a:noFill/>
          </a:ln>
        </p:spPr>
        <p:style>
          <a:lnRef idx="0"/>
          <a:fillRef idx="0"/>
          <a:effectRef idx="0"/>
          <a:fontRef idx="minor"/>
        </p:style>
        <p:txBody>
          <a:bodyPr anchor="ctr">
            <a:noAutofit/>
          </a:bodyPr>
          <a:p>
            <a:pPr algn="r" defTabSz="457200">
              <a:lnSpc>
                <a:spcPct val="100000"/>
              </a:lnSpc>
            </a:pPr>
            <a:r>
              <a:rPr b="0" lang="en-US" sz="8000" spc="-1" strike="noStrike">
                <a:solidFill>
                  <a:schemeClr val="dk1"/>
                </a:solidFill>
                <a:latin typeface="Century Gothic"/>
              </a:rPr>
              <a:t>”</a:t>
            </a:r>
            <a:endParaRPr b="0" lang="fr-FR" sz="8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80" name="Group 6"/>
          <p:cNvGrpSpPr/>
          <p:nvPr/>
        </p:nvGrpSpPr>
        <p:grpSpPr>
          <a:xfrm>
            <a:off x="9206640" y="2963160"/>
            <a:ext cx="2981880" cy="3209040"/>
            <a:chOff x="9206640" y="2963160"/>
            <a:chExt cx="2981880" cy="3209040"/>
          </a:xfrm>
        </p:grpSpPr>
        <p:cxnSp>
          <p:nvCxnSpPr>
            <p:cNvPr id="81"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82"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83"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84"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85"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86" name="PlaceHolder 1"/>
          <p:cNvSpPr>
            <a:spLocks noGrp="1"/>
          </p:cNvSpPr>
          <p:nvPr>
            <p:ph type="title"/>
          </p:nvPr>
        </p:nvSpPr>
        <p:spPr>
          <a:xfrm>
            <a:off x="684360" y="685800"/>
            <a:ext cx="10058040" cy="2742840"/>
          </a:xfrm>
          <a:prstGeom prst="rect">
            <a:avLst/>
          </a:prstGeom>
          <a:noFill/>
          <a:ln w="0">
            <a:noFill/>
          </a:ln>
        </p:spPr>
        <p:txBody>
          <a:bodyPr lIns="91440" rIns="91440" tIns="45720" bIns="45720" anchor="ctr">
            <a:norm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87" name="PlaceHolder 2"/>
          <p:cNvSpPr>
            <a:spLocks noGrp="1"/>
          </p:cNvSpPr>
          <p:nvPr>
            <p:ph type="body"/>
          </p:nvPr>
        </p:nvSpPr>
        <p:spPr>
          <a:xfrm>
            <a:off x="684360" y="3928680"/>
            <a:ext cx="8534160" cy="837720"/>
          </a:xfrm>
          <a:prstGeom prst="rect">
            <a:avLst/>
          </a:prstGeom>
          <a:noFill/>
          <a:ln w="0">
            <a:noFill/>
          </a:ln>
        </p:spPr>
        <p:txBody>
          <a:bodyPr lIns="91440" rIns="91440" tIns="45720" bIns="45720" anchor="b">
            <a:normAutofit/>
          </a:bodyPr>
          <a:p>
            <a:pPr indent="0" defTabSz="457200">
              <a:lnSpc>
                <a:spcPct val="100000"/>
              </a:lnSpc>
              <a:spcAft>
                <a:spcPts val="601"/>
              </a:spcAft>
              <a:buNone/>
              <a:tabLst>
                <a:tab algn="l" pos="0"/>
              </a:tabLst>
            </a:pPr>
            <a:r>
              <a:rPr b="0" lang="fr-FR" sz="2400" spc="-1" strike="noStrike" cap="all">
                <a:solidFill>
                  <a:schemeClr val="dk1"/>
                </a:solidFill>
                <a:latin typeface="Century Gothic"/>
              </a:rPr>
              <a:t>Cliquez pour modifier les styles du texte du masque</a:t>
            </a:r>
            <a:endParaRPr b="0" lang="en-US" sz="2400" spc="-1" strike="noStrike">
              <a:solidFill>
                <a:schemeClr val="lt2">
                  <a:lumMod val="75000"/>
                </a:schemeClr>
              </a:solidFill>
              <a:latin typeface="Century Gothic"/>
            </a:endParaRPr>
          </a:p>
        </p:txBody>
      </p:sp>
      <p:sp>
        <p:nvSpPr>
          <p:cNvPr id="88" name="PlaceHolder 3"/>
          <p:cNvSpPr>
            <a:spLocks noGrp="1"/>
          </p:cNvSpPr>
          <p:nvPr>
            <p:ph type="body"/>
          </p:nvPr>
        </p:nvSpPr>
        <p:spPr>
          <a:xfrm>
            <a:off x="684360" y="4766760"/>
            <a:ext cx="8534160" cy="1227240"/>
          </a:xfrm>
          <a:prstGeom prst="rect">
            <a:avLst/>
          </a:prstGeom>
          <a:noFill/>
          <a:ln w="0">
            <a:noFill/>
          </a:ln>
        </p:spPr>
        <p:txBody>
          <a:bodyPr lIns="91440" rIns="91440" tIns="45720" bIns="45720" anchor="t">
            <a:normAutofit/>
          </a:bodyPr>
          <a:p>
            <a:pPr indent="0" defTabSz="457200">
              <a:lnSpc>
                <a:spcPct val="100000"/>
              </a:lnSpc>
              <a:spcBef>
                <a:spcPts val="360"/>
              </a:spcBef>
              <a:spcAft>
                <a:spcPts val="601"/>
              </a:spcAft>
              <a:buNone/>
              <a:tabLst>
                <a:tab algn="l" pos="0"/>
              </a:tabLst>
            </a:pPr>
            <a:r>
              <a:rPr b="0" lang="fr-FR" sz="1800" spc="-1" strike="noStrike">
                <a:solidFill>
                  <a:schemeClr val="lt2">
                    <a:lumMod val="75000"/>
                  </a:schemeClr>
                </a:solidFill>
                <a:latin typeface="Century Gothic"/>
              </a:rPr>
              <a:t>Cliquez pour modifier les styles du texte du masque</a:t>
            </a:r>
            <a:endParaRPr b="0" lang="en-US" sz="1800" spc="-1" strike="noStrike">
              <a:solidFill>
                <a:schemeClr val="lt2">
                  <a:lumMod val="75000"/>
                </a:schemeClr>
              </a:solidFill>
              <a:latin typeface="Century Gothic"/>
            </a:endParaRPr>
          </a:p>
        </p:txBody>
      </p:sp>
      <p:sp>
        <p:nvSpPr>
          <p:cNvPr id="89" name="PlaceHolder 4"/>
          <p:cNvSpPr>
            <a:spLocks noGrp="1"/>
          </p:cNvSpPr>
          <p:nvPr>
            <p:ph type="dt" idx="19"/>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90" name="PlaceHolder 5"/>
          <p:cNvSpPr>
            <a:spLocks noGrp="1"/>
          </p:cNvSpPr>
          <p:nvPr>
            <p:ph type="ftr" idx="20"/>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91" name="PlaceHolder 6"/>
          <p:cNvSpPr>
            <a:spLocks noGrp="1"/>
          </p:cNvSpPr>
          <p:nvPr>
            <p:ph type="sldNum" idx="21"/>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6440959B-8BD7-4FB5-BA98-0068AB1D2A93}"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92" name="Group 6"/>
          <p:cNvGrpSpPr/>
          <p:nvPr/>
        </p:nvGrpSpPr>
        <p:grpSpPr>
          <a:xfrm>
            <a:off x="9206640" y="2963160"/>
            <a:ext cx="2981880" cy="3209040"/>
            <a:chOff x="9206640" y="2963160"/>
            <a:chExt cx="2981880" cy="3209040"/>
          </a:xfrm>
        </p:grpSpPr>
        <p:cxnSp>
          <p:nvCxnSpPr>
            <p:cNvPr id="93"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94"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95"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96"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97"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98" name="PlaceHolder 1"/>
          <p:cNvSpPr>
            <a:spLocks noGrp="1"/>
          </p:cNvSpPr>
          <p:nvPr>
            <p:ph type="title"/>
          </p:nvPr>
        </p:nvSpPr>
        <p:spPr>
          <a:xfrm>
            <a:off x="684360" y="4487400"/>
            <a:ext cx="8534160" cy="1506600"/>
          </a:xfrm>
          <a:prstGeom prst="rect">
            <a:avLst/>
          </a:prstGeom>
          <a:noFill/>
          <a:ln w="0">
            <a:noFill/>
          </a:ln>
        </p:spPr>
        <p:txBody>
          <a:bodyPr lIns="91440" rIns="91440" tIns="45720" bIns="45720" anchor="ctr">
            <a:no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99" name="PlaceHolder 2"/>
          <p:cNvSpPr>
            <a:spLocks noGrp="1"/>
          </p:cNvSpPr>
          <p:nvPr>
            <p:ph type="body"/>
          </p:nvPr>
        </p:nvSpPr>
        <p:spPr>
          <a:xfrm>
            <a:off x="684360" y="685800"/>
            <a:ext cx="8534160" cy="3614760"/>
          </a:xfrm>
          <a:prstGeom prst="rect">
            <a:avLst/>
          </a:prstGeom>
          <a:noFill/>
          <a:ln w="0">
            <a:noFill/>
          </a:ln>
        </p:spPr>
        <p:txBody>
          <a:bodyPr lIns="91440" rIns="91440" tIns="45720" bIns="45720" anchor="t" vert="eaVert">
            <a:noAutofit/>
          </a:bodyPr>
          <a:p>
            <a:pPr marL="285840" indent="-285840" defTabSz="457200">
              <a:lnSpc>
                <a:spcPct val="100000"/>
              </a:lnSpc>
              <a:spcBef>
                <a:spcPts val="400"/>
              </a:spcBef>
              <a:spcAft>
                <a:spcPts val="601"/>
              </a:spcAft>
              <a:buClr>
                <a:srgbClr val="ffffff"/>
              </a:buClr>
              <a:buSzPct val="80000"/>
              <a:buFont typeface="Wingdings 3" charset="2"/>
              <a:buChar char=""/>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fr-FR" sz="1800" spc="-1" strike="noStrike">
                <a:solidFill>
                  <a:schemeClr val="lt2">
                    <a:lumMod val="75000"/>
                  </a:schemeClr>
                </a:solidFill>
                <a:latin typeface="Century Gothic"/>
              </a:rPr>
              <a:t>Deuxième niveau</a:t>
            </a:r>
            <a:endParaRPr b="0" lang="en-US" sz="1800" spc="-1" strike="noStrike">
              <a:solidFill>
                <a:schemeClr val="lt2">
                  <a:lumMod val="75000"/>
                </a:schemeClr>
              </a:solidFill>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fr-FR" sz="1600" spc="-1" strike="noStrike">
                <a:solidFill>
                  <a:schemeClr val="lt2">
                    <a:lumMod val="75000"/>
                  </a:schemeClr>
                </a:solidFill>
                <a:latin typeface="Century Gothic"/>
              </a:rPr>
              <a:t>Troisième niveau</a:t>
            </a:r>
            <a:endParaRPr b="0" lang="en-US" sz="1600" spc="-1" strike="noStrike">
              <a:solidFill>
                <a:schemeClr val="lt2">
                  <a:lumMod val="75000"/>
                </a:schemeClr>
              </a:solidFill>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Quatrième niveau</a:t>
            </a:r>
            <a:endParaRPr b="0" lang="en-US" sz="1400" spc="-1" strike="noStrike">
              <a:solidFill>
                <a:schemeClr val="lt2">
                  <a:lumMod val="75000"/>
                </a:schemeClr>
              </a:solidFill>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Cinquième niveau</a:t>
            </a:r>
            <a:endParaRPr b="0" lang="en-US" sz="1400" spc="-1" strike="noStrike">
              <a:solidFill>
                <a:schemeClr val="lt2">
                  <a:lumMod val="75000"/>
                </a:schemeClr>
              </a:solidFill>
              <a:latin typeface="Century Gothic"/>
            </a:endParaRPr>
          </a:p>
        </p:txBody>
      </p:sp>
      <p:sp>
        <p:nvSpPr>
          <p:cNvPr id="100" name="PlaceHolder 3"/>
          <p:cNvSpPr>
            <a:spLocks noGrp="1"/>
          </p:cNvSpPr>
          <p:nvPr>
            <p:ph type="dt" idx="22"/>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01" name="PlaceHolder 4"/>
          <p:cNvSpPr>
            <a:spLocks noGrp="1"/>
          </p:cNvSpPr>
          <p:nvPr>
            <p:ph type="ftr" idx="23"/>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02" name="PlaceHolder 5"/>
          <p:cNvSpPr>
            <a:spLocks noGrp="1"/>
          </p:cNvSpPr>
          <p:nvPr>
            <p:ph type="sldNum" idx="24"/>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2431936D-8CE5-4A7D-A5B8-B2BDB1F46101}"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10000">
              <a:srgbClr val="6bd1ec"/>
            </a:gs>
            <a:gs pos="100000">
              <a:srgbClr val="06588e"/>
            </a:gs>
          </a:gsLst>
          <a:lin ang="6120000"/>
        </a:gradFill>
      </p:bgPr>
    </p:bg>
    <p:spTree>
      <p:nvGrpSpPr>
        <p:cNvPr id="1" name=""/>
        <p:cNvGrpSpPr/>
        <p:nvPr/>
      </p:nvGrpSpPr>
      <p:grpSpPr>
        <a:xfrm>
          <a:off x="0" y="0"/>
          <a:ext cx="0" cy="0"/>
          <a:chOff x="0" y="0"/>
          <a:chExt cx="0" cy="0"/>
        </a:xfrm>
      </p:grpSpPr>
      <p:grpSp>
        <p:nvGrpSpPr>
          <p:cNvPr id="103" name="Group 6"/>
          <p:cNvGrpSpPr/>
          <p:nvPr/>
        </p:nvGrpSpPr>
        <p:grpSpPr>
          <a:xfrm>
            <a:off x="9206640" y="2963160"/>
            <a:ext cx="2981880" cy="3209040"/>
            <a:chOff x="9206640" y="2963160"/>
            <a:chExt cx="2981880" cy="3209040"/>
          </a:xfrm>
        </p:grpSpPr>
        <p:cxnSp>
          <p:nvCxnSpPr>
            <p:cNvPr id="104" name="Straight Connector 7"/>
            <p:cNvCxnSpPr/>
            <p:nvPr/>
          </p:nvCxnSpPr>
          <p:spPr>
            <a:xfrm flipH="1">
              <a:off x="11275920" y="2963160"/>
              <a:ext cx="912960" cy="913320"/>
            </a:xfrm>
            <a:prstGeom prst="straightConnector1">
              <a:avLst/>
            </a:prstGeom>
            <a:ln cap="rnd" w="9525">
              <a:solidFill>
                <a:srgbClr val="ffffff"/>
              </a:solidFill>
              <a:round/>
            </a:ln>
          </p:spPr>
        </p:cxnSp>
        <p:cxnSp>
          <p:nvCxnSpPr>
            <p:cNvPr id="105" name="Straight Connector 8"/>
            <p:cNvCxnSpPr/>
            <p:nvPr/>
          </p:nvCxnSpPr>
          <p:spPr>
            <a:xfrm flipH="1">
              <a:off x="9206640" y="3190320"/>
              <a:ext cx="2982240" cy="2982240"/>
            </a:xfrm>
            <a:prstGeom prst="straightConnector1">
              <a:avLst/>
            </a:prstGeom>
            <a:ln cap="rnd" w="9525">
              <a:solidFill>
                <a:srgbClr val="ffffff"/>
              </a:solidFill>
              <a:round/>
            </a:ln>
          </p:spPr>
        </p:cxnSp>
        <p:cxnSp>
          <p:nvCxnSpPr>
            <p:cNvPr id="106" name="Straight Connector 9"/>
            <p:cNvCxnSpPr/>
            <p:nvPr/>
          </p:nvCxnSpPr>
          <p:spPr>
            <a:xfrm flipH="1">
              <a:off x="10292040" y="3285000"/>
              <a:ext cx="1896840" cy="1896840"/>
            </a:xfrm>
            <a:prstGeom prst="straightConnector1">
              <a:avLst/>
            </a:prstGeom>
            <a:ln cap="rnd" w="9525">
              <a:solidFill>
                <a:srgbClr val="ffffff"/>
              </a:solidFill>
              <a:round/>
            </a:ln>
          </p:spPr>
        </p:cxnSp>
        <p:cxnSp>
          <p:nvCxnSpPr>
            <p:cNvPr id="107" name="Straight Connector 10"/>
            <p:cNvCxnSpPr/>
            <p:nvPr/>
          </p:nvCxnSpPr>
          <p:spPr>
            <a:xfrm flipH="1">
              <a:off x="10442880" y="3130920"/>
              <a:ext cx="1746000" cy="1746000"/>
            </a:xfrm>
            <a:prstGeom prst="straightConnector1">
              <a:avLst/>
            </a:prstGeom>
            <a:ln cap="rnd" w="28575">
              <a:solidFill>
                <a:srgbClr val="ffffff"/>
              </a:solidFill>
              <a:round/>
            </a:ln>
          </p:spPr>
        </p:cxnSp>
        <p:cxnSp>
          <p:nvCxnSpPr>
            <p:cNvPr id="108" name="Straight Connector 11"/>
            <p:cNvCxnSpPr/>
            <p:nvPr/>
          </p:nvCxnSpPr>
          <p:spPr>
            <a:xfrm flipH="1">
              <a:off x="10918800" y="3682800"/>
              <a:ext cx="1270080" cy="1270440"/>
            </a:xfrm>
            <a:prstGeom prst="straightConnector1">
              <a:avLst/>
            </a:prstGeom>
            <a:ln cap="rnd" w="28575">
              <a:solidFill>
                <a:srgbClr val="ffffff"/>
              </a:solidFill>
              <a:round/>
            </a:ln>
          </p:spPr>
        </p:cxnSp>
      </p:grpSp>
      <p:sp>
        <p:nvSpPr>
          <p:cNvPr id="109" name="PlaceHolder 1"/>
          <p:cNvSpPr>
            <a:spLocks noGrp="1"/>
          </p:cNvSpPr>
          <p:nvPr>
            <p:ph type="title"/>
          </p:nvPr>
        </p:nvSpPr>
        <p:spPr>
          <a:xfrm>
            <a:off x="8685360" y="685800"/>
            <a:ext cx="2057040" cy="4571640"/>
          </a:xfrm>
          <a:prstGeom prst="rect">
            <a:avLst/>
          </a:prstGeom>
          <a:noFill/>
          <a:ln w="0">
            <a:noFill/>
          </a:ln>
        </p:spPr>
        <p:txBody>
          <a:bodyPr lIns="91440" rIns="91440" tIns="45720" bIns="45720" anchor="ctr" vert="eaVert">
            <a:noAutofit/>
          </a:bodyPr>
          <a:p>
            <a:pPr indent="0" defTabSz="457200">
              <a:lnSpc>
                <a:spcPct val="100000"/>
              </a:lnSpc>
              <a:buNone/>
            </a:pPr>
            <a:r>
              <a:rPr b="0" lang="fr-FR" sz="3600" spc="-1" strike="noStrike" cap="all">
                <a:solidFill>
                  <a:schemeClr val="dk1"/>
                </a:solidFill>
                <a:latin typeface="Century Gothic"/>
              </a:rPr>
              <a:t>Modifiez le style du titre</a:t>
            </a:r>
            <a:endParaRPr b="0" lang="en-US" sz="3600" spc="-1" strike="noStrike">
              <a:solidFill>
                <a:schemeClr val="dk1"/>
              </a:solidFill>
              <a:latin typeface="Century Gothic"/>
            </a:endParaRPr>
          </a:p>
        </p:txBody>
      </p:sp>
      <p:sp>
        <p:nvSpPr>
          <p:cNvPr id="110" name="PlaceHolder 2"/>
          <p:cNvSpPr>
            <a:spLocks noGrp="1"/>
          </p:cNvSpPr>
          <p:nvPr>
            <p:ph type="body"/>
          </p:nvPr>
        </p:nvSpPr>
        <p:spPr>
          <a:xfrm>
            <a:off x="685800" y="685800"/>
            <a:ext cx="7822800" cy="5308200"/>
          </a:xfrm>
          <a:prstGeom prst="rect">
            <a:avLst/>
          </a:prstGeom>
          <a:noFill/>
          <a:ln w="0">
            <a:noFill/>
          </a:ln>
        </p:spPr>
        <p:txBody>
          <a:bodyPr lIns="91440" rIns="91440" tIns="45720" bIns="45720" anchor="t" vert="eaVert">
            <a:noAutofit/>
          </a:bodyPr>
          <a:p>
            <a:pPr marL="285840" indent="-285840" defTabSz="457200">
              <a:lnSpc>
                <a:spcPct val="100000"/>
              </a:lnSpc>
              <a:spcBef>
                <a:spcPts val="400"/>
              </a:spcBef>
              <a:spcAft>
                <a:spcPts val="601"/>
              </a:spcAft>
              <a:buClr>
                <a:srgbClr val="ffffff"/>
              </a:buClr>
              <a:buSzPct val="80000"/>
              <a:buFont typeface="Wingdings 3" charset="2"/>
              <a:buChar char=""/>
            </a:pPr>
            <a:r>
              <a:rPr b="0" lang="fr-FR" sz="2000" spc="-1" strike="noStrike">
                <a:solidFill>
                  <a:schemeClr val="lt2">
                    <a:lumMod val="75000"/>
                  </a:schemeClr>
                </a:solidFill>
                <a:latin typeface="Century Gothic"/>
              </a:rPr>
              <a:t>Cliquez pour modifier les styles du texte du masque</a:t>
            </a:r>
            <a:endParaRPr b="0" lang="en-US" sz="2000" spc="-1" strike="noStrike">
              <a:solidFill>
                <a:schemeClr val="lt2">
                  <a:lumMod val="75000"/>
                </a:schemeClr>
              </a:solidFill>
              <a:latin typeface="Century Gothic"/>
            </a:endParaRPr>
          </a:p>
          <a:p>
            <a:pPr lvl="1" marL="743040" indent="-285840" defTabSz="457200">
              <a:lnSpc>
                <a:spcPct val="100000"/>
              </a:lnSpc>
              <a:spcBef>
                <a:spcPts val="360"/>
              </a:spcBef>
              <a:spcAft>
                <a:spcPts val="601"/>
              </a:spcAft>
              <a:buClr>
                <a:srgbClr val="ffffff"/>
              </a:buClr>
              <a:buSzPct val="80000"/>
              <a:buFont typeface="Wingdings 3" charset="2"/>
              <a:buChar char=""/>
            </a:pPr>
            <a:r>
              <a:rPr b="0" lang="fr-FR" sz="1800" spc="-1" strike="noStrike">
                <a:solidFill>
                  <a:schemeClr val="lt2">
                    <a:lumMod val="75000"/>
                  </a:schemeClr>
                </a:solidFill>
                <a:latin typeface="Century Gothic"/>
              </a:rPr>
              <a:t>Deuxième niveau</a:t>
            </a:r>
            <a:endParaRPr b="0" lang="en-US" sz="1800" spc="-1" strike="noStrike">
              <a:solidFill>
                <a:schemeClr val="lt2">
                  <a:lumMod val="75000"/>
                </a:schemeClr>
              </a:solidFill>
              <a:latin typeface="Century Gothic"/>
            </a:endParaRPr>
          </a:p>
          <a:p>
            <a:pPr lvl="2" marL="1200240" indent="-285840" defTabSz="457200">
              <a:lnSpc>
                <a:spcPct val="100000"/>
              </a:lnSpc>
              <a:spcBef>
                <a:spcPts val="320"/>
              </a:spcBef>
              <a:spcAft>
                <a:spcPts val="601"/>
              </a:spcAft>
              <a:buClr>
                <a:srgbClr val="ffffff"/>
              </a:buClr>
              <a:buSzPct val="80000"/>
              <a:buFont typeface="Wingdings 3" charset="2"/>
              <a:buChar char=""/>
            </a:pPr>
            <a:r>
              <a:rPr b="0" lang="fr-FR" sz="1600" spc="-1" strike="noStrike">
                <a:solidFill>
                  <a:schemeClr val="lt2">
                    <a:lumMod val="75000"/>
                  </a:schemeClr>
                </a:solidFill>
                <a:latin typeface="Century Gothic"/>
              </a:rPr>
              <a:t>Troisième niveau</a:t>
            </a:r>
            <a:endParaRPr b="0" lang="en-US" sz="1600" spc="-1" strike="noStrike">
              <a:solidFill>
                <a:schemeClr val="lt2">
                  <a:lumMod val="75000"/>
                </a:schemeClr>
              </a:solidFill>
              <a:latin typeface="Century Gothic"/>
            </a:endParaRPr>
          </a:p>
          <a:p>
            <a:pPr lvl="3" marL="15429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Quatrième niveau</a:t>
            </a:r>
            <a:endParaRPr b="0" lang="en-US" sz="1400" spc="-1" strike="noStrike">
              <a:solidFill>
                <a:schemeClr val="lt2">
                  <a:lumMod val="75000"/>
                </a:schemeClr>
              </a:solidFill>
              <a:latin typeface="Century Gothic"/>
            </a:endParaRPr>
          </a:p>
          <a:p>
            <a:pPr lvl="4" marL="2000160" indent="-171360" defTabSz="457200">
              <a:lnSpc>
                <a:spcPct val="100000"/>
              </a:lnSpc>
              <a:spcBef>
                <a:spcPts val="281"/>
              </a:spcBef>
              <a:spcAft>
                <a:spcPts val="601"/>
              </a:spcAft>
              <a:buClr>
                <a:srgbClr val="ffffff"/>
              </a:buClr>
              <a:buSzPct val="80000"/>
              <a:buFont typeface="Wingdings 3" charset="2"/>
              <a:buChar char=""/>
            </a:pPr>
            <a:r>
              <a:rPr b="0" lang="fr-FR" sz="1400" spc="-1" strike="noStrike">
                <a:solidFill>
                  <a:schemeClr val="lt2">
                    <a:lumMod val="75000"/>
                  </a:schemeClr>
                </a:solidFill>
                <a:latin typeface="Century Gothic"/>
              </a:rPr>
              <a:t>Cinquième niveau</a:t>
            </a:r>
            <a:endParaRPr b="0" lang="en-US" sz="1400" spc="-1" strike="noStrike">
              <a:solidFill>
                <a:schemeClr val="lt2">
                  <a:lumMod val="75000"/>
                </a:schemeClr>
              </a:solidFill>
              <a:latin typeface="Century Gothic"/>
            </a:endParaRPr>
          </a:p>
        </p:txBody>
      </p:sp>
      <p:sp>
        <p:nvSpPr>
          <p:cNvPr id="111" name="PlaceHolder 3"/>
          <p:cNvSpPr>
            <a:spLocks noGrp="1"/>
          </p:cNvSpPr>
          <p:nvPr>
            <p:ph type="dt" idx="25"/>
          </p:nvPr>
        </p:nvSpPr>
        <p:spPr>
          <a:xfrm>
            <a:off x="9904320" y="6172200"/>
            <a:ext cx="1599840" cy="364680"/>
          </a:xfrm>
          <a:prstGeom prst="rect">
            <a:avLst/>
          </a:prstGeom>
          <a:noFill/>
          <a:ln w="0">
            <a:noFill/>
          </a:ln>
        </p:spPr>
        <p:txBody>
          <a:bodyPr lIns="91440" rIns="91440" tIns="45720" bIns="45720" anchor="t">
            <a:noAutofit/>
          </a:bodyPr>
          <a:lstStyle>
            <a:lvl1pPr indent="0" algn="r" defTabSz="457200">
              <a:lnSpc>
                <a:spcPct val="100000"/>
              </a:lnSpc>
              <a:buNone/>
              <a:defRPr b="0" lang="en-US" sz="1000" spc="-1" strike="noStrike">
                <a:solidFill>
                  <a:schemeClr val="lt2">
                    <a:lumMod val="50000"/>
                  </a:schemeClr>
                </a:solidFill>
                <a:latin typeface="Century Gothic"/>
              </a:defRPr>
            </a:lvl1pPr>
          </a:lstStyle>
          <a:p>
            <a:pPr indent="0" algn="r" defTabSz="457200">
              <a:lnSpc>
                <a:spcPct val="100000"/>
              </a:lnSpc>
              <a:buNone/>
            </a:pPr>
            <a:r>
              <a:rPr b="0" lang="en-US" sz="1000" spc="-1" strike="noStrike">
                <a:solidFill>
                  <a:schemeClr val="lt2">
                    <a:lumMod val="50000"/>
                  </a:schemeClr>
                </a:solidFill>
                <a:latin typeface="Century Gothic"/>
              </a:rPr>
              <a:t>&lt;date/heure&gt;</a:t>
            </a:r>
            <a:endParaRPr b="0" lang="fr-FR" sz="1000" spc="-1" strike="noStrike">
              <a:solidFill>
                <a:srgbClr val="ffffff"/>
              </a:solidFill>
              <a:latin typeface="Times New Roman"/>
            </a:endParaRPr>
          </a:p>
        </p:txBody>
      </p:sp>
      <p:sp>
        <p:nvSpPr>
          <p:cNvPr id="112" name="PlaceHolder 4"/>
          <p:cNvSpPr>
            <a:spLocks noGrp="1"/>
          </p:cNvSpPr>
          <p:nvPr>
            <p:ph type="ftr" idx="26"/>
          </p:nvPr>
        </p:nvSpPr>
        <p:spPr>
          <a:xfrm>
            <a:off x="684360" y="6172200"/>
            <a:ext cx="7543440" cy="364680"/>
          </a:xfrm>
          <a:prstGeom prst="rect">
            <a:avLst/>
          </a:prstGeom>
          <a:noFill/>
          <a:ln w="0">
            <a:noFill/>
          </a:ln>
        </p:spPr>
        <p:txBody>
          <a:bodyPr lIns="91440" rIns="91440" tIns="45720" bIns="45720" anchor="t">
            <a:noAutofit/>
          </a:bodyPr>
          <a:lstStyle>
            <a:lvl1pPr indent="0" algn="ctr">
              <a:buNone/>
              <a:defRPr b="0" lang="fr-FR" sz="1400" spc="-1" strike="noStrike">
                <a:solidFill>
                  <a:srgbClr val="ffffff"/>
                </a:solidFill>
                <a:latin typeface="Times New Roman"/>
              </a:defRPr>
            </a:lvl1pPr>
          </a:lstStyle>
          <a:p>
            <a:pPr indent="0" algn="ctr">
              <a:buNone/>
            </a:pPr>
            <a:r>
              <a:rPr b="0" lang="fr-FR" sz="1400" spc="-1" strike="noStrike">
                <a:solidFill>
                  <a:srgbClr val="ffffff"/>
                </a:solidFill>
                <a:latin typeface="Times New Roman"/>
              </a:rPr>
              <a:t>&lt;pied de page&gt;</a:t>
            </a:r>
            <a:endParaRPr b="0" lang="fr-FR" sz="1400" spc="-1" strike="noStrike">
              <a:solidFill>
                <a:srgbClr val="ffffff"/>
              </a:solidFill>
              <a:latin typeface="Times New Roman"/>
            </a:endParaRPr>
          </a:p>
        </p:txBody>
      </p:sp>
      <p:sp>
        <p:nvSpPr>
          <p:cNvPr id="113" name="PlaceHolder 5"/>
          <p:cNvSpPr>
            <a:spLocks noGrp="1"/>
          </p:cNvSpPr>
          <p:nvPr>
            <p:ph type="sldNum" idx="27"/>
          </p:nvPr>
        </p:nvSpPr>
        <p:spPr>
          <a:xfrm>
            <a:off x="10363320" y="5578560"/>
            <a:ext cx="1141920" cy="669600"/>
          </a:xfrm>
          <a:prstGeom prst="rect">
            <a:avLst/>
          </a:prstGeom>
          <a:noFill/>
          <a:ln w="0">
            <a:noFill/>
          </a:ln>
        </p:spPr>
        <p:txBody>
          <a:bodyPr lIns="91440" rIns="91440" tIns="45720" bIns="45720" anchor="b">
            <a:noAutofit/>
          </a:bodyPr>
          <a:lstStyle>
            <a:lvl1pPr indent="0" algn="r" defTabSz="457200">
              <a:lnSpc>
                <a:spcPct val="100000"/>
              </a:lnSpc>
              <a:buNone/>
              <a:defRPr b="0" lang="en-US" sz="3200" spc="-1" strike="noStrike">
                <a:solidFill>
                  <a:schemeClr val="lt2">
                    <a:lumMod val="50000"/>
                  </a:schemeClr>
                </a:solidFill>
                <a:latin typeface="Century Gothic"/>
              </a:defRPr>
            </a:lvl1pPr>
          </a:lstStyle>
          <a:p>
            <a:pPr indent="0" algn="r" defTabSz="457200">
              <a:lnSpc>
                <a:spcPct val="100000"/>
              </a:lnSpc>
              <a:buNone/>
            </a:pPr>
            <a:fld id="{5492DBAE-3911-4658-95DF-FF14A77366BB}" type="slidenum">
              <a:rPr b="0" lang="en-US" sz="3200" spc="-1" strike="noStrike">
                <a:solidFill>
                  <a:schemeClr val="lt2">
                    <a:lumMod val="50000"/>
                  </a:schemeClr>
                </a:solidFill>
                <a:latin typeface="Century Gothic"/>
              </a:rPr>
              <a:t>&lt;numéro&gt;</a:t>
            </a:fld>
            <a:endParaRPr b="0" lang="fr-FR" sz="32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2742480" y="442080"/>
            <a:ext cx="6314760" cy="1352520"/>
          </a:xfrm>
          <a:prstGeom prst="rect">
            <a:avLst/>
          </a:prstGeom>
          <a:noFill/>
          <a:ln w="0">
            <a:noFill/>
          </a:ln>
        </p:spPr>
        <p:txBody>
          <a:bodyPr lIns="91440" rIns="91440" tIns="45720" bIns="45720" anchor="b">
            <a:normAutofit fontScale="86475"/>
          </a:bodyPr>
          <a:p>
            <a:pPr indent="0" algn="ctr" defTabSz="457200">
              <a:lnSpc>
                <a:spcPct val="100000"/>
              </a:lnSpc>
              <a:buNone/>
            </a:pPr>
            <a:r>
              <a:rPr b="0" lang="fr-FR" sz="9600" spc="-1" strike="noStrike" cap="all">
                <a:solidFill>
                  <a:schemeClr val="dk1"/>
                </a:solidFill>
                <a:latin typeface="Times New Roman"/>
              </a:rPr>
              <a:t>RESEAUX IP</a:t>
            </a:r>
            <a:endParaRPr b="0" lang="en-US" sz="9600" spc="-1" strike="noStrike">
              <a:solidFill>
                <a:schemeClr val="dk1"/>
              </a:solidFill>
              <a:latin typeface="Century Gothic"/>
            </a:endParaRPr>
          </a:p>
        </p:txBody>
      </p:sp>
      <p:sp>
        <p:nvSpPr>
          <p:cNvPr id="212" name="PlaceHolder 2"/>
          <p:cNvSpPr>
            <a:spLocks noGrp="1"/>
          </p:cNvSpPr>
          <p:nvPr>
            <p:ph type="subTitle"/>
          </p:nvPr>
        </p:nvSpPr>
        <p:spPr>
          <a:xfrm>
            <a:off x="3286440" y="1964160"/>
            <a:ext cx="4903200" cy="637920"/>
          </a:xfrm>
          <a:prstGeom prst="rect">
            <a:avLst/>
          </a:prstGeom>
          <a:noFill/>
          <a:ln w="0">
            <a:noFill/>
          </a:ln>
        </p:spPr>
        <p:txBody>
          <a:bodyPr lIns="91440" rIns="91440" tIns="45720" bIns="45720" anchor="t">
            <a:normAutofit fontScale="96644"/>
          </a:bodyPr>
          <a:p>
            <a:pPr indent="0" defTabSz="457200">
              <a:lnSpc>
                <a:spcPct val="100000"/>
              </a:lnSpc>
              <a:spcBef>
                <a:spcPts val="420"/>
              </a:spcBef>
              <a:spcAft>
                <a:spcPts val="601"/>
              </a:spcAft>
              <a:buNone/>
              <a:tabLst>
                <a:tab algn="l" pos="0"/>
              </a:tabLst>
            </a:pPr>
            <a:r>
              <a:rPr b="0" lang="fr-FR" sz="3200" spc="-1" strike="noStrike">
                <a:solidFill>
                  <a:schemeClr val="dk1"/>
                </a:solidFill>
                <a:latin typeface="Times New Roman"/>
              </a:rPr>
              <a:t>Routage statique avec CISCO</a:t>
            </a:r>
            <a:endParaRPr b="0" lang="fr-FR" sz="3200" spc="-1" strike="noStrike">
              <a:solidFill>
                <a:srgbClr val="ffffff"/>
              </a:solidFill>
              <a:latin typeface="Arial"/>
            </a:endParaRPr>
          </a:p>
        </p:txBody>
      </p:sp>
      <p:sp>
        <p:nvSpPr>
          <p:cNvPr id="213" name="Espace réservé du contenu 3"/>
          <p:cNvSpPr txBox="1"/>
          <p:nvPr/>
        </p:nvSpPr>
        <p:spPr>
          <a:xfrm>
            <a:off x="0" y="3418200"/>
            <a:ext cx="8534160" cy="3657240"/>
          </a:xfrm>
          <a:prstGeom prst="rect">
            <a:avLst/>
          </a:prstGeom>
          <a:noFill/>
          <a:ln w="0">
            <a:noFill/>
          </a:ln>
        </p:spPr>
        <p:txBody>
          <a:bodyPr anchor="ctr">
            <a:normAutofit/>
          </a:bodyPr>
          <a:p>
            <a:pPr defTabSz="457200">
              <a:lnSpc>
                <a:spcPct val="100000"/>
              </a:lnSpc>
              <a:spcBef>
                <a:spcPts val="799"/>
              </a:spcBef>
              <a:spcAft>
                <a:spcPts val="601"/>
              </a:spcAft>
              <a:tabLst>
                <a:tab algn="l" pos="0"/>
              </a:tabLst>
            </a:pPr>
            <a:r>
              <a:rPr b="0" lang="fr-FR" sz="4000" spc="-1" strike="noStrike">
                <a:solidFill>
                  <a:schemeClr val="dk1"/>
                </a:solidFill>
                <a:latin typeface="Times New Roman"/>
              </a:rPr>
              <a:t>MEMBRES:</a:t>
            </a:r>
            <a:endParaRPr b="0" lang="en-US" sz="4000" spc="-1" strike="noStrike">
              <a:solidFill>
                <a:schemeClr val="lt2">
                  <a:lumMod val="75000"/>
                </a:schemeClr>
              </a:solidFill>
              <a:latin typeface="Century Gothic"/>
            </a:endParaRPr>
          </a:p>
          <a:p>
            <a:pPr defTabSz="457200">
              <a:lnSpc>
                <a:spcPct val="100000"/>
              </a:lnSpc>
              <a:spcBef>
                <a:spcPts val="799"/>
              </a:spcBef>
              <a:spcAft>
                <a:spcPts val="601"/>
              </a:spcAft>
              <a:tabLst>
                <a:tab algn="l" pos="0"/>
              </a:tabLst>
            </a:pPr>
            <a:r>
              <a:rPr b="0" lang="fr-FR" sz="4000" spc="-1" strike="noStrike">
                <a:solidFill>
                  <a:schemeClr val="dk1"/>
                </a:solidFill>
                <a:latin typeface="Times New Roman"/>
              </a:rPr>
              <a:t>	</a:t>
            </a:r>
            <a:r>
              <a:rPr b="0" lang="fr-FR" sz="4000" spc="-1" strike="noStrike">
                <a:solidFill>
                  <a:schemeClr val="dk1"/>
                </a:solidFill>
                <a:latin typeface="Times New Roman"/>
              </a:rPr>
              <a:t>Mouhamadou GUEYE </a:t>
            </a:r>
            <a:r>
              <a:rPr b="0" lang="fr-FR" sz="4000" spc="-1" strike="noStrike">
                <a:solidFill>
                  <a:schemeClr val="dk1"/>
                </a:solidFill>
                <a:latin typeface="Times New Roman"/>
              </a:rPr>
              <a:t>	</a:t>
            </a:r>
            <a:r>
              <a:rPr b="0" lang="fr-FR" sz="4000" spc="-1" strike="noStrike">
                <a:solidFill>
                  <a:schemeClr val="dk1"/>
                </a:solidFill>
                <a:latin typeface="Times New Roman"/>
              </a:rPr>
              <a:t>P31 2127</a:t>
            </a:r>
            <a:endParaRPr b="0" lang="en-US" sz="4000" spc="-1" strike="noStrike">
              <a:solidFill>
                <a:schemeClr val="lt2">
                  <a:lumMod val="75000"/>
                </a:schemeClr>
              </a:solidFill>
              <a:latin typeface="Century Gothic"/>
            </a:endParaRPr>
          </a:p>
          <a:p>
            <a:pPr defTabSz="457200">
              <a:lnSpc>
                <a:spcPct val="100000"/>
              </a:lnSpc>
              <a:spcBef>
                <a:spcPts val="799"/>
              </a:spcBef>
              <a:spcAft>
                <a:spcPts val="601"/>
              </a:spcAft>
              <a:tabLst>
                <a:tab algn="l" pos="0"/>
              </a:tabLst>
            </a:pPr>
            <a:r>
              <a:rPr b="0" lang="fr-FR" sz="4000" spc="-1" strike="noStrike">
                <a:solidFill>
                  <a:schemeClr val="dk1"/>
                </a:solidFill>
                <a:latin typeface="Times New Roman"/>
              </a:rPr>
              <a:t>	</a:t>
            </a:r>
            <a:r>
              <a:rPr b="0" lang="fr-FR" sz="4000" spc="-1" strike="noStrike">
                <a:solidFill>
                  <a:schemeClr val="dk1"/>
                </a:solidFill>
                <a:latin typeface="Times New Roman"/>
              </a:rPr>
              <a:t>Sokhna Binetou DIENE P30 533</a:t>
            </a:r>
            <a:endParaRPr b="0" lang="en-US" sz="4000" spc="-1" strike="noStrike">
              <a:solidFill>
                <a:schemeClr val="lt2">
                  <a:lumMod val="75000"/>
                </a:schemeClr>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p:nvPr>
        </p:nvSpPr>
        <p:spPr>
          <a:xfrm>
            <a:off x="1648800" y="1884240"/>
            <a:ext cx="8534160" cy="3614760"/>
          </a:xfrm>
          <a:prstGeom prst="rect">
            <a:avLst/>
          </a:prstGeom>
          <a:noFill/>
          <a:ln w="0">
            <a:noFill/>
          </a:ln>
        </p:spPr>
        <p:txBody>
          <a:bodyPr lIns="91440" rIns="91440" tIns="45720" bIns="45720" anchor="ctr">
            <a:noAutofit/>
          </a:bodyPr>
          <a:p>
            <a:pPr marL="285840" indent="-285840" defTabSz="457200">
              <a:lnSpc>
                <a:spcPct val="100000"/>
              </a:lnSpc>
              <a:spcBef>
                <a:spcPts val="879"/>
              </a:spcBef>
              <a:spcAft>
                <a:spcPts val="601"/>
              </a:spcAft>
              <a:buClr>
                <a:srgbClr val="ffffff"/>
              </a:buClr>
              <a:buSzPct val="80000"/>
              <a:buFont typeface="Wingdings 3" charset="2"/>
              <a:buChar char=""/>
            </a:pPr>
            <a:r>
              <a:rPr b="0" lang="fr-FR" sz="4400" spc="-1" strike="noStrike">
                <a:solidFill>
                  <a:schemeClr val="dk1"/>
                </a:solidFill>
                <a:latin typeface="Times New Roman"/>
              </a:rPr>
              <a:t>Qu'est-ce que le routage statique ?</a:t>
            </a:r>
            <a:endParaRPr b="0" lang="en-US" sz="4400" spc="-1" strike="noStrike">
              <a:solidFill>
                <a:schemeClr val="lt2">
                  <a:lumMod val="75000"/>
                </a:schemeClr>
              </a:solidFill>
              <a:latin typeface="Century Gothic"/>
            </a:endParaRPr>
          </a:p>
          <a:p>
            <a:pPr marL="914400" indent="0" defTabSz="457200">
              <a:lnSpc>
                <a:spcPct val="100000"/>
              </a:lnSpc>
              <a:spcBef>
                <a:spcPts val="561"/>
              </a:spcBef>
              <a:spcAft>
                <a:spcPts val="601"/>
              </a:spcAft>
              <a:buNone/>
              <a:tabLst>
                <a:tab algn="l" pos="0"/>
              </a:tabLst>
            </a:pPr>
            <a:r>
              <a:rPr b="0" lang="fr-FR" sz="2800" spc="-1" strike="noStrike">
                <a:solidFill>
                  <a:schemeClr val="dk1"/>
                </a:solidFill>
                <a:latin typeface="Times New Roman"/>
              </a:rPr>
              <a:t>Le routage statique est une méthode de configuration des chemins de données dans un réseau où les routes sont manuellement définies par un administrateur. Cela permet un contrôle précis sur le chemin emprunté par le trafic réseau.</a:t>
            </a:r>
            <a:endParaRPr b="0" lang="en-US" sz="2800" spc="-1" strike="noStrike">
              <a:solidFill>
                <a:schemeClr val="lt2">
                  <a:lumMod val="75000"/>
                </a:schemeClr>
              </a:solidFill>
              <a:latin typeface="Century Gothic"/>
            </a:endParaRPr>
          </a:p>
        </p:txBody>
      </p:sp>
      <p:sp>
        <p:nvSpPr>
          <p:cNvPr id="215" name="Espace réservé du contenu 4"/>
          <p:cNvSpPr txBox="1"/>
          <p:nvPr/>
        </p:nvSpPr>
        <p:spPr>
          <a:xfrm>
            <a:off x="233640" y="369360"/>
            <a:ext cx="5166720" cy="896040"/>
          </a:xfrm>
          <a:prstGeom prst="rect">
            <a:avLst/>
          </a:prstGeom>
          <a:noFill/>
          <a:ln w="0">
            <a:noFill/>
          </a:ln>
        </p:spPr>
        <p:txBody>
          <a:bodyPr anchor="ctr">
            <a:noAutofit/>
          </a:bodyPr>
          <a:p>
            <a:pPr defTabSz="457200">
              <a:lnSpc>
                <a:spcPct val="100000"/>
              </a:lnSpc>
              <a:spcBef>
                <a:spcPts val="1599"/>
              </a:spcBef>
              <a:spcAft>
                <a:spcPts val="601"/>
              </a:spcAft>
              <a:tabLst>
                <a:tab algn="l" pos="0"/>
              </a:tabLst>
            </a:pPr>
            <a:r>
              <a:rPr b="0" lang="fr-FR" sz="4800" spc="-1" strike="noStrike">
                <a:solidFill>
                  <a:schemeClr val="dk1"/>
                </a:solidFill>
                <a:latin typeface="Times New Roman"/>
              </a:rPr>
              <a:t>INTRODUCTION</a:t>
            </a:r>
            <a:endParaRPr b="0" lang="en-US" sz="4800" spc="-1" strike="noStrike">
              <a:solidFill>
                <a:schemeClr val="lt2">
                  <a:lumMod val="75000"/>
                </a:schemeClr>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p:nvPr>
        </p:nvSpPr>
        <p:spPr>
          <a:xfrm>
            <a:off x="879840" y="845640"/>
            <a:ext cx="10715760" cy="3978720"/>
          </a:xfrm>
          <a:prstGeom prst="rect">
            <a:avLst/>
          </a:prstGeom>
          <a:noFill/>
          <a:ln w="0">
            <a:noFill/>
          </a:ln>
        </p:spPr>
        <p:txBody>
          <a:bodyPr numCol="1" spcCol="0" lIns="91440" rIns="91440" tIns="45720" bIns="45720" anchor="ctr">
            <a:noAutofit/>
          </a:bodyPr>
          <a:p>
            <a:pPr defTabSz="914400">
              <a:lnSpc>
                <a:spcPct val="100000"/>
              </a:lnSpc>
              <a:buClr>
                <a:srgbClr val="ffffff"/>
              </a:buClr>
              <a:buFont typeface="Symbol" charset="2"/>
              <a:buChar char=""/>
            </a:pPr>
            <a:r>
              <a:rPr b="1" lang="fr-FR" sz="2800" spc="-1" strike="noStrike">
                <a:solidFill>
                  <a:schemeClr val="dk1"/>
                </a:solidFill>
                <a:latin typeface="Times New Roman"/>
              </a:rPr>
              <a:t>Simplicité de configuration :</a:t>
            </a:r>
            <a:r>
              <a:rPr b="0" lang="fr-FR" sz="2800" spc="-1" strike="noStrike">
                <a:solidFill>
                  <a:schemeClr val="dk1"/>
                </a:solidFill>
                <a:latin typeface="Times New Roman"/>
              </a:rPr>
              <a:t>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2800" spc="-1" strike="noStrike">
                <a:solidFill>
                  <a:schemeClr val="dk1"/>
                </a:solidFill>
                <a:latin typeface="Times New Roman"/>
              </a:rPr>
              <a:t>	</a:t>
            </a:r>
            <a:r>
              <a:rPr b="0" lang="fr-FR" sz="2800" spc="-1" strike="noStrike">
                <a:solidFill>
                  <a:schemeClr val="dk1"/>
                </a:solidFill>
                <a:latin typeface="Times New Roman"/>
              </a:rPr>
              <a:t>Facile à mettre en place, sans complexité de protocoles dynamiques.</a:t>
            </a:r>
            <a:endParaRPr b="0" lang="en-US" sz="2800" spc="-1" strike="noStrike">
              <a:solidFill>
                <a:schemeClr val="lt2">
                  <a:lumMod val="75000"/>
                </a:schemeClr>
              </a:solidFill>
              <a:latin typeface="Century Gothic"/>
            </a:endParaRPr>
          </a:p>
          <a:p>
            <a:pPr defTabSz="914400">
              <a:lnSpc>
                <a:spcPct val="100000"/>
              </a:lnSpc>
              <a:buClr>
                <a:srgbClr val="ffffff"/>
              </a:buClr>
              <a:buFont typeface="Wingdings 3" charset="2"/>
              <a:buChar char="•"/>
              <a:tabLst>
                <a:tab algn="l" pos="0"/>
              </a:tabLst>
            </a:pPr>
            <a:r>
              <a:rPr b="1" lang="fr-FR" sz="2800" spc="-1" strike="noStrike">
                <a:solidFill>
                  <a:schemeClr val="dk1"/>
                </a:solidFill>
                <a:latin typeface="Times New Roman"/>
              </a:rPr>
              <a:t>Moins de ressources nécessaires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1" lang="fr-FR" sz="2800" spc="-1" strike="noStrike">
                <a:solidFill>
                  <a:schemeClr val="dk1"/>
                </a:solidFill>
                <a:latin typeface="Times New Roman"/>
              </a:rPr>
              <a:t>	</a:t>
            </a:r>
            <a:r>
              <a:rPr b="0" lang="fr-FR" sz="2800" spc="-1" strike="noStrike">
                <a:solidFill>
                  <a:schemeClr val="dk1"/>
                </a:solidFill>
                <a:latin typeface="Times New Roman"/>
              </a:rPr>
              <a:t> </a:t>
            </a:r>
            <a:r>
              <a:rPr b="0" lang="fr-FR" sz="2800" spc="-1" strike="noStrike">
                <a:solidFill>
                  <a:schemeClr val="dk1"/>
                </a:solidFill>
                <a:latin typeface="Times New Roman"/>
              </a:rPr>
              <a:t>Consomme peu de mémoire et de puissance processeur.</a:t>
            </a:r>
            <a:endParaRPr b="0" lang="en-US" sz="2800" spc="-1" strike="noStrike">
              <a:solidFill>
                <a:schemeClr val="lt2">
                  <a:lumMod val="75000"/>
                </a:schemeClr>
              </a:solidFill>
              <a:latin typeface="Century Gothic"/>
            </a:endParaRPr>
          </a:p>
          <a:p>
            <a:pPr defTabSz="914400">
              <a:lnSpc>
                <a:spcPct val="100000"/>
              </a:lnSpc>
              <a:buClr>
                <a:srgbClr val="ffffff"/>
              </a:buClr>
              <a:buFont typeface="Wingdings 3" charset="2"/>
              <a:buChar char="•"/>
              <a:tabLst>
                <a:tab algn="l" pos="0"/>
              </a:tabLst>
            </a:pPr>
            <a:r>
              <a:rPr b="1" lang="fr-FR" sz="2800" spc="-1" strike="noStrike">
                <a:solidFill>
                  <a:schemeClr val="dk1"/>
                </a:solidFill>
                <a:latin typeface="Times New Roman"/>
              </a:rPr>
              <a:t>Prévisibilité du routage :</a:t>
            </a:r>
            <a:r>
              <a:rPr b="0" lang="fr-FR" sz="2800" spc="-1" strike="noStrike">
                <a:solidFill>
                  <a:schemeClr val="dk1"/>
                </a:solidFill>
                <a:latin typeface="Times New Roman"/>
              </a:rPr>
              <a:t>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2800" spc="-1" strike="noStrike">
                <a:solidFill>
                  <a:schemeClr val="dk1"/>
                </a:solidFill>
                <a:latin typeface="Times New Roman"/>
              </a:rPr>
              <a:t>	</a:t>
            </a:r>
            <a:r>
              <a:rPr b="0" lang="fr-FR" sz="2400" spc="-1" strike="noStrike">
                <a:solidFill>
                  <a:schemeClr val="dk1"/>
                </a:solidFill>
                <a:latin typeface="Times New Roman"/>
              </a:rPr>
              <a:t>Chemins fixes, donc comportement réseau prévisible.</a:t>
            </a:r>
            <a:endParaRPr b="0" lang="en-US" sz="2400" spc="-1" strike="noStrike">
              <a:solidFill>
                <a:schemeClr val="lt2">
                  <a:lumMod val="75000"/>
                </a:schemeClr>
              </a:solidFill>
              <a:latin typeface="Century Gothic"/>
            </a:endParaRPr>
          </a:p>
          <a:p>
            <a:pPr defTabSz="914400">
              <a:lnSpc>
                <a:spcPct val="100000"/>
              </a:lnSpc>
              <a:buClr>
                <a:srgbClr val="ffffff"/>
              </a:buClr>
              <a:buFont typeface="Wingdings 3" charset="2"/>
              <a:buChar char="•"/>
              <a:tabLst>
                <a:tab algn="l" pos="0"/>
              </a:tabLst>
            </a:pPr>
            <a:r>
              <a:rPr b="1" lang="fr-FR" sz="2800" spc="-1" strike="noStrike">
                <a:solidFill>
                  <a:schemeClr val="dk1"/>
                </a:solidFill>
                <a:latin typeface="Times New Roman"/>
              </a:rPr>
              <a:t>Sécurité accrue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1" lang="fr-FR" sz="2800" spc="-1" strike="noStrike">
                <a:solidFill>
                  <a:schemeClr val="dk1"/>
                </a:solidFill>
                <a:latin typeface="Times New Roman"/>
              </a:rPr>
              <a:t>	</a:t>
            </a:r>
            <a:r>
              <a:rPr b="0" lang="fr-FR" sz="2800" spc="-1" strike="noStrike">
                <a:solidFill>
                  <a:schemeClr val="dk1"/>
                </a:solidFill>
                <a:latin typeface="Times New Roman"/>
              </a:rPr>
              <a:t> </a:t>
            </a:r>
            <a:r>
              <a:rPr b="0" lang="fr-FR" sz="2800" spc="-1" strike="noStrike">
                <a:solidFill>
                  <a:schemeClr val="dk1"/>
                </a:solidFill>
                <a:latin typeface="Times New Roman"/>
              </a:rPr>
              <a:t>Moins de vulnérabilités car moins de protocoles en jeu. </a:t>
            </a:r>
            <a:endParaRPr b="0" lang="en-US" sz="2800" spc="-1" strike="noStrike">
              <a:solidFill>
                <a:schemeClr val="lt2">
                  <a:lumMod val="75000"/>
                </a:schemeClr>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p:nvPr>
        </p:nvSpPr>
        <p:spPr>
          <a:xfrm>
            <a:off x="684360" y="504000"/>
            <a:ext cx="11073240" cy="3978720"/>
          </a:xfrm>
          <a:prstGeom prst="rect">
            <a:avLst/>
          </a:prstGeom>
          <a:noFill/>
          <a:ln w="0">
            <a:noFill/>
          </a:ln>
        </p:spPr>
        <p:txBody>
          <a:bodyPr numCol="1" spcCol="0" lIns="91440" rIns="91440" tIns="45720" bIns="45720" anchor="ctr">
            <a:noAutofit/>
          </a:bodyPr>
          <a:p>
            <a:pPr defTabSz="914400">
              <a:lnSpc>
                <a:spcPct val="100000"/>
              </a:lnSpc>
              <a:buClr>
                <a:srgbClr val="ffffff"/>
              </a:buClr>
              <a:buFont typeface="Symbol" charset="2"/>
              <a:buChar char=""/>
            </a:pPr>
            <a:r>
              <a:rPr b="1" lang="fr-FR" sz="2800" spc="-1" strike="noStrike">
                <a:solidFill>
                  <a:schemeClr val="dk1"/>
                </a:solidFill>
                <a:latin typeface="Times New Roman"/>
              </a:rPr>
              <a:t>Pas d'adaptation dynamique :</a:t>
            </a:r>
            <a:r>
              <a:rPr b="0" lang="fr-FR" sz="2800" spc="-1" strike="noStrike">
                <a:solidFill>
                  <a:schemeClr val="dk1"/>
                </a:solidFill>
                <a:latin typeface="Times New Roman"/>
              </a:rPr>
              <a:t>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2800" spc="-1" strike="noStrike">
                <a:solidFill>
                  <a:schemeClr val="dk1"/>
                </a:solidFill>
                <a:latin typeface="Times New Roman"/>
              </a:rPr>
              <a:t>	</a:t>
            </a:r>
            <a:r>
              <a:rPr b="0" lang="fr-FR" sz="2800" spc="-1" strike="noStrike">
                <a:solidFill>
                  <a:schemeClr val="dk1"/>
                </a:solidFill>
                <a:latin typeface="Times New Roman"/>
              </a:rPr>
              <a:t>Pas de réponse aux changements de topologie.</a:t>
            </a:r>
            <a:endParaRPr b="0" lang="en-US" sz="2800" spc="-1" strike="noStrike">
              <a:solidFill>
                <a:schemeClr val="lt2">
                  <a:lumMod val="75000"/>
                </a:schemeClr>
              </a:solidFill>
              <a:latin typeface="Century Gothic"/>
            </a:endParaRPr>
          </a:p>
          <a:p>
            <a:pPr defTabSz="914400">
              <a:lnSpc>
                <a:spcPct val="100000"/>
              </a:lnSpc>
              <a:buClr>
                <a:srgbClr val="ffffff"/>
              </a:buClr>
              <a:buFont typeface="Wingdings 3" charset="2"/>
              <a:buChar char="•"/>
              <a:tabLst>
                <a:tab algn="l" pos="0"/>
              </a:tabLst>
            </a:pPr>
            <a:r>
              <a:rPr b="1" lang="fr-FR" sz="2800" spc="-1" strike="noStrike">
                <a:solidFill>
                  <a:schemeClr val="dk1"/>
                </a:solidFill>
                <a:latin typeface="Times New Roman"/>
              </a:rPr>
              <a:t>Maintenance manuelle :</a:t>
            </a:r>
            <a:r>
              <a:rPr b="0" lang="fr-FR" sz="2800" spc="-1" strike="noStrike">
                <a:solidFill>
                  <a:schemeClr val="dk1"/>
                </a:solidFill>
                <a:latin typeface="Times New Roman"/>
              </a:rPr>
              <a:t>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2800" spc="-1" strike="noStrike">
                <a:solidFill>
                  <a:schemeClr val="dk1"/>
                </a:solidFill>
                <a:latin typeface="Times New Roman"/>
              </a:rPr>
              <a:t>	</a:t>
            </a:r>
            <a:r>
              <a:rPr b="0" lang="fr-FR" sz="2800" spc="-1" strike="noStrike">
                <a:solidFill>
                  <a:schemeClr val="dk1"/>
                </a:solidFill>
                <a:latin typeface="Times New Roman"/>
              </a:rPr>
              <a:t>Nécessite une intervention humaine pour les mises à jour.</a:t>
            </a:r>
            <a:endParaRPr b="0" lang="en-US" sz="2800" spc="-1" strike="noStrike">
              <a:solidFill>
                <a:schemeClr val="lt2">
                  <a:lumMod val="75000"/>
                </a:schemeClr>
              </a:solidFill>
              <a:latin typeface="Century Gothic"/>
            </a:endParaRPr>
          </a:p>
          <a:p>
            <a:pPr defTabSz="914400">
              <a:lnSpc>
                <a:spcPct val="100000"/>
              </a:lnSpc>
              <a:buClr>
                <a:srgbClr val="ffffff"/>
              </a:buClr>
              <a:buFont typeface="Wingdings 3" charset="2"/>
              <a:buChar char="•"/>
              <a:tabLst>
                <a:tab algn="l" pos="0"/>
              </a:tabLst>
            </a:pPr>
            <a:r>
              <a:rPr b="1" lang="fr-FR" sz="2800" spc="-1" strike="noStrike">
                <a:solidFill>
                  <a:schemeClr val="dk1"/>
                </a:solidFill>
                <a:latin typeface="Times New Roman"/>
              </a:rPr>
              <a:t>Scalabilité limitée :</a:t>
            </a:r>
            <a:r>
              <a:rPr b="0" lang="fr-FR" sz="2800" spc="-1" strike="noStrike">
                <a:solidFill>
                  <a:schemeClr val="dk1"/>
                </a:solidFill>
                <a:latin typeface="Times New Roman"/>
              </a:rPr>
              <a:t>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2800" spc="-1" strike="noStrike">
                <a:solidFill>
                  <a:schemeClr val="dk1"/>
                </a:solidFill>
                <a:latin typeface="Times New Roman"/>
              </a:rPr>
              <a:t>	</a:t>
            </a:r>
            <a:r>
              <a:rPr b="0" lang="fr-FR" sz="2800" spc="-1" strike="noStrike">
                <a:solidFill>
                  <a:schemeClr val="dk1"/>
                </a:solidFill>
                <a:latin typeface="Times New Roman"/>
              </a:rPr>
              <a:t>Difficulté à gérer des réseaux plus larges avec de nombreuses routes. </a:t>
            </a:r>
            <a:endParaRPr b="0" lang="en-US" sz="2800" spc="-1" strike="noStrike">
              <a:solidFill>
                <a:schemeClr val="lt2">
                  <a:lumMod val="75000"/>
                </a:schemeClr>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p:nvPr>
        </p:nvSpPr>
        <p:spPr>
          <a:xfrm>
            <a:off x="684360" y="504000"/>
            <a:ext cx="11208240" cy="3978720"/>
          </a:xfrm>
          <a:prstGeom prst="rect">
            <a:avLst/>
          </a:prstGeom>
          <a:noFill/>
          <a:ln w="0">
            <a:noFill/>
          </a:ln>
        </p:spPr>
        <p:txBody>
          <a:bodyPr numCol="1" spcCol="0" lIns="91440" rIns="91440" tIns="45720" bIns="45720" anchor="ctr">
            <a:noAutofit/>
          </a:bodyPr>
          <a:p>
            <a:pPr defTabSz="914400">
              <a:lnSpc>
                <a:spcPct val="100000"/>
              </a:lnSpc>
              <a:buClr>
                <a:srgbClr val="ffffff"/>
              </a:buClr>
              <a:buFont typeface="Symbol" charset="2"/>
              <a:buChar char=""/>
            </a:pPr>
            <a:r>
              <a:rPr b="1" lang="fr-FR" sz="2400" spc="-1" strike="noStrike">
                <a:solidFill>
                  <a:schemeClr val="dk1"/>
                </a:solidFill>
                <a:latin typeface="Times New Roman"/>
              </a:rPr>
              <a:t>Réseaux simples :</a:t>
            </a:r>
            <a:r>
              <a:rPr b="0" lang="fr-FR" sz="2400" spc="-1" strike="noStrike">
                <a:solidFill>
                  <a:schemeClr val="dk1"/>
                </a:solidFill>
                <a:latin typeface="Times New Roman"/>
              </a:rPr>
              <a:t> </a:t>
            </a:r>
            <a:endParaRPr b="0" lang="en-US" sz="2400" spc="-1" strike="noStrike">
              <a:solidFill>
                <a:schemeClr val="lt2">
                  <a:lumMod val="75000"/>
                </a:schemeClr>
              </a:solidFill>
              <a:latin typeface="Century Gothic"/>
            </a:endParaRPr>
          </a:p>
          <a:p>
            <a:pPr indent="0" defTabSz="914400">
              <a:lnSpc>
                <a:spcPct val="100000"/>
              </a:lnSpc>
              <a:buNone/>
              <a:tabLst>
                <a:tab algn="l" pos="0"/>
              </a:tabLst>
            </a:pPr>
            <a:r>
              <a:rPr b="0" lang="fr-FR" sz="2400" spc="-1" strike="noStrike">
                <a:solidFill>
                  <a:schemeClr val="dk1"/>
                </a:solidFill>
                <a:latin typeface="Times New Roman"/>
              </a:rPr>
              <a:t>	</a:t>
            </a:r>
            <a:r>
              <a:rPr b="0" lang="fr-FR" sz="2400" spc="-1" strike="noStrike">
                <a:solidFill>
                  <a:schemeClr val="dk1"/>
                </a:solidFill>
                <a:latin typeface="Times New Roman"/>
              </a:rPr>
              <a:t>Idéal pour les petites entreprises avec une infrastructure stable.</a:t>
            </a:r>
            <a:endParaRPr b="0" lang="en-US" sz="2400" spc="-1" strike="noStrike">
              <a:solidFill>
                <a:schemeClr val="lt2">
                  <a:lumMod val="75000"/>
                </a:schemeClr>
              </a:solidFill>
              <a:latin typeface="Century Gothic"/>
            </a:endParaRPr>
          </a:p>
          <a:p>
            <a:pPr defTabSz="914400">
              <a:lnSpc>
                <a:spcPct val="100000"/>
              </a:lnSpc>
              <a:buClr>
                <a:srgbClr val="ffffff"/>
              </a:buClr>
              <a:buFont typeface="Wingdings 3" charset="2"/>
              <a:buChar char="•"/>
              <a:tabLst>
                <a:tab algn="l" pos="0"/>
              </a:tabLst>
            </a:pPr>
            <a:r>
              <a:rPr b="1" lang="fr-FR" sz="2400" spc="-1" strike="noStrike">
                <a:solidFill>
                  <a:schemeClr val="dk1"/>
                </a:solidFill>
                <a:latin typeface="Times New Roman"/>
              </a:rPr>
              <a:t>Environnements sécurisés :</a:t>
            </a:r>
            <a:endParaRPr b="0" lang="en-US" sz="2400" spc="-1" strike="noStrike">
              <a:solidFill>
                <a:schemeClr val="lt2">
                  <a:lumMod val="75000"/>
                </a:schemeClr>
              </a:solidFill>
              <a:latin typeface="Century Gothic"/>
            </a:endParaRPr>
          </a:p>
          <a:p>
            <a:pPr indent="0" defTabSz="914400">
              <a:lnSpc>
                <a:spcPct val="100000"/>
              </a:lnSpc>
              <a:buNone/>
              <a:tabLst>
                <a:tab algn="l" pos="0"/>
              </a:tabLst>
            </a:pPr>
            <a:r>
              <a:rPr b="1" lang="fr-FR" sz="2400" spc="-1" strike="noStrike">
                <a:solidFill>
                  <a:schemeClr val="dk1"/>
                </a:solidFill>
                <a:latin typeface="Times New Roman"/>
              </a:rPr>
              <a:t>	</a:t>
            </a:r>
            <a:r>
              <a:rPr b="0" lang="fr-FR" sz="2400" spc="-1" strike="noStrike">
                <a:solidFill>
                  <a:schemeClr val="dk1"/>
                </a:solidFill>
                <a:latin typeface="Times New Roman"/>
              </a:rPr>
              <a:t> </a:t>
            </a:r>
            <a:r>
              <a:rPr b="0" lang="fr-FR" sz="2400" spc="-1" strike="noStrike">
                <a:solidFill>
                  <a:schemeClr val="dk1"/>
                </a:solidFill>
                <a:latin typeface="Times New Roman"/>
              </a:rPr>
              <a:t>Réseaux où la sécurité est primordiale, sans exposition aux menaces dynamiques.</a:t>
            </a:r>
            <a:endParaRPr b="0" lang="en-US" sz="2400" spc="-1" strike="noStrike">
              <a:solidFill>
                <a:schemeClr val="lt2">
                  <a:lumMod val="75000"/>
                </a:schemeClr>
              </a:solidFill>
              <a:latin typeface="Century Gothic"/>
            </a:endParaRPr>
          </a:p>
          <a:p>
            <a:pPr defTabSz="914400">
              <a:lnSpc>
                <a:spcPct val="100000"/>
              </a:lnSpc>
              <a:buClr>
                <a:srgbClr val="ffffff"/>
              </a:buClr>
              <a:buFont typeface="Wingdings 3" charset="2"/>
              <a:buChar char="•"/>
              <a:tabLst>
                <a:tab algn="l" pos="0"/>
              </a:tabLst>
            </a:pPr>
            <a:r>
              <a:rPr b="1" lang="fr-FR" sz="2400" spc="-1" strike="noStrike">
                <a:solidFill>
                  <a:schemeClr val="dk1"/>
                </a:solidFill>
                <a:latin typeface="Times New Roman"/>
              </a:rPr>
              <a:t>Liens de secours :</a:t>
            </a:r>
            <a:endParaRPr b="0" lang="en-US" sz="2400" spc="-1" strike="noStrike">
              <a:solidFill>
                <a:schemeClr val="lt2">
                  <a:lumMod val="75000"/>
                </a:schemeClr>
              </a:solidFill>
              <a:latin typeface="Century Gothic"/>
            </a:endParaRPr>
          </a:p>
          <a:p>
            <a:pPr indent="0" defTabSz="914400">
              <a:lnSpc>
                <a:spcPct val="100000"/>
              </a:lnSpc>
              <a:buNone/>
              <a:tabLst>
                <a:tab algn="l" pos="0"/>
              </a:tabLst>
            </a:pPr>
            <a:r>
              <a:rPr b="1" lang="fr-FR" sz="2400" spc="-1" strike="noStrike">
                <a:solidFill>
                  <a:schemeClr val="dk1"/>
                </a:solidFill>
                <a:latin typeface="Times New Roman"/>
              </a:rPr>
              <a:t>	</a:t>
            </a:r>
            <a:r>
              <a:rPr b="0" lang="fr-FR" sz="2400" spc="-1" strike="noStrike">
                <a:solidFill>
                  <a:schemeClr val="dk1"/>
                </a:solidFill>
                <a:latin typeface="Times New Roman"/>
              </a:rPr>
              <a:t> </a:t>
            </a:r>
            <a:r>
              <a:rPr b="0" lang="fr-FR" sz="2400" spc="-1" strike="noStrike">
                <a:solidFill>
                  <a:schemeClr val="dk1"/>
                </a:solidFill>
                <a:latin typeface="Times New Roman"/>
              </a:rPr>
              <a:t>Utilisé pour configurer des routes de secours en cas de défaillance. </a:t>
            </a:r>
            <a:endParaRPr b="0" lang="en-US" sz="2400" spc="-1" strike="noStrike">
              <a:solidFill>
                <a:schemeClr val="lt2">
                  <a:lumMod val="75000"/>
                </a:schemeClr>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p:nvPr>
        </p:nvSpPr>
        <p:spPr>
          <a:xfrm>
            <a:off x="684360" y="504000"/>
            <a:ext cx="11367000" cy="3978720"/>
          </a:xfrm>
          <a:prstGeom prst="rect">
            <a:avLst/>
          </a:prstGeom>
          <a:noFill/>
          <a:ln w="0">
            <a:noFill/>
          </a:ln>
        </p:spPr>
        <p:txBody>
          <a:bodyPr numCol="1" spcCol="0" lIns="91440" rIns="91440" tIns="45720" bIns="45720" anchor="ctr">
            <a:noAutofit/>
          </a:bodyPr>
          <a:p>
            <a:pPr defTabSz="914400">
              <a:lnSpc>
                <a:spcPct val="100000"/>
              </a:lnSpc>
              <a:buClr>
                <a:srgbClr val="ffffff"/>
              </a:buClr>
              <a:buFont typeface="Symbol" charset="2"/>
              <a:buChar char=""/>
            </a:pPr>
            <a:r>
              <a:rPr b="1" lang="fr-FR" sz="2800" spc="-1" strike="noStrike">
                <a:solidFill>
                  <a:schemeClr val="dk1"/>
                </a:solidFill>
                <a:latin typeface="Times New Roman"/>
              </a:rPr>
              <a:t>Syntaxe de base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1200" spc="-1" strike="noStrike">
                <a:solidFill>
                  <a:schemeClr val="dk1"/>
                </a:solidFill>
                <a:latin typeface="Times New Roman"/>
              </a:rPr>
              <a:t>	</a:t>
            </a:r>
            <a:r>
              <a:rPr b="0" lang="fr-FR" sz="2800" spc="-1" strike="noStrike">
                <a:solidFill>
                  <a:schemeClr val="dk1"/>
                </a:solidFill>
                <a:latin typeface="Times New Roman"/>
              </a:rPr>
              <a:t>ip route [destination_network] [subnet_mask] [next_hop_address]</a:t>
            </a:r>
            <a:endParaRPr b="0" lang="en-US" sz="2800" spc="-1" strike="noStrike">
              <a:solidFill>
                <a:schemeClr val="lt2">
                  <a:lumMod val="75000"/>
                </a:schemeClr>
              </a:solidFill>
              <a:latin typeface="Century Gothic"/>
            </a:endParaRPr>
          </a:p>
          <a:p>
            <a:pPr defTabSz="914400">
              <a:lnSpc>
                <a:spcPct val="100000"/>
              </a:lnSpc>
              <a:buClr>
                <a:srgbClr val="ffffff"/>
              </a:buClr>
              <a:buFont typeface="Wingdings 3" charset="2"/>
              <a:buChar char="•"/>
              <a:tabLst>
                <a:tab algn="l" pos="0"/>
              </a:tabLst>
            </a:pPr>
            <a:r>
              <a:rPr b="1" lang="fr-FR" sz="2800" spc="-1" strike="noStrike">
                <a:solidFill>
                  <a:schemeClr val="dk1"/>
                </a:solidFill>
                <a:latin typeface="Times New Roman"/>
              </a:rPr>
              <a:t>Exemple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2800" spc="-1" strike="noStrike">
                <a:solidFill>
                  <a:schemeClr val="dk1"/>
                </a:solidFill>
                <a:latin typeface="Times New Roman"/>
              </a:rPr>
              <a:t>	</a:t>
            </a:r>
            <a:r>
              <a:rPr b="0" lang="fr-FR" sz="2800" spc="-1" strike="noStrike">
                <a:solidFill>
                  <a:schemeClr val="dk1"/>
                </a:solidFill>
                <a:latin typeface="Times New Roman"/>
              </a:rPr>
              <a:t>Pour atteindre le réseau 192.168.2.0 avec un masque de sous-réseau de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2800" spc="-1" strike="noStrike">
                <a:solidFill>
                  <a:schemeClr val="dk1"/>
                </a:solidFill>
                <a:latin typeface="Times New Roman"/>
              </a:rPr>
              <a:t>	</a:t>
            </a:r>
            <a:r>
              <a:rPr b="0" lang="fr-FR" sz="2800" spc="-1" strike="noStrike">
                <a:solidFill>
                  <a:schemeClr val="dk1"/>
                </a:solidFill>
                <a:latin typeface="Times New Roman"/>
              </a:rPr>
              <a:t>255.255.255.0 via le prochain saut 192.168.1.1 :</a:t>
            </a:r>
            <a:endParaRPr b="0" lang="en-US" sz="2800" spc="-1" strike="noStrike">
              <a:solidFill>
                <a:schemeClr val="lt2">
                  <a:lumMod val="75000"/>
                </a:schemeClr>
              </a:solidFill>
              <a:latin typeface="Century Gothic"/>
            </a:endParaRPr>
          </a:p>
          <a:p>
            <a:pPr indent="0" defTabSz="914400">
              <a:lnSpc>
                <a:spcPct val="100000"/>
              </a:lnSpc>
              <a:buNone/>
              <a:tabLst>
                <a:tab algn="l" pos="0"/>
              </a:tabLst>
            </a:pPr>
            <a:r>
              <a:rPr b="0" lang="fr-FR" sz="1200" spc="-1" strike="noStrike">
                <a:solidFill>
                  <a:schemeClr val="dk1"/>
                </a:solidFill>
                <a:latin typeface="Times New Roman"/>
              </a:rPr>
              <a:t>	</a:t>
            </a:r>
            <a:r>
              <a:rPr b="0" lang="fr-FR" sz="3600" spc="-1" strike="noStrike">
                <a:solidFill>
                  <a:schemeClr val="dk1"/>
                </a:solidFill>
                <a:latin typeface="Times New Roman"/>
              </a:rPr>
              <a:t>ip route 192.168.2.0 255.255.255.0 192.168.1.1</a:t>
            </a:r>
            <a:endParaRPr b="0" lang="en-US" sz="3600" spc="-1" strike="noStrike">
              <a:solidFill>
                <a:schemeClr val="lt2">
                  <a:lumMod val="75000"/>
                </a:schemeClr>
              </a:solidFill>
              <a:latin typeface="Century Gothic"/>
            </a:endParaRPr>
          </a:p>
          <a:p>
            <a:pPr indent="0" defTabSz="914400">
              <a:lnSpc>
                <a:spcPct val="100000"/>
              </a:lnSpc>
              <a:buNone/>
              <a:tabLst>
                <a:tab algn="l" pos="0"/>
              </a:tabLst>
            </a:pPr>
            <a:endParaRPr b="0" lang="en-US" sz="1800" spc="-1" strike="noStrike">
              <a:solidFill>
                <a:schemeClr val="lt2">
                  <a:lumMod val="75000"/>
                </a:schemeClr>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p:nvPr>
        </p:nvSpPr>
        <p:spPr>
          <a:xfrm>
            <a:off x="760680" y="349560"/>
            <a:ext cx="11550960" cy="4084200"/>
          </a:xfrm>
          <a:prstGeom prst="rect">
            <a:avLst/>
          </a:prstGeom>
          <a:noFill/>
          <a:ln w="0">
            <a:noFill/>
          </a:ln>
        </p:spPr>
        <p:txBody>
          <a:bodyPr numCol="1" spcCol="0" lIns="91440" rIns="91440" tIns="45720" bIns="45720" anchor="ctr">
            <a:noAutofit/>
          </a:bodyPr>
          <a:p>
            <a:pPr indent="0" defTabSz="914400">
              <a:lnSpc>
                <a:spcPct val="100000"/>
              </a:lnSpc>
              <a:buNone/>
              <a:tabLst>
                <a:tab algn="l" pos="0"/>
              </a:tabLst>
            </a:pPr>
            <a:r>
              <a:rPr b="1" lang="fr-FR" sz="4800" spc="-1" strike="noStrike">
                <a:solidFill>
                  <a:schemeClr val="dk1"/>
                </a:solidFill>
                <a:latin typeface="Times New Roman"/>
              </a:rPr>
              <a:t>Commandes utiles :</a:t>
            </a:r>
            <a:endParaRPr b="0" lang="en-US" sz="4800" spc="-1" strike="noStrike">
              <a:solidFill>
                <a:schemeClr val="lt2">
                  <a:lumMod val="75000"/>
                </a:schemeClr>
              </a:solidFill>
              <a:latin typeface="Century Gothic"/>
            </a:endParaRPr>
          </a:p>
          <a:p>
            <a:pPr lvl="1" marL="457200" defTabSz="914400">
              <a:lnSpc>
                <a:spcPct val="100000"/>
              </a:lnSpc>
              <a:buClr>
                <a:srgbClr val="ffffff"/>
              </a:buClr>
              <a:buFont typeface="Symbol" charset="2"/>
              <a:buChar char=""/>
              <a:tabLst>
                <a:tab algn="l" pos="0"/>
              </a:tabLst>
            </a:pPr>
            <a:r>
              <a:rPr b="0" lang="fr-FR" sz="4400" spc="-1" strike="noStrike">
                <a:solidFill>
                  <a:schemeClr val="dk1"/>
                </a:solidFill>
                <a:latin typeface="Times New Roman"/>
              </a:rPr>
              <a:t>show ip route</a:t>
            </a:r>
            <a:r>
              <a:rPr b="0" lang="fr-FR" sz="3600" spc="-1" strike="noStrike">
                <a:solidFill>
                  <a:schemeClr val="dk1"/>
                </a:solidFill>
                <a:latin typeface="Times New Roman"/>
              </a:rPr>
              <a:t> :</a:t>
            </a:r>
            <a:endParaRPr b="0" lang="en-US" sz="3600" spc="-1" strike="noStrike">
              <a:solidFill>
                <a:schemeClr val="lt2">
                  <a:lumMod val="75000"/>
                </a:schemeClr>
              </a:solidFill>
              <a:latin typeface="Century Gothic"/>
            </a:endParaRPr>
          </a:p>
          <a:p>
            <a:pPr marL="457200" indent="0" defTabSz="914400">
              <a:lnSpc>
                <a:spcPct val="100000"/>
              </a:lnSpc>
              <a:buNone/>
              <a:tabLst>
                <a:tab algn="l" pos="0"/>
              </a:tabLst>
            </a:pPr>
            <a:r>
              <a:rPr b="0" lang="fr-FR" sz="3600" spc="-1" strike="noStrike">
                <a:solidFill>
                  <a:schemeClr val="dk1"/>
                </a:solidFill>
                <a:latin typeface="Times New Roman"/>
              </a:rPr>
              <a:t>	</a:t>
            </a:r>
            <a:r>
              <a:rPr b="0" lang="fr-FR" sz="3600" spc="-1" strike="noStrike">
                <a:solidFill>
                  <a:schemeClr val="dk1"/>
                </a:solidFill>
                <a:latin typeface="Times New Roman"/>
              </a:rPr>
              <a:t> </a:t>
            </a:r>
            <a:r>
              <a:rPr b="0" lang="fr-FR" sz="3600" spc="-1" strike="noStrike">
                <a:solidFill>
                  <a:schemeClr val="dk1"/>
                </a:solidFill>
                <a:latin typeface="Times New Roman"/>
              </a:rPr>
              <a:t>Affiche la table de routage, incluant les routes statiques.</a:t>
            </a:r>
            <a:endParaRPr b="0" lang="en-US" sz="3600" spc="-1" strike="noStrike">
              <a:solidFill>
                <a:schemeClr val="lt2">
                  <a:lumMod val="75000"/>
                </a:schemeClr>
              </a:solidFill>
              <a:latin typeface="Century Gothic"/>
            </a:endParaRPr>
          </a:p>
          <a:p>
            <a:pPr lvl="1" marL="457200" defTabSz="914400">
              <a:lnSpc>
                <a:spcPct val="100000"/>
              </a:lnSpc>
              <a:buClr>
                <a:srgbClr val="ffffff"/>
              </a:buClr>
              <a:buFont typeface="Wingdings 3" charset="2"/>
              <a:buChar char="•"/>
              <a:tabLst>
                <a:tab algn="l" pos="0"/>
              </a:tabLst>
            </a:pPr>
            <a:r>
              <a:rPr b="0" lang="fr-FR" sz="4400" spc="-1" strike="noStrike">
                <a:solidFill>
                  <a:schemeClr val="dk1"/>
                </a:solidFill>
                <a:latin typeface="Times New Roman"/>
              </a:rPr>
              <a:t>ping [adresse_ip]</a:t>
            </a:r>
            <a:r>
              <a:rPr b="0" lang="fr-FR" sz="3600" spc="-1" strike="noStrike">
                <a:solidFill>
                  <a:schemeClr val="dk1"/>
                </a:solidFill>
                <a:latin typeface="Times New Roman"/>
              </a:rPr>
              <a:t> : </a:t>
            </a:r>
            <a:endParaRPr b="0" lang="en-US" sz="3600" spc="-1" strike="noStrike">
              <a:solidFill>
                <a:schemeClr val="lt2">
                  <a:lumMod val="75000"/>
                </a:schemeClr>
              </a:solidFill>
              <a:latin typeface="Century Gothic"/>
            </a:endParaRPr>
          </a:p>
          <a:p>
            <a:pPr marL="457200" indent="0" defTabSz="914400">
              <a:lnSpc>
                <a:spcPct val="100000"/>
              </a:lnSpc>
              <a:buNone/>
              <a:tabLst>
                <a:tab algn="l" pos="0"/>
              </a:tabLst>
            </a:pPr>
            <a:r>
              <a:rPr b="0" lang="fr-FR" sz="3600" spc="-1" strike="noStrike">
                <a:solidFill>
                  <a:schemeClr val="dk1"/>
                </a:solidFill>
                <a:latin typeface="Times New Roman"/>
              </a:rPr>
              <a:t>	</a:t>
            </a:r>
            <a:r>
              <a:rPr b="0" lang="fr-FR" sz="3600" spc="-1" strike="noStrike">
                <a:solidFill>
                  <a:schemeClr val="dk1"/>
                </a:solidFill>
                <a:latin typeface="Times New Roman"/>
              </a:rPr>
              <a:t>Vérifie la connectivité vers un hôte spécifique.</a:t>
            </a:r>
            <a:endParaRPr b="0" lang="en-US" sz="3600" spc="-1" strike="noStrike">
              <a:solidFill>
                <a:schemeClr val="lt2">
                  <a:lumMod val="75000"/>
                </a:schemeClr>
              </a:solidFill>
              <a:latin typeface="Century Gothic"/>
            </a:endParaRPr>
          </a:p>
          <a:p>
            <a:pPr indent="0" defTabSz="914400">
              <a:lnSpc>
                <a:spcPct val="100000"/>
              </a:lnSpc>
              <a:buNone/>
              <a:tabLst>
                <a:tab algn="l" pos="0"/>
              </a:tabLst>
            </a:pPr>
            <a:endParaRPr b="0" lang="en-US" sz="1800" spc="-1" strike="noStrike">
              <a:solidFill>
                <a:schemeClr val="lt2">
                  <a:lumMod val="75000"/>
                </a:schemeClr>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p:nvPr>
        </p:nvSpPr>
        <p:spPr>
          <a:xfrm>
            <a:off x="225360" y="-59040"/>
            <a:ext cx="3525120" cy="2176920"/>
          </a:xfrm>
          <a:prstGeom prst="rect">
            <a:avLst/>
          </a:prstGeom>
          <a:noFill/>
          <a:ln w="0">
            <a:noFill/>
          </a:ln>
        </p:spPr>
        <p:txBody>
          <a:bodyPr lIns="91440" rIns="91440" tIns="45720" bIns="45720" anchor="ctr">
            <a:normAutofit/>
          </a:bodyPr>
          <a:p>
            <a:pPr indent="0" defTabSz="457200">
              <a:lnSpc>
                <a:spcPct val="100000"/>
              </a:lnSpc>
              <a:spcBef>
                <a:spcPts val="1440"/>
              </a:spcBef>
              <a:spcAft>
                <a:spcPts val="601"/>
              </a:spcAft>
              <a:buNone/>
              <a:tabLst>
                <a:tab algn="l" pos="0"/>
              </a:tabLst>
            </a:pPr>
            <a:r>
              <a:rPr b="0" lang="fr-FR" sz="4000" spc="-1" strike="noStrike">
                <a:ln>
                  <a:solidFill>
                    <a:schemeClr val="dk1"/>
                  </a:solidFill>
                </a:ln>
                <a:solidFill>
                  <a:srgbClr val="ffffff"/>
                </a:solidFill>
                <a:latin typeface="Times New Roman"/>
              </a:rPr>
              <a:t>CONCLUSION</a:t>
            </a:r>
            <a:endParaRPr b="0" lang="en-US" sz="4000" spc="-1" strike="noStrike">
              <a:solidFill>
                <a:schemeClr val="lt2">
                  <a:lumMod val="75000"/>
                </a:schemeClr>
              </a:solidFill>
              <a:latin typeface="Century Gothic"/>
            </a:endParaRPr>
          </a:p>
        </p:txBody>
      </p:sp>
      <p:sp>
        <p:nvSpPr>
          <p:cNvPr id="222" name="Espace réservé du contenu 1"/>
          <p:cNvSpPr txBox="1"/>
          <p:nvPr/>
        </p:nvSpPr>
        <p:spPr>
          <a:xfrm>
            <a:off x="770400" y="1380600"/>
            <a:ext cx="10322640" cy="3674520"/>
          </a:xfrm>
          <a:prstGeom prst="rect">
            <a:avLst/>
          </a:prstGeom>
          <a:noFill/>
          <a:ln w="0">
            <a:noFill/>
          </a:ln>
        </p:spPr>
        <p:txBody>
          <a:bodyPr anchor="ctr">
            <a:noAutofit/>
          </a:bodyPr>
          <a:p>
            <a:pPr defTabSz="457200">
              <a:lnSpc>
                <a:spcPct val="100000"/>
              </a:lnSpc>
              <a:spcBef>
                <a:spcPts val="641"/>
              </a:spcBef>
              <a:spcAft>
                <a:spcPts val="601"/>
              </a:spcAft>
              <a:tabLst>
                <a:tab algn="l" pos="0"/>
              </a:tabLst>
            </a:pPr>
            <a:r>
              <a:rPr b="0" lang="fr-FR" sz="3200" spc="-1" strike="noStrike">
                <a:solidFill>
                  <a:schemeClr val="dk1"/>
                </a:solidFill>
                <a:latin typeface="Times New Roman"/>
              </a:rPr>
              <a:t>Le routage statique offre une solution simple et efficace pour le contrôle du trafic réseau, bien qu'il présente des limitations en termes de flexibilité et de scalabilité. Il est essentiel dans les environnements où la sécurité et la prévisibilité sont prioritaires</a:t>
            </a:r>
            <a:r>
              <a:rPr b="0" lang="fr-FR" sz="2000" spc="-1" strike="noStrike">
                <a:solidFill>
                  <a:schemeClr val="lt2">
                    <a:lumMod val="75000"/>
                  </a:schemeClr>
                </a:solidFill>
                <a:latin typeface="Century Gothic"/>
              </a:rPr>
              <a:t>.</a:t>
            </a:r>
            <a:endParaRPr b="0" lang="en-US" sz="2000" spc="-1" strike="noStrike">
              <a:solidFill>
                <a:schemeClr val="lt2">
                  <a:lumMod val="75000"/>
                </a:schemeClr>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ecteur">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pitchFamily="0" charset="1"/>
        <a:ea typeface=""/>
        <a:cs typeface=""/>
      </a:majorFont>
      <a:minorFont>
        <a:latin typeface="Century Gothic" panose="020B0502020202020204" pitchFamily="0" charset="1"/>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l="0" t="0" r="0" b="0"/>
        </a:gradFill>
        <a:gradFill>
          <a:gsLst>
            <a:gs pos="0">
              <a:schemeClr val="phClr">
                <a:tint val="98000"/>
                <a:lumMod val="128000"/>
              </a:schemeClr>
            </a:gs>
            <a:gs pos="100000">
              <a:schemeClr val="phClr">
                <a:shade val="94000"/>
                <a:lumMod val="88000"/>
              </a:schemeClr>
            </a:gs>
          </a:gsLst>
          <a:lin ang="5400000" scaled="0"/>
          <a:tileRect l="0" t="0" r="0" b="0"/>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l="0" t="0" r="0" b="0"/>
        </a:gradFill>
        <a:gradFill>
          <a:gsLst>
            <a:gs pos="0">
              <a:schemeClr val="phClr">
                <a:tint val="97000"/>
                <a:lumMod val="164000"/>
              </a:schemeClr>
            </a:gs>
            <a:gs pos="100000">
              <a:schemeClr val="phClr">
                <a:shade val="96000"/>
                <a:lumMod val="90000"/>
              </a:schemeClr>
            </a:gs>
          </a:gsLst>
          <a:path path="circle">
            <a:fillToRect l="0" t="0" r="0" b="10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Slice</Template>
  <TotalTime>104</TotalTime>
  <Application>LibreOffice/24.2.5.2$Linux_X86_64 LibreOffice_project/420$Build-2</Application>
  <AppVersion>15.0000</AppVersion>
  <Words>370</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2024-09-30T19:33:38Z</dcterms:created>
  <dc:creator>Moonlightdiene@gmail.com</dc:creator>
  <dc:description/>
  <dc:language>fr-FR</dc:language>
  <cp:lastModifiedBy/>
  <dcterms:modified xsi:type="dcterms:W3CDTF">2024-10-02T11:55:03Z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12</vt:i4>
  </property>
</Properties>
</file>