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32C90-A0FA-61AF-F33D-383198A80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127B25-4A69-88C6-58B9-A0D4D5CA5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47327-5164-98F3-05F4-680C0E1B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724-76C7-4BD7-8BCE-7D79D2F60A70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3B791-23BC-2595-4321-E323E422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856E3-C715-C059-AF89-7FAB401A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68EB-7871-4D0D-B0DE-8E03E2AB7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4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C3A5B-062D-F2C9-31F5-EE69482B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80D42-34F0-DE12-681B-B9005BCF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1BE08-EDAC-E3F6-7647-7D5D5178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724-76C7-4BD7-8BCE-7D79D2F60A70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AE777-3B42-3FE8-BE2E-45790F6D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C3CA3-CCDD-0645-C4E4-79C4B85D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68EB-7871-4D0D-B0DE-8E03E2AB7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3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46B259-258B-A9C1-F8A6-C25598D91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AFD8D4-EE2E-13CB-9EF2-ABE83039E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6711A-6D2E-AD7A-896C-C9A80584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724-76C7-4BD7-8BCE-7D79D2F60A70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C3F50-79C0-F8A6-CABA-51F62A8A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B8CCF-096B-1B1C-1DA2-1FCD93F7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68EB-7871-4D0D-B0DE-8E03E2AB7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7B306-035D-F04D-93B1-201B4925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CF4D2-676D-8220-9B72-3A2A44AF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C4EB8-C782-654D-F8FA-673CAB40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724-76C7-4BD7-8BCE-7D79D2F60A70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182AB-73B5-A47D-42DA-33C9A9A4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BA20C-3BE8-BA15-8D32-F9B1B069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68EB-7871-4D0D-B0DE-8E03E2AB7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6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53F71-EB02-F81D-B4F5-107AEED8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51E6F-E962-4665-02B9-BA5CEDE26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486CC-C08E-B380-DE0D-34E0EBEA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724-76C7-4BD7-8BCE-7D79D2F60A70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19270-E3EB-FEA9-4C2F-2A2DFBDF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AB96-6A9E-0AEC-1C14-9D5F14C0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68EB-7871-4D0D-B0DE-8E03E2AB7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3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DA8A0-D6BA-F8F3-167F-DF4763AE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48DC1-521A-9F60-57F7-FFC2F51D8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EA4EC4-E832-0893-CA40-A4DF2318D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89389-0834-E491-D74E-F1A2A032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724-76C7-4BD7-8BCE-7D79D2F60A70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22677-1D58-9F54-07FE-A6F0296B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D01DA-5354-58E3-C58A-5A9DF750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68EB-7871-4D0D-B0DE-8E03E2AB7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3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A56D-C328-B884-8DA5-668F104B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F0FCB-FE24-BBEA-9F0B-42EF9CC6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49062-CC76-6E4C-3674-905C426D0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F9E876-9A6B-258A-A3AD-38934C238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0A99-DF81-FE88-016C-6FCB1014B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6018E2-CBFF-92C3-0AE6-1DBC2FED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724-76C7-4BD7-8BCE-7D79D2F60A70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085155-2F4A-7823-8A52-61377B46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270544-419C-16B8-0472-216BFA52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68EB-7871-4D0D-B0DE-8E03E2AB7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3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85A6D-706F-00F5-20F6-7AEA24F2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669AA-13CF-3A55-AEA2-B1400B8E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724-76C7-4BD7-8BCE-7D79D2F60A70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36A740-8249-3EE3-2F28-44FC1D89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B2397E-271C-9612-7475-8CEDE6D6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68EB-7871-4D0D-B0DE-8E03E2AB7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7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0689D6-DE9F-FCA9-F308-A29417B7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724-76C7-4BD7-8BCE-7D79D2F60A70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063350-6388-23C1-9E93-53CD12C9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6A29D-C6C5-0C88-12F4-BA3010E1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68EB-7871-4D0D-B0DE-8E03E2AB7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9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AB202-4E7F-49DD-1AE4-5C591475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DF92D-5B43-429F-BC7B-09C885CEF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75554-9F9F-9A52-964B-0D851301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074E6-BB4D-E5CF-8D77-62483180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724-76C7-4BD7-8BCE-7D79D2F60A70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4B3AB-B8E2-529A-1842-300FD642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25BE8-6BB5-8ED5-026A-C3FF4441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68EB-7871-4D0D-B0DE-8E03E2AB7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9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37E2C-4168-4034-426E-D97F17F1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B21A66-7909-FF40-8504-1BBE6B3FD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D5A87-528E-976C-3694-A3E09F8B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DCEC3-6CF5-C8BA-E942-1E173892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724-76C7-4BD7-8BCE-7D79D2F60A70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9F588-AD03-E608-40BC-4302F757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9D4D1-E790-E9A1-5465-69235E81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68EB-7871-4D0D-B0DE-8E03E2AB7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8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8350AA-28C4-5037-9B6A-F002030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ABF46-7735-7155-086E-1F9D6D8C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8367E-ADDB-C1FD-2DB0-DF68E26CE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9724-76C7-4BD7-8BCE-7D79D2F60A70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0621D-0AD9-000A-6D27-6456F58C9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F754A-6D43-8F58-1F8B-3C41B9FDF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68EB-7871-4D0D-B0DE-8E03E2AB7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47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377ED8-0C78-7E72-E228-934B82F3A82E}"/>
              </a:ext>
            </a:extLst>
          </p:cNvPr>
          <p:cNvSpPr txBox="1"/>
          <p:nvPr/>
        </p:nvSpPr>
        <p:spPr>
          <a:xfrm>
            <a:off x="651753" y="1348857"/>
            <a:ext cx="16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Romman</a:t>
            </a:r>
            <a:endParaRPr lang="en-US" altLang="ko-KR" dirty="0"/>
          </a:p>
          <a:p>
            <a:pPr algn="ctr"/>
            <a:r>
              <a:rPr lang="en-US" altLang="ko-KR" dirty="0"/>
              <a:t>Jeju </a:t>
            </a:r>
            <a:r>
              <a:rPr lang="en-US" altLang="ko-KR" dirty="0" err="1"/>
              <a:t>Hallasan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7327ED-7C9C-2A2C-9FAC-9AE7465B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04403" cy="13488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DDAD1B-BA70-32E6-9763-98677832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518" y="0"/>
            <a:ext cx="3191413" cy="1348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DA820C-DCE5-1821-4323-6AFBB518C1F2}"/>
              </a:ext>
            </a:extLst>
          </p:cNvPr>
          <p:cNvSpPr txBox="1"/>
          <p:nvPr/>
        </p:nvSpPr>
        <p:spPr>
          <a:xfrm>
            <a:off x="4097957" y="1348857"/>
            <a:ext cx="179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Romman</a:t>
            </a:r>
            <a:endParaRPr lang="en-US" altLang="ko-KR" dirty="0"/>
          </a:p>
          <a:p>
            <a:pPr algn="ctr"/>
            <a:r>
              <a:rPr lang="en-US" altLang="ko-KR" dirty="0"/>
              <a:t>Kiran </a:t>
            </a:r>
            <a:r>
              <a:rPr lang="en-US" altLang="ko-KR" dirty="0" err="1"/>
              <a:t>Haerang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ED286A-0A75-1EC2-0EDD-5EB99D395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045" y="0"/>
            <a:ext cx="2904009" cy="13488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F04B4F-404F-AE74-FF10-31BFA9E40B8D}"/>
              </a:ext>
            </a:extLst>
          </p:cNvPr>
          <p:cNvSpPr txBox="1"/>
          <p:nvPr/>
        </p:nvSpPr>
        <p:spPr>
          <a:xfrm>
            <a:off x="7882485" y="1348857"/>
            <a:ext cx="179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Romman</a:t>
            </a:r>
            <a:endParaRPr lang="en-US" altLang="ko-KR" dirty="0"/>
          </a:p>
          <a:p>
            <a:pPr algn="ctr"/>
            <a:r>
              <a:rPr lang="en-US" altLang="ko-KR" dirty="0" err="1"/>
              <a:t>Jua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DA502F-5AE0-2BB6-1080-272420677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69130"/>
            <a:ext cx="2804403" cy="12980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97DB03-BF1B-5E93-4DCC-AD00E2A75F72}"/>
              </a:ext>
            </a:extLst>
          </p:cNvPr>
          <p:cNvSpPr txBox="1"/>
          <p:nvPr/>
        </p:nvSpPr>
        <p:spPr>
          <a:xfrm>
            <a:off x="599365" y="3867168"/>
            <a:ext cx="16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Romman</a:t>
            </a:r>
            <a:endParaRPr lang="en-US" altLang="ko-KR" dirty="0"/>
          </a:p>
          <a:p>
            <a:pPr algn="ctr"/>
            <a:r>
              <a:rPr lang="en-US" altLang="ko-KR" dirty="0" err="1"/>
              <a:t>DoHyeon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21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성진</dc:creator>
  <cp:lastModifiedBy>한 성진</cp:lastModifiedBy>
  <cp:revision>1</cp:revision>
  <dcterms:created xsi:type="dcterms:W3CDTF">2023-08-24T14:13:57Z</dcterms:created>
  <dcterms:modified xsi:type="dcterms:W3CDTF">2023-08-24T14:25:53Z</dcterms:modified>
</cp:coreProperties>
</file>