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638"/>
    <a:srgbClr val="594F3F"/>
    <a:srgbClr val="4A4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10" autoAdjust="0"/>
  </p:normalViewPr>
  <p:slideViewPr>
    <p:cSldViewPr snapToGrid="0">
      <p:cViewPr>
        <p:scale>
          <a:sx n="33" d="100"/>
          <a:sy n="33" d="100"/>
        </p:scale>
        <p:origin x="1882" y="1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12115-A95A-4FB5-B96D-8541967420C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F7098-B3C2-4EE3-915B-1EF9D7343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48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F7098-B3C2-4EE3-915B-1EF9D73431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67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F7098-B3C2-4EE3-915B-1EF9D73431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69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0B41A-B064-9219-B042-DDCABBB1A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EA384D-71F4-C499-6F2D-84F18D307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FA211-CC56-2721-BAE2-5D314B05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078D-A254-4F07-8D02-9AD5556B963A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4DC6A-54BA-066C-0A25-54956108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B5378-4DDF-96E8-32BB-68E7EEB0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C79B-A398-4AF2-97D6-C8294B82A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2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B9F52-73CE-B85F-1F01-0AE7E976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EB7FA3-C3E2-6BC1-8353-D27A2020E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0273F0-A4B4-C70D-9670-4C609845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078D-A254-4F07-8D02-9AD5556B963A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C455E-5FC1-CC9B-468F-A47D9E35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7C4E0-0F49-3465-5BAF-CB2990DE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C79B-A398-4AF2-97D6-C8294B82A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60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99CE00-2607-8692-6819-17E16176D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6BFE61-1141-FC50-DF2E-91CCEFE01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EF9D9-F658-12AE-A7BB-5F768C81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078D-A254-4F07-8D02-9AD5556B963A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B6650B-8D7B-FBD8-0BE1-F98120A0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D71A7-9C40-C886-94BD-EC5656D8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C79B-A398-4AF2-97D6-C8294B82A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68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AB4BA-4A19-0C8A-C789-4DCC629F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AEF8B-6715-0C75-6F81-11AA88238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0E716-EE7A-868A-8832-D101BB23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078D-A254-4F07-8D02-9AD5556B963A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DD8C4-DF0A-CA1D-35EA-7B73E58A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98F5A-5DE6-CDD7-0611-D804767A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C79B-A398-4AF2-97D6-C8294B82A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90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0BC02-1373-8245-638C-0D254BC0C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3A20D-7BA2-CDA0-297A-EAACB98B3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B0E76-332B-A5C3-1424-23AB38EA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078D-A254-4F07-8D02-9AD5556B963A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3576D-DE4F-E5B7-1BC1-BADA33CE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42528-8A2C-1DDB-7BFC-7AC24718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C79B-A398-4AF2-97D6-C8294B82A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97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0209-366E-A869-8906-A34E87FE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C53D8-15D4-2C2F-196D-ADBAA7755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88C9D7-A077-C74E-37D8-15BB231A2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4435C7-40FD-1DC3-502C-E4834211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078D-A254-4F07-8D02-9AD5556B963A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6FE954-22BC-EF1A-87C0-4EA0356C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7B656-9A91-EEB3-5001-45DFAD7F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C79B-A398-4AF2-97D6-C8294B82A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37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5A1D2-F91D-BBF2-34EF-34E5D993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2CDEA1-0057-504A-7AE2-DBF53BB1B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A48542-8550-C980-0867-652BADC9B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2F182F-89A5-A7A0-7097-74FB9E9A1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EBC9F5-4ADB-4730-9DE5-6E3222A40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DE2E81-A4FE-E808-7CC9-8B0CAC2E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078D-A254-4F07-8D02-9AD5556B963A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2217CB-EAAA-87E2-0462-F2790324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4C50C9-8ABE-3869-DD19-39E16B82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C79B-A398-4AF2-97D6-C8294B82A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7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ECA2C-1AAA-35AE-42E1-F5AEB50F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164232-AA95-2113-FCBD-2076565D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078D-A254-4F07-8D02-9AD5556B963A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03280-851D-3E95-5027-98BAB131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773FC2-2883-8C8B-7DD8-7CB9BB81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C79B-A398-4AF2-97D6-C8294B82A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5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712EAC-5D71-EEA6-74B9-E91EB4BD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078D-A254-4F07-8D02-9AD5556B963A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AF9C26-41B7-8698-4902-8752CDF0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9BD35F-16F2-86F1-0C3C-EF7E72D8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C79B-A398-4AF2-97D6-C8294B82A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2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E574C-808E-4E84-0991-F84F8C28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E8DBB-B1BE-65DF-2595-A97452CB3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E413F8-57DA-E32B-A43D-28F780AD2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E34061-2484-7464-B1E8-FAC5D4EB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078D-A254-4F07-8D02-9AD5556B963A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9E3A80-C6E9-E48A-72EA-CC523565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F1903-D3CD-FD2A-4263-3F6D4C11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C79B-A398-4AF2-97D6-C8294B82A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98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94AA-B23B-BFBC-0FAB-36C06963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A41739-D9C9-25FD-B7C6-404699757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75A0B-AF94-E559-90B8-1AB28B9A2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7EF033-BBE6-51BB-D523-8958B8B1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078D-A254-4F07-8D02-9AD5556B963A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1B7AC-9A89-BEC9-619C-46B6463F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FAE881-BAC0-204F-2AC7-457C8286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C79B-A398-4AF2-97D6-C8294B82A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59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667663-1950-6976-6D4D-87F1076B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F63252-34D2-5ECA-50C6-F01FA4925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5FCF1-F903-75DA-A2E5-32BCA5503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F078D-A254-4F07-8D02-9AD5556B963A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58CAB4-B1C5-A02E-3F74-FA19E031B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5A203-C8DB-2FD3-8E81-15860C023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EC79B-A398-4AF2-97D6-C8294B82A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71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06DE67EC-AAAD-4CF6-AED2-D79625017477}"/>
              </a:ext>
            </a:extLst>
          </p:cNvPr>
          <p:cNvGrpSpPr/>
          <p:nvPr/>
        </p:nvGrpSpPr>
        <p:grpSpPr>
          <a:xfrm>
            <a:off x="6066722" y="4041007"/>
            <a:ext cx="2971763" cy="1790526"/>
            <a:chOff x="6014720" y="4054014"/>
            <a:chExt cx="2971763" cy="1307926"/>
          </a:xfrm>
          <a:effectLst>
            <a:outerShdw blurRad="50800" dist="38100" dir="2700000" algn="tl" rotWithShape="0">
              <a:srgbClr val="4F4638"/>
            </a:outerShdw>
          </a:effectLst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EC2905F-A1A7-AD7B-EAA0-BAFB565C4B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080" y="4937760"/>
              <a:ext cx="27940" cy="1206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18A3357-B681-1BAA-9D95-DDAADC4983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6020" y="4773930"/>
              <a:ext cx="102870" cy="1638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47A4EB8-CE1D-1B63-A91B-4DA325A82C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58890" y="4773930"/>
              <a:ext cx="201930" cy="1295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98A7E99-97FF-E671-5A3C-6BCDEF0C70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0820" y="4903470"/>
              <a:ext cx="0" cy="121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FF4C597-110B-863F-C4C1-BDC827F3CB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0820" y="5025390"/>
              <a:ext cx="256540" cy="304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D8F2CDA-217E-09F9-4B62-284D4120F7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4720" y="5058410"/>
              <a:ext cx="213360" cy="2222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43501E2-9ED9-1679-E48B-8EBAF9F720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14720" y="5280660"/>
              <a:ext cx="802640" cy="495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1A05A693-9171-8B4E-1BAB-98F7CB011F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7360" y="5114290"/>
              <a:ext cx="68580" cy="2159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05972D9-148C-5706-7431-40107953E2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51650" y="4903470"/>
              <a:ext cx="34290" cy="2108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FB8D6A4-6BA3-1087-3463-D8B690A3DE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0819" y="4903470"/>
              <a:ext cx="290831" cy="609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0BF93F9C-1D56-2DE6-7ED4-4671A58883A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360" y="5330190"/>
              <a:ext cx="304800" cy="177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CE5F3A4-B1E7-FEC4-92B8-8C89C0506E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5970" y="5146040"/>
              <a:ext cx="24130" cy="1968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A285EE6F-1A12-CDA8-D788-1A5C4FE372AB}"/>
                </a:ext>
              </a:extLst>
            </p:cNvPr>
            <p:cNvCxnSpPr>
              <a:cxnSpLocks/>
            </p:cNvCxnSpPr>
            <p:nvPr/>
          </p:nvCxnSpPr>
          <p:spPr>
            <a:xfrm>
              <a:off x="7101840" y="4998085"/>
              <a:ext cx="48260" cy="1479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734E6BBF-6BFD-F5C2-325A-127A13367D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9770" y="4949190"/>
              <a:ext cx="52069" cy="488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22DBD84-C625-8BA2-8AAB-DBA5192025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6900" y="4949190"/>
              <a:ext cx="102870" cy="1092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CDC7ED1D-8E41-6F9F-DEC1-E5AF58D26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5939" y="5058410"/>
              <a:ext cx="60960" cy="558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C2C644D2-E360-463F-B0B1-0EF96BBE8665}"/>
                </a:ext>
              </a:extLst>
            </p:cNvPr>
            <p:cNvCxnSpPr>
              <a:cxnSpLocks/>
            </p:cNvCxnSpPr>
            <p:nvPr/>
          </p:nvCxnSpPr>
          <p:spPr>
            <a:xfrm>
              <a:off x="7122160" y="5347970"/>
              <a:ext cx="342900" cy="139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DA713F45-F0FA-7922-59D8-93346C15BE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5060" y="5231130"/>
              <a:ext cx="0" cy="1308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3747870D-F994-C7E2-D435-5DE831281B6F}"/>
                </a:ext>
              </a:extLst>
            </p:cNvPr>
            <p:cNvCxnSpPr>
              <a:cxnSpLocks/>
            </p:cNvCxnSpPr>
            <p:nvPr/>
          </p:nvCxnSpPr>
          <p:spPr>
            <a:xfrm>
              <a:off x="7343140" y="5114290"/>
              <a:ext cx="121920" cy="1168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28FA463A-B8E0-835A-8FF1-6408BAB066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02170" y="5058410"/>
              <a:ext cx="140970" cy="558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AA67EC6-41C2-D374-99FB-315BBBDCB5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0100" y="5058410"/>
              <a:ext cx="52070" cy="844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BB3FB929-FF93-DE48-851D-193D515AA2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0819" y="4773930"/>
              <a:ext cx="170179" cy="1295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0CA821C6-D545-6111-8DEC-2A06619329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0998" y="4596130"/>
              <a:ext cx="133983" cy="1828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A32A2192-E46B-2FEB-63D7-F2BB4A2E17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64981" y="4596130"/>
              <a:ext cx="133354" cy="1587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F299C521-D8FF-1A5F-0877-07B7A8D09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8335" y="4740593"/>
              <a:ext cx="151765" cy="195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F7AAF9EA-0227-6CB9-E8DA-5835B7EC48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50100" y="4735513"/>
              <a:ext cx="48261" cy="1421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C829E515-DACB-F90E-C670-3B48CBB4CD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8360" y="4876801"/>
              <a:ext cx="29845" cy="19526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6A9583BB-0B67-371F-9041-162A25F0E124}"/>
                </a:ext>
              </a:extLst>
            </p:cNvPr>
            <p:cNvCxnSpPr>
              <a:cxnSpLocks/>
            </p:cNvCxnSpPr>
            <p:nvPr/>
          </p:nvCxnSpPr>
          <p:spPr>
            <a:xfrm>
              <a:off x="6863158" y="4596130"/>
              <a:ext cx="284561" cy="1412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553E746D-3D8A-2E36-1D23-C169D86C30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03415" y="4759960"/>
              <a:ext cx="43181" cy="2089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74B9D97E-4850-E9C9-4E7B-044274D6B8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5186" y="4873626"/>
              <a:ext cx="300354" cy="1390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AE2DF02C-99BD-0FC4-18BD-417EE133A2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95540" y="5008880"/>
              <a:ext cx="40640" cy="1054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8D2AE4B4-C3E7-0AF3-C654-4D88458DB80C}"/>
                </a:ext>
              </a:extLst>
            </p:cNvPr>
            <p:cNvCxnSpPr>
              <a:cxnSpLocks/>
            </p:cNvCxnSpPr>
            <p:nvPr/>
          </p:nvCxnSpPr>
          <p:spPr>
            <a:xfrm>
              <a:off x="7195185" y="4873626"/>
              <a:ext cx="330835" cy="2406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32B761EE-065A-5EF9-24C4-D1A8F843E5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5060" y="4987290"/>
              <a:ext cx="140970" cy="2438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54F9F558-078F-E8C6-20EC-FBA9AAD00C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06030" y="4964430"/>
              <a:ext cx="121920" cy="228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C803C30C-6027-BBA4-149C-5D41A94379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27950" y="4964430"/>
              <a:ext cx="80010" cy="1076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22FC9E1B-E420-F74F-8F68-BF4B23CDA8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07960" y="5072062"/>
              <a:ext cx="24132" cy="2898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9996E1B1-10BB-BF76-B5B0-3C7C023FF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5060" y="5361940"/>
              <a:ext cx="36703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D8857519-9FD6-4292-D8DD-922AA4277D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3636" y="4987290"/>
              <a:ext cx="102394" cy="2159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6FC60CA7-495D-02B5-BE71-270815C35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03636" y="4806593"/>
              <a:ext cx="144304" cy="2060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7833B1EB-3D83-DBAF-5B88-2A7DBE9A85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1223" y="4643299"/>
              <a:ext cx="396717" cy="16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7CF71793-892D-353A-F529-D18614888B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9465" y="4639946"/>
              <a:ext cx="101758" cy="1006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D1FD0B7B-C12F-F458-A0CB-347A8BF76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2040" y="4814391"/>
              <a:ext cx="215900" cy="480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C8C80E91-3DB8-BE94-7C3C-3E22C5D167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38670" y="4735513"/>
              <a:ext cx="293370" cy="1305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41959A13-3ECB-8134-CB3A-A11236F23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9791" y="4860291"/>
              <a:ext cx="213835" cy="173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C21EEE72-C32B-2A92-9B9D-BA2D1039E041}"/>
                </a:ext>
              </a:extLst>
            </p:cNvPr>
            <p:cNvCxnSpPr>
              <a:cxnSpLocks/>
            </p:cNvCxnSpPr>
            <p:nvPr/>
          </p:nvCxnSpPr>
          <p:spPr>
            <a:xfrm>
              <a:off x="7423626" y="4866977"/>
              <a:ext cx="91837" cy="15126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ACB375DB-029E-E621-36EC-45A401299F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06030" y="4855845"/>
              <a:ext cx="168435" cy="1274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70DD0A7B-B3D3-2004-D7DB-3B4BC94F96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0161" y="4800794"/>
              <a:ext cx="137794" cy="547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309F024D-960A-7154-E5B2-9D9BA2DF4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1650" y="4446270"/>
              <a:ext cx="173355" cy="1698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901C741F-75D1-B52B-42DE-C033E2E031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5005" y="4372610"/>
              <a:ext cx="291703" cy="754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39963F13-4478-107E-D2D9-7B9EF198AE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1223" y="4368106"/>
              <a:ext cx="65485" cy="2861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id="{BBA86F70-49B5-5CA8-8F17-74377E645AAC}"/>
                </a:ext>
              </a:extLst>
            </p:cNvPr>
            <p:cNvCxnSpPr>
              <a:cxnSpLocks/>
            </p:cNvCxnSpPr>
            <p:nvPr/>
          </p:nvCxnSpPr>
          <p:spPr>
            <a:xfrm>
              <a:off x="6252210" y="4964430"/>
              <a:ext cx="308609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FAD7246B-A373-9D4E-7787-81B394781B2D}"/>
                </a:ext>
              </a:extLst>
            </p:cNvPr>
            <p:cNvCxnSpPr>
              <a:cxnSpLocks/>
            </p:cNvCxnSpPr>
            <p:nvPr/>
          </p:nvCxnSpPr>
          <p:spPr>
            <a:xfrm>
              <a:off x="6560185" y="5033010"/>
              <a:ext cx="60087" cy="2971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0AFAF56C-4D97-46E6-0AF4-CD55EBF3FE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9860" y="4638147"/>
              <a:ext cx="230194" cy="2243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68F3900F-6B4B-AA04-8A8E-AF5C79628DA7}"/>
                </a:ext>
              </a:extLst>
            </p:cNvPr>
            <p:cNvCxnSpPr>
              <a:cxnSpLocks/>
            </p:cNvCxnSpPr>
            <p:nvPr/>
          </p:nvCxnSpPr>
          <p:spPr>
            <a:xfrm>
              <a:off x="7322819" y="4368106"/>
              <a:ext cx="109221" cy="3558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id="{1B031A2B-CD57-7613-A78B-18E83CA81B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06030" y="4376700"/>
              <a:ext cx="394024" cy="2665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7940193A-80A4-4E5E-487F-3F3CE70B57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4324" y="4383903"/>
              <a:ext cx="221706" cy="1620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A1F03606-84C8-679A-6532-E88809E448A2}"/>
                </a:ext>
              </a:extLst>
            </p:cNvPr>
            <p:cNvCxnSpPr>
              <a:cxnSpLocks/>
            </p:cNvCxnSpPr>
            <p:nvPr/>
          </p:nvCxnSpPr>
          <p:spPr>
            <a:xfrm>
              <a:off x="7384324" y="4558358"/>
              <a:ext cx="364739" cy="1160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>
              <a:extLst>
                <a:ext uri="{FF2B5EF4-FFF2-40B4-BE49-F238E27FC236}">
                  <a16:creationId xmlns:a16="http://schemas.microsoft.com/office/drawing/2014/main" id="{0B49CD22-66BC-F717-750D-F05C5420B8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6197" y="4643553"/>
              <a:ext cx="273857" cy="279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>
              <a:extLst>
                <a:ext uri="{FF2B5EF4-FFF2-40B4-BE49-F238E27FC236}">
                  <a16:creationId xmlns:a16="http://schemas.microsoft.com/office/drawing/2014/main" id="{E473F480-15CD-20D8-D4CE-E3EE3F57594E}"/>
                </a:ext>
              </a:extLst>
            </p:cNvPr>
            <p:cNvCxnSpPr>
              <a:cxnSpLocks/>
            </p:cNvCxnSpPr>
            <p:nvPr/>
          </p:nvCxnSpPr>
          <p:spPr>
            <a:xfrm>
              <a:off x="7735328" y="4666774"/>
              <a:ext cx="39137" cy="1932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6C8F49B8-B0F6-6D22-4EDA-B7C66929C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6470" y="4201811"/>
              <a:ext cx="85090" cy="1820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E2403BE9-1715-6FFF-31DE-D4424C7F42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1560" y="4059570"/>
              <a:ext cx="228601" cy="1447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>
              <a:extLst>
                <a:ext uri="{FF2B5EF4-FFF2-40B4-BE49-F238E27FC236}">
                  <a16:creationId xmlns:a16="http://schemas.microsoft.com/office/drawing/2014/main" id="{C82C0640-D081-393A-2A9B-89D60366C0CA}"/>
                </a:ext>
              </a:extLst>
            </p:cNvPr>
            <p:cNvCxnSpPr>
              <a:cxnSpLocks/>
            </p:cNvCxnSpPr>
            <p:nvPr/>
          </p:nvCxnSpPr>
          <p:spPr>
            <a:xfrm>
              <a:off x="7630161" y="4054014"/>
              <a:ext cx="299719" cy="4010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31C56893-1B4E-124F-0130-B228E98A3046}"/>
                </a:ext>
              </a:extLst>
            </p:cNvPr>
            <p:cNvCxnSpPr>
              <a:cxnSpLocks/>
            </p:cNvCxnSpPr>
            <p:nvPr/>
          </p:nvCxnSpPr>
          <p:spPr>
            <a:xfrm>
              <a:off x="7929880" y="4452593"/>
              <a:ext cx="70174" cy="1993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>
              <a:extLst>
                <a:ext uri="{FF2B5EF4-FFF2-40B4-BE49-F238E27FC236}">
                  <a16:creationId xmlns:a16="http://schemas.microsoft.com/office/drawing/2014/main" id="{0D9727C9-DE82-502A-2F00-BD57DC3070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93540" y="4208176"/>
              <a:ext cx="236621" cy="1896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3E57203E-AFA3-6AA5-961F-63D7B82D9F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06030" y="4216660"/>
              <a:ext cx="143033" cy="1738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F83E70EC-7772-4C2E-04CF-0999B15673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2092" y="5339080"/>
              <a:ext cx="651508" cy="228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>
              <a:extLst>
                <a:ext uri="{FF2B5EF4-FFF2-40B4-BE49-F238E27FC236}">
                  <a16:creationId xmlns:a16="http://schemas.microsoft.com/office/drawing/2014/main" id="{44BC6C9E-68FE-B0E1-E06E-041A8248C8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00054" y="4639946"/>
              <a:ext cx="263434" cy="476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88E8F4BA-A94B-3D64-44E4-4FC479B5B8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3488" y="4687570"/>
              <a:ext cx="154072" cy="863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>
              <a:extLst>
                <a:ext uri="{FF2B5EF4-FFF2-40B4-BE49-F238E27FC236}">
                  <a16:creationId xmlns:a16="http://schemas.microsoft.com/office/drawing/2014/main" id="{C08D285C-725D-0316-EB12-0D35005C5258}"/>
                </a:ext>
              </a:extLst>
            </p:cNvPr>
            <p:cNvCxnSpPr>
              <a:cxnSpLocks/>
            </p:cNvCxnSpPr>
            <p:nvPr/>
          </p:nvCxnSpPr>
          <p:spPr>
            <a:xfrm>
              <a:off x="8064808" y="4773930"/>
              <a:ext cx="3527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>
              <a:extLst>
                <a:ext uri="{FF2B5EF4-FFF2-40B4-BE49-F238E27FC236}">
                  <a16:creationId xmlns:a16="http://schemas.microsoft.com/office/drawing/2014/main" id="{84D39D4E-BFB2-807E-3AC4-06B3B40ED3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0990" y="4773930"/>
              <a:ext cx="163818" cy="1295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E18D9214-A5D3-6407-138F-4BE54C07A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69860" y="4855591"/>
              <a:ext cx="131130" cy="478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>
              <a:extLst>
                <a:ext uri="{FF2B5EF4-FFF2-40B4-BE49-F238E27FC236}">
                  <a16:creationId xmlns:a16="http://schemas.microsoft.com/office/drawing/2014/main" id="{86A57FC0-7E3B-B87D-E7E0-A6D4527AAC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00990" y="4903174"/>
              <a:ext cx="63977" cy="1552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직선 연결선 311">
              <a:extLst>
                <a:ext uri="{FF2B5EF4-FFF2-40B4-BE49-F238E27FC236}">
                  <a16:creationId xmlns:a16="http://schemas.microsoft.com/office/drawing/2014/main" id="{DA4B9549-F128-D28A-C770-117E40C5F1E3}"/>
                </a:ext>
              </a:extLst>
            </p:cNvPr>
            <p:cNvCxnSpPr>
              <a:cxnSpLocks/>
            </p:cNvCxnSpPr>
            <p:nvPr/>
          </p:nvCxnSpPr>
          <p:spPr>
            <a:xfrm>
              <a:off x="8417560" y="4773930"/>
              <a:ext cx="181520" cy="1997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>
              <a:extLst>
                <a:ext uri="{FF2B5EF4-FFF2-40B4-BE49-F238E27FC236}">
                  <a16:creationId xmlns:a16="http://schemas.microsoft.com/office/drawing/2014/main" id="{0CAC33C7-F87F-95D7-4E25-34DFE4D99640}"/>
                </a:ext>
              </a:extLst>
            </p:cNvPr>
            <p:cNvCxnSpPr>
              <a:cxnSpLocks/>
            </p:cNvCxnSpPr>
            <p:nvPr/>
          </p:nvCxnSpPr>
          <p:spPr>
            <a:xfrm>
              <a:off x="8589318" y="4964430"/>
              <a:ext cx="220743" cy="1076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>
              <a:extLst>
                <a:ext uri="{FF2B5EF4-FFF2-40B4-BE49-F238E27FC236}">
                  <a16:creationId xmlns:a16="http://schemas.microsoft.com/office/drawing/2014/main" id="{0C749662-02F0-1F66-7366-F048DF78EB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1217" y="5339078"/>
              <a:ext cx="508507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B371C3C3-029A-7A73-D5AD-50AA3C8274DD}"/>
                </a:ext>
              </a:extLst>
            </p:cNvPr>
            <p:cNvCxnSpPr>
              <a:cxnSpLocks/>
            </p:cNvCxnSpPr>
            <p:nvPr/>
          </p:nvCxnSpPr>
          <p:spPr>
            <a:xfrm>
              <a:off x="8810061" y="5072062"/>
              <a:ext cx="176422" cy="2670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451C18FC-1979-DE81-1DD6-C3C461E571C0}"/>
                </a:ext>
              </a:extLst>
            </p:cNvPr>
            <p:cNvCxnSpPr>
              <a:cxnSpLocks/>
            </p:cNvCxnSpPr>
            <p:nvPr/>
          </p:nvCxnSpPr>
          <p:spPr>
            <a:xfrm>
              <a:off x="8071394" y="4773930"/>
              <a:ext cx="82732" cy="3124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>
              <a:extLst>
                <a:ext uri="{FF2B5EF4-FFF2-40B4-BE49-F238E27FC236}">
                  <a16:creationId xmlns:a16="http://schemas.microsoft.com/office/drawing/2014/main" id="{8FF4E3A2-2926-C14A-4B0C-0B0108CAED65}"/>
                </a:ext>
              </a:extLst>
            </p:cNvPr>
            <p:cNvCxnSpPr>
              <a:cxnSpLocks/>
            </p:cNvCxnSpPr>
            <p:nvPr/>
          </p:nvCxnSpPr>
          <p:spPr>
            <a:xfrm>
              <a:off x="7964967" y="5054601"/>
              <a:ext cx="195745" cy="243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>
              <a:extLst>
                <a:ext uri="{FF2B5EF4-FFF2-40B4-BE49-F238E27FC236}">
                  <a16:creationId xmlns:a16="http://schemas.microsoft.com/office/drawing/2014/main" id="{BE88FF2D-D071-0CF0-1500-8F0616EB86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6035" y="5061585"/>
              <a:ext cx="173683" cy="104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>
              <a:extLst>
                <a:ext uri="{FF2B5EF4-FFF2-40B4-BE49-F238E27FC236}">
                  <a16:creationId xmlns:a16="http://schemas.microsoft.com/office/drawing/2014/main" id="{366DC306-E19B-6280-FA6D-EDC54B0965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64967" y="5061584"/>
              <a:ext cx="141276" cy="3003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직선 연결선 348">
              <a:extLst>
                <a:ext uri="{FF2B5EF4-FFF2-40B4-BE49-F238E27FC236}">
                  <a16:creationId xmlns:a16="http://schemas.microsoft.com/office/drawing/2014/main" id="{F448A4CF-635D-C625-E53C-557C8416E6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0712" y="4873626"/>
              <a:ext cx="99841" cy="2042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 351">
              <a:extLst>
                <a:ext uri="{FF2B5EF4-FFF2-40B4-BE49-F238E27FC236}">
                  <a16:creationId xmlns:a16="http://schemas.microsoft.com/office/drawing/2014/main" id="{C518EB22-2AA6-6AC0-3580-4CC155D07B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0553" y="4772938"/>
              <a:ext cx="153183" cy="1038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>
              <a:extLst>
                <a:ext uri="{FF2B5EF4-FFF2-40B4-BE49-F238E27FC236}">
                  <a16:creationId xmlns:a16="http://schemas.microsoft.com/office/drawing/2014/main" id="{AABB1F7D-C8B6-3EEB-1A1B-F513CB44A5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328" y="4873626"/>
              <a:ext cx="155408" cy="212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>
              <a:extLst>
                <a:ext uri="{FF2B5EF4-FFF2-40B4-BE49-F238E27FC236}">
                  <a16:creationId xmlns:a16="http://schemas.microsoft.com/office/drawing/2014/main" id="{6368909C-BA71-1B05-CE48-C13974396A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3736" y="5086350"/>
              <a:ext cx="104202" cy="2527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977CC898-7012-D26E-E339-1AEFDF778029}"/>
                </a:ext>
              </a:extLst>
            </p:cNvPr>
            <p:cNvCxnSpPr>
              <a:cxnSpLocks/>
            </p:cNvCxnSpPr>
            <p:nvPr/>
          </p:nvCxnSpPr>
          <p:spPr>
            <a:xfrm>
              <a:off x="8169634" y="5077917"/>
              <a:ext cx="92017" cy="2754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 366">
              <a:extLst>
                <a:ext uri="{FF2B5EF4-FFF2-40B4-BE49-F238E27FC236}">
                  <a16:creationId xmlns:a16="http://schemas.microsoft.com/office/drawing/2014/main" id="{E9D4B99D-A367-B632-E50D-7A85B9B9B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1820" y="4772938"/>
              <a:ext cx="78675" cy="2137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 371">
              <a:extLst>
                <a:ext uri="{FF2B5EF4-FFF2-40B4-BE49-F238E27FC236}">
                  <a16:creationId xmlns:a16="http://schemas.microsoft.com/office/drawing/2014/main" id="{BFEC4E48-A37B-0143-77F7-2CDDF8CFDD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2638" y="5086349"/>
              <a:ext cx="358219" cy="2527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 377">
              <a:extLst>
                <a:ext uri="{FF2B5EF4-FFF2-40B4-BE49-F238E27FC236}">
                  <a16:creationId xmlns:a16="http://schemas.microsoft.com/office/drawing/2014/main" id="{23C7EAD4-D031-1077-9331-CA0B68B152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6077" y="4973637"/>
              <a:ext cx="168021" cy="3565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연결선 383">
              <a:extLst>
                <a:ext uri="{FF2B5EF4-FFF2-40B4-BE49-F238E27FC236}">
                  <a16:creationId xmlns:a16="http://schemas.microsoft.com/office/drawing/2014/main" id="{EC1108A0-7F70-F7C6-44E9-77EFEB6F9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6414" y="4979988"/>
              <a:ext cx="169663" cy="1063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1" name="그룹 520">
            <a:extLst>
              <a:ext uri="{FF2B5EF4-FFF2-40B4-BE49-F238E27FC236}">
                <a16:creationId xmlns:a16="http://schemas.microsoft.com/office/drawing/2014/main" id="{32AD420E-1CCC-51E6-662B-A32222283180}"/>
              </a:ext>
            </a:extLst>
          </p:cNvPr>
          <p:cNvGrpSpPr/>
          <p:nvPr/>
        </p:nvGrpSpPr>
        <p:grpSpPr>
          <a:xfrm>
            <a:off x="7439661" y="2000878"/>
            <a:ext cx="400457" cy="1901190"/>
            <a:chOff x="7439661" y="2000878"/>
            <a:chExt cx="400457" cy="1901190"/>
          </a:xfrm>
          <a:effectLst>
            <a:outerShdw blurRad="50800" dist="38100" dir="2700000" algn="tl" rotWithShape="0">
              <a:srgbClr val="4F4638"/>
            </a:outerShdw>
          </a:effectLst>
        </p:grpSpPr>
        <p:cxnSp>
          <p:nvCxnSpPr>
            <p:cNvPr id="400" name="직선 연결선 399">
              <a:extLst>
                <a:ext uri="{FF2B5EF4-FFF2-40B4-BE49-F238E27FC236}">
                  <a16:creationId xmlns:a16="http://schemas.microsoft.com/office/drawing/2014/main" id="{9028EA4D-7A42-CCD8-766E-840F96AD2BFC}"/>
                </a:ext>
              </a:extLst>
            </p:cNvPr>
            <p:cNvCxnSpPr>
              <a:cxnSpLocks/>
            </p:cNvCxnSpPr>
            <p:nvPr/>
          </p:nvCxnSpPr>
          <p:spPr>
            <a:xfrm>
              <a:off x="7603492" y="2031358"/>
              <a:ext cx="0" cy="2590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 403">
              <a:extLst>
                <a:ext uri="{FF2B5EF4-FFF2-40B4-BE49-F238E27FC236}">
                  <a16:creationId xmlns:a16="http://schemas.microsoft.com/office/drawing/2014/main" id="{35128E2D-4CE7-C991-28B0-3B72F1E27564}"/>
                </a:ext>
              </a:extLst>
            </p:cNvPr>
            <p:cNvCxnSpPr>
              <a:cxnSpLocks/>
            </p:cNvCxnSpPr>
            <p:nvPr/>
          </p:nvCxnSpPr>
          <p:spPr>
            <a:xfrm>
              <a:off x="7678183" y="2031358"/>
              <a:ext cx="0" cy="2590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 404">
              <a:extLst>
                <a:ext uri="{FF2B5EF4-FFF2-40B4-BE49-F238E27FC236}">
                  <a16:creationId xmlns:a16="http://schemas.microsoft.com/office/drawing/2014/main" id="{6772254A-0891-D56A-DF8E-C6986A9D12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46473" y="2000878"/>
              <a:ext cx="32385" cy="304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 407">
              <a:extLst>
                <a:ext uri="{FF2B5EF4-FFF2-40B4-BE49-F238E27FC236}">
                  <a16:creationId xmlns:a16="http://schemas.microsoft.com/office/drawing/2014/main" id="{7ACDFE11-7428-4E1C-2A8B-F202692107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03492" y="2000878"/>
              <a:ext cx="32385" cy="304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 411">
              <a:extLst>
                <a:ext uri="{FF2B5EF4-FFF2-40B4-BE49-F238E27FC236}">
                  <a16:creationId xmlns:a16="http://schemas.microsoft.com/office/drawing/2014/main" id="{2013EA1A-E76B-E489-DEF1-56BDEDA65709}"/>
                </a:ext>
              </a:extLst>
            </p:cNvPr>
            <p:cNvCxnSpPr>
              <a:cxnSpLocks/>
            </p:cNvCxnSpPr>
            <p:nvPr/>
          </p:nvCxnSpPr>
          <p:spPr>
            <a:xfrm>
              <a:off x="7680168" y="2290438"/>
              <a:ext cx="647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직선 연결선 415">
              <a:extLst>
                <a:ext uri="{FF2B5EF4-FFF2-40B4-BE49-F238E27FC236}">
                  <a16:creationId xmlns:a16="http://schemas.microsoft.com/office/drawing/2014/main" id="{416D600F-2925-FB72-0223-CE7A3065B00D}"/>
                </a:ext>
              </a:extLst>
            </p:cNvPr>
            <p:cNvCxnSpPr>
              <a:cxnSpLocks/>
            </p:cNvCxnSpPr>
            <p:nvPr/>
          </p:nvCxnSpPr>
          <p:spPr>
            <a:xfrm>
              <a:off x="7538722" y="2290438"/>
              <a:ext cx="647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직선 연결선 416">
              <a:extLst>
                <a:ext uri="{FF2B5EF4-FFF2-40B4-BE49-F238E27FC236}">
                  <a16:creationId xmlns:a16="http://schemas.microsoft.com/office/drawing/2014/main" id="{7AA14455-9A8F-2643-4EA5-7D6B4CF7DE37}"/>
                </a:ext>
              </a:extLst>
            </p:cNvPr>
            <p:cNvCxnSpPr>
              <a:cxnSpLocks/>
            </p:cNvCxnSpPr>
            <p:nvPr/>
          </p:nvCxnSpPr>
          <p:spPr>
            <a:xfrm>
              <a:off x="7733032" y="2290438"/>
              <a:ext cx="99060" cy="1333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 423">
              <a:extLst>
                <a:ext uri="{FF2B5EF4-FFF2-40B4-BE49-F238E27FC236}">
                  <a16:creationId xmlns:a16="http://schemas.microsoft.com/office/drawing/2014/main" id="{AB1179B0-59F8-2C83-D397-B8F734DF7970}"/>
                </a:ext>
              </a:extLst>
            </p:cNvPr>
            <p:cNvCxnSpPr>
              <a:cxnSpLocks/>
            </p:cNvCxnSpPr>
            <p:nvPr/>
          </p:nvCxnSpPr>
          <p:spPr>
            <a:xfrm>
              <a:off x="7449581" y="2423787"/>
              <a:ext cx="14288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직선 연결선 439">
              <a:extLst>
                <a:ext uri="{FF2B5EF4-FFF2-40B4-BE49-F238E27FC236}">
                  <a16:creationId xmlns:a16="http://schemas.microsoft.com/office/drawing/2014/main" id="{11F23D68-539D-4FBA-3004-5FFD534C2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0647" y="2610478"/>
              <a:ext cx="0" cy="1333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직선 연결선 442">
              <a:extLst>
                <a:ext uri="{FF2B5EF4-FFF2-40B4-BE49-F238E27FC236}">
                  <a16:creationId xmlns:a16="http://schemas.microsoft.com/office/drawing/2014/main" id="{13DED1BA-E6CA-307F-A488-44A7BD7B1B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00647" y="2743828"/>
              <a:ext cx="64770" cy="11049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직선 연결선 445">
              <a:extLst>
                <a:ext uri="{FF2B5EF4-FFF2-40B4-BE49-F238E27FC236}">
                  <a16:creationId xmlns:a16="http://schemas.microsoft.com/office/drawing/2014/main" id="{00075FFA-6C42-DE59-5961-B9132ED11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4932" y="2845121"/>
              <a:ext cx="70485" cy="1043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직선 연결선 448">
              <a:extLst>
                <a:ext uri="{FF2B5EF4-FFF2-40B4-BE49-F238E27FC236}">
                  <a16:creationId xmlns:a16="http://schemas.microsoft.com/office/drawing/2014/main" id="{C109E4C9-15A3-3907-F2AA-B27B604315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4932" y="2949568"/>
              <a:ext cx="35242" cy="6705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직선 연결선 469">
              <a:extLst>
                <a:ext uri="{FF2B5EF4-FFF2-40B4-BE49-F238E27FC236}">
                  <a16:creationId xmlns:a16="http://schemas.microsoft.com/office/drawing/2014/main" id="{4F9F68AC-DEB0-F4D0-E8E8-D3E70273C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3004" y="2423787"/>
              <a:ext cx="64770" cy="1257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직선 연결선 470">
              <a:extLst>
                <a:ext uri="{FF2B5EF4-FFF2-40B4-BE49-F238E27FC236}">
                  <a16:creationId xmlns:a16="http://schemas.microsoft.com/office/drawing/2014/main" id="{FE9B34AD-650B-6B3F-9D81-CDFC5381AC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0219" y="2538087"/>
              <a:ext cx="64770" cy="838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직선 연결선 471">
              <a:extLst>
                <a:ext uri="{FF2B5EF4-FFF2-40B4-BE49-F238E27FC236}">
                  <a16:creationId xmlns:a16="http://schemas.microsoft.com/office/drawing/2014/main" id="{A3044770-1DB1-4BBD-AA64-62ACDEE7E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773" y="2621905"/>
              <a:ext cx="0" cy="1333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직선 연결선 472">
              <a:extLst>
                <a:ext uri="{FF2B5EF4-FFF2-40B4-BE49-F238E27FC236}">
                  <a16:creationId xmlns:a16="http://schemas.microsoft.com/office/drawing/2014/main" id="{7D02CB9E-E48F-DD8A-34A7-B2308B009E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1850" y="2749114"/>
              <a:ext cx="63064" cy="1141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직선 연결선 473">
              <a:extLst>
                <a:ext uri="{FF2B5EF4-FFF2-40B4-BE49-F238E27FC236}">
                  <a16:creationId xmlns:a16="http://schemas.microsoft.com/office/drawing/2014/main" id="{E210E632-9CCB-E99E-F2E4-4448C48902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07287" y="2856220"/>
              <a:ext cx="70485" cy="952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직선 연결선 474">
              <a:extLst>
                <a:ext uri="{FF2B5EF4-FFF2-40B4-BE49-F238E27FC236}">
                  <a16:creationId xmlns:a16="http://schemas.microsoft.com/office/drawing/2014/main" id="{F4D00143-5339-CFB1-600D-515DB4A3A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2531" y="2949568"/>
              <a:ext cx="35242" cy="6705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직선 연결선 475">
              <a:extLst>
                <a:ext uri="{FF2B5EF4-FFF2-40B4-BE49-F238E27FC236}">
                  <a16:creationId xmlns:a16="http://schemas.microsoft.com/office/drawing/2014/main" id="{33E8AAC4-9185-A541-0EF5-8A546E4E94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5388" y="3620128"/>
              <a:ext cx="90489" cy="2819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직선 연결선 479">
              <a:extLst>
                <a:ext uri="{FF2B5EF4-FFF2-40B4-BE49-F238E27FC236}">
                  <a16:creationId xmlns:a16="http://schemas.microsoft.com/office/drawing/2014/main" id="{1A0B370B-123B-B343-6F0F-BC94AD8456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9685" y="3620128"/>
              <a:ext cx="90489" cy="2819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직선 연결선 480">
              <a:extLst>
                <a:ext uri="{FF2B5EF4-FFF2-40B4-BE49-F238E27FC236}">
                  <a16:creationId xmlns:a16="http://schemas.microsoft.com/office/drawing/2014/main" id="{0E65A79B-CFCE-24CF-2C82-D58E20CA49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9661" y="2294247"/>
              <a:ext cx="99060" cy="1333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직선 연결선 507">
              <a:extLst>
                <a:ext uri="{FF2B5EF4-FFF2-40B4-BE49-F238E27FC236}">
                  <a16:creationId xmlns:a16="http://schemas.microsoft.com/office/drawing/2014/main" id="{B66DE080-73D9-1C6E-B128-0AD5B855E6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04928" y="2418072"/>
              <a:ext cx="64770" cy="1257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직선 연결선 508">
              <a:extLst>
                <a:ext uri="{FF2B5EF4-FFF2-40B4-BE49-F238E27FC236}">
                  <a16:creationId xmlns:a16="http://schemas.microsoft.com/office/drawing/2014/main" id="{DE964B5C-49ED-7AE1-3E48-BBCAE9164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8265" y="2538087"/>
              <a:ext cx="64770" cy="838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0" name="다이아몬드 509">
              <a:extLst>
                <a:ext uri="{FF2B5EF4-FFF2-40B4-BE49-F238E27FC236}">
                  <a16:creationId xmlns:a16="http://schemas.microsoft.com/office/drawing/2014/main" id="{BC6A5768-B12F-5E5C-4378-BE5F827DF744}"/>
                </a:ext>
              </a:extLst>
            </p:cNvPr>
            <p:cNvSpPr/>
            <p:nvPr/>
          </p:nvSpPr>
          <p:spPr>
            <a:xfrm>
              <a:off x="7594924" y="2313298"/>
              <a:ext cx="99055" cy="215264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6" name="직선 연결선 515">
              <a:extLst>
                <a:ext uri="{FF2B5EF4-FFF2-40B4-BE49-F238E27FC236}">
                  <a16:creationId xmlns:a16="http://schemas.microsoft.com/office/drawing/2014/main" id="{0B5859E5-67E6-D08F-A922-1B0EF538AAA8}"/>
                </a:ext>
              </a:extLst>
            </p:cNvPr>
            <p:cNvCxnSpPr>
              <a:cxnSpLocks/>
            </p:cNvCxnSpPr>
            <p:nvPr/>
          </p:nvCxnSpPr>
          <p:spPr>
            <a:xfrm>
              <a:off x="7697231" y="2423787"/>
              <a:ext cx="14288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7" name="그림 616">
            <a:extLst>
              <a:ext uri="{FF2B5EF4-FFF2-40B4-BE49-F238E27FC236}">
                <a16:creationId xmlns:a16="http://schemas.microsoft.com/office/drawing/2014/main" id="{18E5FAF6-753E-7553-287D-03EED6C41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91" y="2282547"/>
            <a:ext cx="3898666" cy="221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7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그림 236">
            <a:extLst>
              <a:ext uri="{FF2B5EF4-FFF2-40B4-BE49-F238E27FC236}">
                <a16:creationId xmlns:a16="http://schemas.microsoft.com/office/drawing/2014/main" id="{E66DFE00-BF47-DA67-D5FB-F115C3109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98666" cy="22100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1A7092E-BA9A-D795-8544-7E7948EC0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835" y="1420305"/>
            <a:ext cx="2187130" cy="2552921"/>
          </a:xfrm>
          <a:prstGeom prst="rect">
            <a:avLst/>
          </a:prstGeom>
        </p:spPr>
      </p:pic>
      <p:grpSp>
        <p:nvGrpSpPr>
          <p:cNvPr id="445" name="그룹 444">
            <a:extLst>
              <a:ext uri="{FF2B5EF4-FFF2-40B4-BE49-F238E27FC236}">
                <a16:creationId xmlns:a16="http://schemas.microsoft.com/office/drawing/2014/main" id="{DF7BDF08-27CF-33E0-CB44-0353482829F0}"/>
              </a:ext>
            </a:extLst>
          </p:cNvPr>
          <p:cNvGrpSpPr/>
          <p:nvPr/>
        </p:nvGrpSpPr>
        <p:grpSpPr>
          <a:xfrm>
            <a:off x="1760213" y="4268927"/>
            <a:ext cx="1808310" cy="2276399"/>
            <a:chOff x="1716881" y="3023859"/>
            <a:chExt cx="1573568" cy="2110704"/>
          </a:xfrm>
          <a:effectLst>
            <a:outerShdw blurRad="50800" dist="38100" dir="2700000" algn="tl" rotWithShape="0">
              <a:srgbClr val="4F4638"/>
            </a:outerShdw>
          </a:effectLst>
        </p:grpSpPr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8353FD69-3B84-0371-FE4B-712E59D6DCDF}"/>
                </a:ext>
              </a:extLst>
            </p:cNvPr>
            <p:cNvCxnSpPr>
              <a:cxnSpLocks/>
            </p:cNvCxnSpPr>
            <p:nvPr/>
          </p:nvCxnSpPr>
          <p:spPr>
            <a:xfrm>
              <a:off x="2370653" y="4654503"/>
              <a:ext cx="81280" cy="4800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A7610805-F0F5-AAEE-93A0-136CEBF28E3D}"/>
                </a:ext>
              </a:extLst>
            </p:cNvPr>
            <p:cNvCxnSpPr>
              <a:cxnSpLocks/>
            </p:cNvCxnSpPr>
            <p:nvPr/>
          </p:nvCxnSpPr>
          <p:spPr>
            <a:xfrm>
              <a:off x="2563693" y="4894533"/>
              <a:ext cx="35560" cy="2400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>
              <a:extLst>
                <a:ext uri="{FF2B5EF4-FFF2-40B4-BE49-F238E27FC236}">
                  <a16:creationId xmlns:a16="http://schemas.microsoft.com/office/drawing/2014/main" id="{0CA97670-F30D-3116-5860-F2828E9314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7653" y="4710383"/>
              <a:ext cx="66040" cy="1841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>
              <a:extLst>
                <a:ext uri="{FF2B5EF4-FFF2-40B4-BE49-F238E27FC236}">
                  <a16:creationId xmlns:a16="http://schemas.microsoft.com/office/drawing/2014/main" id="{C6B0C305-768F-E402-E8A4-914731C05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7653" y="4428443"/>
              <a:ext cx="33020" cy="2819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>
              <a:extLst>
                <a:ext uri="{FF2B5EF4-FFF2-40B4-BE49-F238E27FC236}">
                  <a16:creationId xmlns:a16="http://schemas.microsoft.com/office/drawing/2014/main" id="{E4346832-BA66-57C6-0807-289E53311A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0653" y="4496388"/>
              <a:ext cx="40640" cy="1784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id="{F15E9AD5-5CC3-5E20-B75C-DDF15263C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1293" y="4188413"/>
              <a:ext cx="53340" cy="3079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957A6BBC-43A4-32AB-87D8-395A401F70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0673" y="4110943"/>
              <a:ext cx="33020" cy="3175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>
              <a:extLst>
                <a:ext uri="{FF2B5EF4-FFF2-40B4-BE49-F238E27FC236}">
                  <a16:creationId xmlns:a16="http://schemas.microsoft.com/office/drawing/2014/main" id="{8F66CBFD-87DB-34D6-4737-8C60E0A4E9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4633" y="4039506"/>
              <a:ext cx="27940" cy="1489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C83AD726-DDF4-E336-4188-4A347992F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3693" y="3870143"/>
              <a:ext cx="635" cy="2585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843CDA8A-8E50-ACEC-4270-9E1F1A4C9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938" y="3734801"/>
              <a:ext cx="38735" cy="3047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FDFBA372-4CBB-E715-4093-A07E475D90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25593" y="3745455"/>
              <a:ext cx="43180" cy="1416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>
              <a:extLst>
                <a:ext uri="{FF2B5EF4-FFF2-40B4-BE49-F238E27FC236}">
                  <a16:creationId xmlns:a16="http://schemas.microsoft.com/office/drawing/2014/main" id="{40A24264-543F-0874-41ED-8E256AEC5C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43348" y="3999433"/>
              <a:ext cx="144145" cy="372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연결선 312">
              <a:extLst>
                <a:ext uri="{FF2B5EF4-FFF2-40B4-BE49-F238E27FC236}">
                  <a16:creationId xmlns:a16="http://schemas.microsoft.com/office/drawing/2014/main" id="{409FC9E3-33DD-E766-BCBF-115541430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8773" y="4038009"/>
              <a:ext cx="14478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>
              <a:extLst>
                <a:ext uri="{FF2B5EF4-FFF2-40B4-BE49-F238E27FC236}">
                  <a16:creationId xmlns:a16="http://schemas.microsoft.com/office/drawing/2014/main" id="{7F0D3378-1426-9400-DD92-8B45A0611188}"/>
                </a:ext>
              </a:extLst>
            </p:cNvPr>
            <p:cNvCxnSpPr>
              <a:cxnSpLocks/>
            </p:cNvCxnSpPr>
            <p:nvPr/>
          </p:nvCxnSpPr>
          <p:spPr>
            <a:xfrm>
              <a:off x="1941393" y="3872815"/>
              <a:ext cx="410528" cy="1237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>
              <a:extLst>
                <a:ext uri="{FF2B5EF4-FFF2-40B4-BE49-F238E27FC236}">
                  <a16:creationId xmlns:a16="http://schemas.microsoft.com/office/drawing/2014/main" id="{160E62A4-4A0A-F836-928C-27A4A1BBBD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3553" y="3934695"/>
              <a:ext cx="261620" cy="1019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>
              <a:extLst>
                <a:ext uri="{FF2B5EF4-FFF2-40B4-BE49-F238E27FC236}">
                  <a16:creationId xmlns:a16="http://schemas.microsoft.com/office/drawing/2014/main" id="{CE288E39-0718-3BD0-5FBB-09BD005D7D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6881" y="3648577"/>
              <a:ext cx="220067" cy="2213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82EF967E-B69A-BED3-CEAE-53CEAEDE34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5173" y="3816304"/>
              <a:ext cx="264160" cy="1170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DF3FDCAB-80FE-1E7A-7FA8-ED3545FF5E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750" y="3181303"/>
              <a:ext cx="204047" cy="4894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854F180A-FAD3-BE94-284C-593CE42205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0035" y="3023859"/>
              <a:ext cx="605238" cy="1811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>
              <a:extLst>
                <a:ext uri="{FF2B5EF4-FFF2-40B4-BE49-F238E27FC236}">
                  <a16:creationId xmlns:a16="http://schemas.microsoft.com/office/drawing/2014/main" id="{81059B6C-C8B7-5F96-C5A3-7295FFCA8CC1}"/>
                </a:ext>
              </a:extLst>
            </p:cNvPr>
            <p:cNvCxnSpPr>
              <a:cxnSpLocks/>
            </p:cNvCxnSpPr>
            <p:nvPr/>
          </p:nvCxnSpPr>
          <p:spPr>
            <a:xfrm>
              <a:off x="2485588" y="3023859"/>
              <a:ext cx="727233" cy="1761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>
              <a:extLst>
                <a:ext uri="{FF2B5EF4-FFF2-40B4-BE49-F238E27FC236}">
                  <a16:creationId xmlns:a16="http://schemas.microsoft.com/office/drawing/2014/main" id="{AF624546-37A6-5FFD-B5E3-D9C5E4CF40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5193" y="3206764"/>
              <a:ext cx="77628" cy="1727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>
              <a:extLst>
                <a:ext uri="{FF2B5EF4-FFF2-40B4-BE49-F238E27FC236}">
                  <a16:creationId xmlns:a16="http://schemas.microsoft.com/office/drawing/2014/main" id="{A6E52EAD-4F7C-480A-ABBB-42105CA6B3A6}"/>
                </a:ext>
              </a:extLst>
            </p:cNvPr>
            <p:cNvCxnSpPr>
              <a:cxnSpLocks/>
            </p:cNvCxnSpPr>
            <p:nvPr/>
          </p:nvCxnSpPr>
          <p:spPr>
            <a:xfrm>
              <a:off x="3135193" y="3379502"/>
              <a:ext cx="155256" cy="1979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4801371E-0D85-569E-BD81-A1C7BE8421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333" y="3577495"/>
              <a:ext cx="51116" cy="2388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직선 연결선 349">
              <a:extLst>
                <a:ext uri="{FF2B5EF4-FFF2-40B4-BE49-F238E27FC236}">
                  <a16:creationId xmlns:a16="http://schemas.microsoft.com/office/drawing/2014/main" id="{D7C8A086-32C3-F59D-8E20-764D70382DA4}"/>
                </a:ext>
              </a:extLst>
            </p:cNvPr>
            <p:cNvCxnSpPr>
              <a:cxnSpLocks/>
            </p:cNvCxnSpPr>
            <p:nvPr/>
          </p:nvCxnSpPr>
          <p:spPr>
            <a:xfrm>
              <a:off x="2411293" y="4886676"/>
              <a:ext cx="187960" cy="2463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 352">
              <a:extLst>
                <a:ext uri="{FF2B5EF4-FFF2-40B4-BE49-F238E27FC236}">
                  <a16:creationId xmlns:a16="http://schemas.microsoft.com/office/drawing/2014/main" id="{543C8B1D-C964-3E72-39FD-8FDA2E55D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8603" y="4708876"/>
              <a:ext cx="13970" cy="2555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>
              <a:extLst>
                <a:ext uri="{FF2B5EF4-FFF2-40B4-BE49-F238E27FC236}">
                  <a16:creationId xmlns:a16="http://schemas.microsoft.com/office/drawing/2014/main" id="{7128ABBD-92BE-0824-B1AF-A76AC4998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8748" y="4569413"/>
              <a:ext cx="145415" cy="968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D033E448-BEE8-4FB7-BB66-15AD81212BCD}"/>
                </a:ext>
              </a:extLst>
            </p:cNvPr>
            <p:cNvCxnSpPr>
              <a:cxnSpLocks/>
            </p:cNvCxnSpPr>
            <p:nvPr/>
          </p:nvCxnSpPr>
          <p:spPr>
            <a:xfrm>
              <a:off x="2457013" y="4195739"/>
              <a:ext cx="57150" cy="3721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 365">
              <a:extLst>
                <a:ext uri="{FF2B5EF4-FFF2-40B4-BE49-F238E27FC236}">
                  <a16:creationId xmlns:a16="http://schemas.microsoft.com/office/drawing/2014/main" id="{6AF941C8-EF80-66FE-A94A-72ED4AD22389}"/>
                </a:ext>
              </a:extLst>
            </p:cNvPr>
            <p:cNvCxnSpPr>
              <a:cxnSpLocks/>
            </p:cNvCxnSpPr>
            <p:nvPr/>
          </p:nvCxnSpPr>
          <p:spPr>
            <a:xfrm>
              <a:off x="2468443" y="4205876"/>
              <a:ext cx="56198" cy="1482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직선 연결선 373">
              <a:extLst>
                <a:ext uri="{FF2B5EF4-FFF2-40B4-BE49-F238E27FC236}">
                  <a16:creationId xmlns:a16="http://schemas.microsoft.com/office/drawing/2014/main" id="{26A54170-7D62-9E88-D21B-9BC6F359A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938" y="3891710"/>
              <a:ext cx="70167" cy="1449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 376">
              <a:extLst>
                <a:ext uri="{FF2B5EF4-FFF2-40B4-BE49-F238E27FC236}">
                  <a16:creationId xmlns:a16="http://schemas.microsoft.com/office/drawing/2014/main" id="{0732F400-AAF0-0BDA-D5B6-91F6DC9A05F4}"/>
                </a:ext>
              </a:extLst>
            </p:cNvPr>
            <p:cNvCxnSpPr>
              <a:cxnSpLocks/>
            </p:cNvCxnSpPr>
            <p:nvPr/>
          </p:nvCxnSpPr>
          <p:spPr>
            <a:xfrm>
              <a:off x="2561153" y="3827945"/>
              <a:ext cx="299720" cy="1577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 380">
              <a:extLst>
                <a:ext uri="{FF2B5EF4-FFF2-40B4-BE49-F238E27FC236}">
                  <a16:creationId xmlns:a16="http://schemas.microsoft.com/office/drawing/2014/main" id="{1B3C1FDF-2854-0337-3E4C-5141711B0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4641" y="3698937"/>
              <a:ext cx="196215" cy="480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 384">
              <a:extLst>
                <a:ext uri="{FF2B5EF4-FFF2-40B4-BE49-F238E27FC236}">
                  <a16:creationId xmlns:a16="http://schemas.microsoft.com/office/drawing/2014/main" id="{516F6AF5-B38F-D655-F7DB-7DC7D7E71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7041" y="3698937"/>
              <a:ext cx="43815" cy="2004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직선 연결선 386">
              <a:extLst>
                <a:ext uri="{FF2B5EF4-FFF2-40B4-BE49-F238E27FC236}">
                  <a16:creationId xmlns:a16="http://schemas.microsoft.com/office/drawing/2014/main" id="{62407F68-2694-0406-D6A5-E2DBD49F1F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24506" y="3696899"/>
              <a:ext cx="133827" cy="2887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직선 연결선 389">
              <a:extLst>
                <a:ext uri="{FF2B5EF4-FFF2-40B4-BE49-F238E27FC236}">
                  <a16:creationId xmlns:a16="http://schemas.microsoft.com/office/drawing/2014/main" id="{7466F53C-9090-8344-77F4-886FB19D72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0851" y="3933334"/>
              <a:ext cx="63025" cy="1033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 392">
              <a:extLst>
                <a:ext uri="{FF2B5EF4-FFF2-40B4-BE49-F238E27FC236}">
                  <a16:creationId xmlns:a16="http://schemas.microsoft.com/office/drawing/2014/main" id="{B01D331D-D8BB-E13D-0A72-9D8775C40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1921" y="3736850"/>
              <a:ext cx="173672" cy="2552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 395">
              <a:extLst>
                <a:ext uri="{FF2B5EF4-FFF2-40B4-BE49-F238E27FC236}">
                  <a16:creationId xmlns:a16="http://schemas.microsoft.com/office/drawing/2014/main" id="{1E4F5B6A-B767-D55E-44BF-701BD7D3D4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7376" y="3696899"/>
              <a:ext cx="183593" cy="2366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>
              <a:extLst>
                <a:ext uri="{FF2B5EF4-FFF2-40B4-BE49-F238E27FC236}">
                  <a16:creationId xmlns:a16="http://schemas.microsoft.com/office/drawing/2014/main" id="{B6C66E99-8D4B-8878-DA98-1E97BF8CA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3348" y="3642004"/>
              <a:ext cx="271008" cy="602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직선 연결선 401">
              <a:extLst>
                <a:ext uri="{FF2B5EF4-FFF2-40B4-BE49-F238E27FC236}">
                  <a16:creationId xmlns:a16="http://schemas.microsoft.com/office/drawing/2014/main" id="{E7280BF6-81B8-6565-57BC-314414DA52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6783" y="3648577"/>
              <a:ext cx="112950" cy="1049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 407">
              <a:extLst>
                <a:ext uri="{FF2B5EF4-FFF2-40B4-BE49-F238E27FC236}">
                  <a16:creationId xmlns:a16="http://schemas.microsoft.com/office/drawing/2014/main" id="{C536B40B-A65B-ABE8-F85B-3315C63966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46841" y="3708486"/>
              <a:ext cx="196850" cy="500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 410">
              <a:extLst>
                <a:ext uri="{FF2B5EF4-FFF2-40B4-BE49-F238E27FC236}">
                  <a16:creationId xmlns:a16="http://schemas.microsoft.com/office/drawing/2014/main" id="{F9C96EA7-93EE-CF4F-4504-6BA6E49C72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28951" y="3708486"/>
              <a:ext cx="535940" cy="10676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직선 연결선 413">
              <a:extLst>
                <a:ext uri="{FF2B5EF4-FFF2-40B4-BE49-F238E27FC236}">
                  <a16:creationId xmlns:a16="http://schemas.microsoft.com/office/drawing/2014/main" id="{7BAF6B77-B38D-F9D2-C9B8-D6627D6A97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1353" y="3745455"/>
              <a:ext cx="163353" cy="1416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직선 연결선 429">
              <a:extLst>
                <a:ext uri="{FF2B5EF4-FFF2-40B4-BE49-F238E27FC236}">
                  <a16:creationId xmlns:a16="http://schemas.microsoft.com/office/drawing/2014/main" id="{3F0E0FC6-DED4-ED85-2B71-4B7842980C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3054" y="3707764"/>
              <a:ext cx="459023" cy="1020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 431">
              <a:extLst>
                <a:ext uri="{FF2B5EF4-FFF2-40B4-BE49-F238E27FC236}">
                  <a16:creationId xmlns:a16="http://schemas.microsoft.com/office/drawing/2014/main" id="{9E9842FF-5D05-C5E1-2D41-71FE6227E2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6967" y="3478498"/>
              <a:ext cx="174386" cy="2366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>
              <a:extLst>
                <a:ext uri="{FF2B5EF4-FFF2-40B4-BE49-F238E27FC236}">
                  <a16:creationId xmlns:a16="http://schemas.microsoft.com/office/drawing/2014/main" id="{24AC71C9-993C-67CF-4CBB-EF0C4A2D56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7941" y="3379502"/>
              <a:ext cx="270905" cy="989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>
              <a:extLst>
                <a:ext uri="{FF2B5EF4-FFF2-40B4-BE49-F238E27FC236}">
                  <a16:creationId xmlns:a16="http://schemas.microsoft.com/office/drawing/2014/main" id="{CC899B2E-3DB0-58D7-BE9D-2AEBBD8A6D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0341" y="3586512"/>
              <a:ext cx="250108" cy="4438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직선 연결선 439">
              <a:extLst>
                <a:ext uri="{FF2B5EF4-FFF2-40B4-BE49-F238E27FC236}">
                  <a16:creationId xmlns:a16="http://schemas.microsoft.com/office/drawing/2014/main" id="{63568845-618A-11CF-CC30-03135E88CD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51531" y="3623695"/>
              <a:ext cx="187802" cy="1817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연결선 443">
              <a:extLst>
                <a:ext uri="{FF2B5EF4-FFF2-40B4-BE49-F238E27FC236}">
                  <a16:creationId xmlns:a16="http://schemas.microsoft.com/office/drawing/2014/main" id="{DCAE63CF-2C0E-970A-9B7B-AB81AADDF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4160" y="3620183"/>
              <a:ext cx="264676" cy="944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직선 연결선 446">
              <a:extLst>
                <a:ext uri="{FF2B5EF4-FFF2-40B4-BE49-F238E27FC236}">
                  <a16:creationId xmlns:a16="http://schemas.microsoft.com/office/drawing/2014/main" id="{16856889-A849-6BC6-2BF8-0E9D382B44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65146" y="3312458"/>
              <a:ext cx="362483" cy="32986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직선 연결선 450">
              <a:extLst>
                <a:ext uri="{FF2B5EF4-FFF2-40B4-BE49-F238E27FC236}">
                  <a16:creationId xmlns:a16="http://schemas.microsoft.com/office/drawing/2014/main" id="{019811D8-9DD0-2F2F-81D4-E3DED9A178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2297" y="3325522"/>
              <a:ext cx="79527" cy="3749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>
              <a:extLst>
                <a:ext uri="{FF2B5EF4-FFF2-40B4-BE49-F238E27FC236}">
                  <a16:creationId xmlns:a16="http://schemas.microsoft.com/office/drawing/2014/main" id="{D9956010-473D-0D69-CEC7-723A40AD10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1622" y="3317405"/>
              <a:ext cx="420675" cy="438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직선 연결선 458">
              <a:extLst>
                <a:ext uri="{FF2B5EF4-FFF2-40B4-BE49-F238E27FC236}">
                  <a16:creationId xmlns:a16="http://schemas.microsoft.com/office/drawing/2014/main" id="{A05FBBFA-6509-A281-A0B8-A1E1B7A6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7167" y="3350919"/>
              <a:ext cx="324792" cy="3123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직선 연결선 461">
              <a:extLst>
                <a:ext uri="{FF2B5EF4-FFF2-40B4-BE49-F238E27FC236}">
                  <a16:creationId xmlns:a16="http://schemas.microsoft.com/office/drawing/2014/main" id="{702C0743-CFA8-F3C6-82E8-2D163A01AC68}"/>
                </a:ext>
              </a:extLst>
            </p:cNvPr>
            <p:cNvCxnSpPr>
              <a:cxnSpLocks/>
            </p:cNvCxnSpPr>
            <p:nvPr/>
          </p:nvCxnSpPr>
          <p:spPr>
            <a:xfrm>
              <a:off x="2052526" y="3367754"/>
              <a:ext cx="294315" cy="3191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직선 연결선 467">
              <a:extLst>
                <a:ext uri="{FF2B5EF4-FFF2-40B4-BE49-F238E27FC236}">
                  <a16:creationId xmlns:a16="http://schemas.microsoft.com/office/drawing/2014/main" id="{A6ADE8DA-C076-BEDE-BEFF-ED47D10F3A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2297" y="3326262"/>
              <a:ext cx="613947" cy="1606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직선 연결선 471">
              <a:extLst>
                <a:ext uri="{FF2B5EF4-FFF2-40B4-BE49-F238E27FC236}">
                  <a16:creationId xmlns:a16="http://schemas.microsoft.com/office/drawing/2014/main" id="{9F7590F8-E06D-561A-C616-2A1BCCB3E1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6948" y="3207578"/>
              <a:ext cx="322224" cy="1063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직선 연결선 474">
              <a:extLst>
                <a:ext uri="{FF2B5EF4-FFF2-40B4-BE49-F238E27FC236}">
                  <a16:creationId xmlns:a16="http://schemas.microsoft.com/office/drawing/2014/main" id="{571F014F-F24C-AC60-6E3F-6C3ABB88B5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5273" y="3042485"/>
              <a:ext cx="34907" cy="3421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직선 연결선 477">
              <a:extLst>
                <a:ext uri="{FF2B5EF4-FFF2-40B4-BE49-F238E27FC236}">
                  <a16:creationId xmlns:a16="http://schemas.microsoft.com/office/drawing/2014/main" id="{19805410-2AAB-CF92-79F2-4F59E682AC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3994" y="3097286"/>
              <a:ext cx="17988" cy="2280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직선 연결선 481">
              <a:extLst>
                <a:ext uri="{FF2B5EF4-FFF2-40B4-BE49-F238E27FC236}">
                  <a16:creationId xmlns:a16="http://schemas.microsoft.com/office/drawing/2014/main" id="{5BB9BE79-0669-7730-410D-58DB1E5E9C01}"/>
                </a:ext>
              </a:extLst>
            </p:cNvPr>
            <p:cNvCxnSpPr>
              <a:cxnSpLocks/>
            </p:cNvCxnSpPr>
            <p:nvPr/>
          </p:nvCxnSpPr>
          <p:spPr>
            <a:xfrm>
              <a:off x="3090826" y="3175903"/>
              <a:ext cx="54606" cy="202238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직선 연결선 485">
              <a:extLst>
                <a:ext uri="{FF2B5EF4-FFF2-40B4-BE49-F238E27FC236}">
                  <a16:creationId xmlns:a16="http://schemas.microsoft.com/office/drawing/2014/main" id="{C4DD3381-9282-9E96-5E7E-A357412F60E6}"/>
                </a:ext>
              </a:extLst>
            </p:cNvPr>
            <p:cNvCxnSpPr>
              <a:cxnSpLocks/>
            </p:cNvCxnSpPr>
            <p:nvPr/>
          </p:nvCxnSpPr>
          <p:spPr>
            <a:xfrm>
              <a:off x="2831323" y="3286585"/>
              <a:ext cx="54606" cy="2022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직선 연결선 486">
              <a:extLst>
                <a:ext uri="{FF2B5EF4-FFF2-40B4-BE49-F238E27FC236}">
                  <a16:creationId xmlns:a16="http://schemas.microsoft.com/office/drawing/2014/main" id="{CBB2A884-8383-688C-A758-3DA9963EE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5788" y="3132370"/>
              <a:ext cx="129576" cy="1542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직선 연결선 489">
              <a:extLst>
                <a:ext uri="{FF2B5EF4-FFF2-40B4-BE49-F238E27FC236}">
                  <a16:creationId xmlns:a16="http://schemas.microsoft.com/office/drawing/2014/main" id="{30AFCB2D-8238-675A-C492-7C5D0355D4F9}"/>
                </a:ext>
              </a:extLst>
            </p:cNvPr>
            <p:cNvCxnSpPr>
              <a:cxnSpLocks/>
            </p:cNvCxnSpPr>
            <p:nvPr/>
          </p:nvCxnSpPr>
          <p:spPr>
            <a:xfrm>
              <a:off x="2498847" y="3058349"/>
              <a:ext cx="333364" cy="24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직선 연결선 494">
              <a:extLst>
                <a:ext uri="{FF2B5EF4-FFF2-40B4-BE49-F238E27FC236}">
                  <a16:creationId xmlns:a16="http://schemas.microsoft.com/office/drawing/2014/main" id="{0FBEA8C7-3210-5CF2-C178-7A96CBDCF2F6}"/>
                </a:ext>
              </a:extLst>
            </p:cNvPr>
            <p:cNvCxnSpPr>
              <a:cxnSpLocks/>
            </p:cNvCxnSpPr>
            <p:nvPr/>
          </p:nvCxnSpPr>
          <p:spPr>
            <a:xfrm>
              <a:off x="2447488" y="5133056"/>
              <a:ext cx="15176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13B2E34-4D38-6A5E-DC23-03A7BBCE520B}"/>
                </a:ext>
              </a:extLst>
            </p:cNvPr>
            <p:cNvCxnSpPr>
              <a:cxnSpLocks/>
            </p:cNvCxnSpPr>
            <p:nvPr/>
          </p:nvCxnSpPr>
          <p:spPr>
            <a:xfrm>
              <a:off x="2629733" y="3639162"/>
              <a:ext cx="102036" cy="630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7" name="그룹 536">
            <a:extLst>
              <a:ext uri="{FF2B5EF4-FFF2-40B4-BE49-F238E27FC236}">
                <a16:creationId xmlns:a16="http://schemas.microsoft.com/office/drawing/2014/main" id="{50F939C1-FEB3-728F-2869-A7993D26FE24}"/>
              </a:ext>
            </a:extLst>
          </p:cNvPr>
          <p:cNvGrpSpPr/>
          <p:nvPr/>
        </p:nvGrpSpPr>
        <p:grpSpPr>
          <a:xfrm>
            <a:off x="6779813" y="4286559"/>
            <a:ext cx="1989068" cy="2261608"/>
            <a:chOff x="4585925" y="2960291"/>
            <a:chExt cx="1989068" cy="2261608"/>
          </a:xfrm>
        </p:grpSpPr>
        <p:grpSp>
          <p:nvGrpSpPr>
            <p:cNvPr id="443" name="그룹 442">
              <a:extLst>
                <a:ext uri="{FF2B5EF4-FFF2-40B4-BE49-F238E27FC236}">
                  <a16:creationId xmlns:a16="http://schemas.microsoft.com/office/drawing/2014/main" id="{E6217783-5C56-7890-BBCE-748FEFA772A0}"/>
                </a:ext>
              </a:extLst>
            </p:cNvPr>
            <p:cNvGrpSpPr/>
            <p:nvPr/>
          </p:nvGrpSpPr>
          <p:grpSpPr>
            <a:xfrm>
              <a:off x="4585925" y="2960291"/>
              <a:ext cx="1989068" cy="2258086"/>
              <a:chOff x="4005325" y="2919986"/>
              <a:chExt cx="1674281" cy="2015858"/>
            </a:xfrm>
            <a:effectLst>
              <a:outerShdw blurRad="50800" dist="38100" dir="2700000" algn="tl" rotWithShape="0">
                <a:srgbClr val="4F4638"/>
              </a:outerShdw>
            </a:effectLst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A02F5D85-CE5F-5CDA-5DB4-D16A42D48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5669" y="4567167"/>
                <a:ext cx="62602" cy="32634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A930253A-DD9F-C830-4BD0-67A54EFAD2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8271" y="4893513"/>
                <a:ext cx="162123" cy="230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FCAAFFE3-B015-8D1C-D6B1-5CEDD9B0B4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80562" y="4882744"/>
                <a:ext cx="58862" cy="385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1B089232-50EF-B4A9-8404-88B832745E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0471" y="4387512"/>
                <a:ext cx="158142" cy="5483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261EC932-5947-0A75-CFF5-F1B47EA60F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3067" y="4303453"/>
                <a:ext cx="62602" cy="2637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6A1F0791-8BEA-4590-5A9C-060E0369D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3067" y="4303453"/>
                <a:ext cx="93903" cy="8570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15D497FA-F4FE-055D-CC82-4619D2A86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549" y="4387512"/>
                <a:ext cx="199845" cy="5175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C851DCFC-BEAF-90EC-88C3-F55543E4F5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90471" y="4082593"/>
                <a:ext cx="99923" cy="30491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D1841F67-7822-429D-36E1-3AD4088744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06277" y="3787976"/>
                <a:ext cx="277496" cy="51465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49160739-4110-8925-D4F6-59E400891E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86983" y="3774790"/>
                <a:ext cx="121592" cy="3078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540405DA-2466-5372-CDEC-43939F46CD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03391" y="4385864"/>
                <a:ext cx="87081" cy="16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1B72BA18-197D-47E4-033C-528D5097E2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0471" y="4385864"/>
                <a:ext cx="0" cy="2431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C53C5581-B4DF-09D3-6D56-DB1FF195E5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2559" y="4563645"/>
                <a:ext cx="221214" cy="3282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1C8E3C55-C840-EB12-3C5A-F453DB50CC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59170" y="4073219"/>
                <a:ext cx="31301" cy="31264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2A41763B-9286-543B-52D8-E70CF71F8E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55759" y="4045302"/>
                <a:ext cx="96913" cy="14906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직선 연결선 448">
                <a:extLst>
                  <a:ext uri="{FF2B5EF4-FFF2-40B4-BE49-F238E27FC236}">
                    <a16:creationId xmlns:a16="http://schemas.microsoft.com/office/drawing/2014/main" id="{0AF2E072-F47B-5124-10BC-4AFA560C03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11861" y="3417952"/>
                <a:ext cx="96714" cy="3683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직선 연결선 452">
                <a:extLst>
                  <a:ext uri="{FF2B5EF4-FFF2-40B4-BE49-F238E27FC236}">
                    <a16:creationId xmlns:a16="http://schemas.microsoft.com/office/drawing/2014/main" id="{8E0D1F8F-6362-8256-B56B-9ABA52010E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85897" y="3417952"/>
                <a:ext cx="13525" cy="3812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직선 연결선 460">
                <a:extLst>
                  <a:ext uri="{FF2B5EF4-FFF2-40B4-BE49-F238E27FC236}">
                    <a16:creationId xmlns:a16="http://schemas.microsoft.com/office/drawing/2014/main" id="{EF458F3F-1D98-CAD9-6C33-F2D5506C0A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2750" y="3761604"/>
                <a:ext cx="255626" cy="31161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직선 연결선 464">
                <a:extLst>
                  <a:ext uri="{FF2B5EF4-FFF2-40B4-BE49-F238E27FC236}">
                    <a16:creationId xmlns:a16="http://schemas.microsoft.com/office/drawing/2014/main" id="{6A329BBF-CC1D-BABF-FD8C-4A0832659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60218" y="3928691"/>
                <a:ext cx="275291" cy="797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직선 연결선 469">
                <a:extLst>
                  <a:ext uri="{FF2B5EF4-FFF2-40B4-BE49-F238E27FC236}">
                    <a16:creationId xmlns:a16="http://schemas.microsoft.com/office/drawing/2014/main" id="{8720FFBC-F083-ECC6-66F7-10FC61BFC5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6247" y="3905889"/>
                <a:ext cx="355687" cy="1025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직선 연결선 476">
                <a:extLst>
                  <a:ext uri="{FF2B5EF4-FFF2-40B4-BE49-F238E27FC236}">
                    <a16:creationId xmlns:a16="http://schemas.microsoft.com/office/drawing/2014/main" id="{50C4E24E-47ED-0A00-4830-EEFF593B3E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8009" y="3635720"/>
                <a:ext cx="221597" cy="2867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직선 연결선 480">
                <a:extLst>
                  <a:ext uri="{FF2B5EF4-FFF2-40B4-BE49-F238E27FC236}">
                    <a16:creationId xmlns:a16="http://schemas.microsoft.com/office/drawing/2014/main" id="{7F51366A-7AEB-E18B-B4BD-F1A38BD001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6250" y="3504071"/>
                <a:ext cx="15429" cy="1433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직선 연결선 484">
                <a:extLst>
                  <a:ext uri="{FF2B5EF4-FFF2-40B4-BE49-F238E27FC236}">
                    <a16:creationId xmlns:a16="http://schemas.microsoft.com/office/drawing/2014/main" id="{38FD6741-13A1-2FF4-1EAA-BE2C8C1C46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248" y="3360676"/>
                <a:ext cx="81002" cy="1433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직선 연결선 490">
                <a:extLst>
                  <a:ext uri="{FF2B5EF4-FFF2-40B4-BE49-F238E27FC236}">
                    <a16:creationId xmlns:a16="http://schemas.microsoft.com/office/drawing/2014/main" id="{AB679ED4-58E2-2BDA-5807-8582E7A8A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975" y="3073887"/>
                <a:ext cx="295273" cy="2867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직선 연결선 495">
                <a:extLst>
                  <a:ext uri="{FF2B5EF4-FFF2-40B4-BE49-F238E27FC236}">
                    <a16:creationId xmlns:a16="http://schemas.microsoft.com/office/drawing/2014/main" id="{CE45B84D-3B2F-3561-6CDB-5ED79B78BC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90471" y="2919986"/>
                <a:ext cx="606467" cy="1593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직선 연결선 499">
                <a:extLst>
                  <a:ext uri="{FF2B5EF4-FFF2-40B4-BE49-F238E27FC236}">
                    <a16:creationId xmlns:a16="http://schemas.microsoft.com/office/drawing/2014/main" id="{752AFE81-5D32-6884-D1AA-EFC52AC04A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44632" y="2919986"/>
                <a:ext cx="459583" cy="16126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직선 연결선 504">
                <a:extLst>
                  <a:ext uri="{FF2B5EF4-FFF2-40B4-BE49-F238E27FC236}">
                    <a16:creationId xmlns:a16="http://schemas.microsoft.com/office/drawing/2014/main" id="{CAF6901F-64AB-2926-5AFB-569EF0A888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44632" y="3073030"/>
                <a:ext cx="212426" cy="2022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직선 연결선 506">
                <a:extLst>
                  <a:ext uri="{FF2B5EF4-FFF2-40B4-BE49-F238E27FC236}">
                    <a16:creationId xmlns:a16="http://schemas.microsoft.com/office/drawing/2014/main" id="{C664D04E-5C3C-E839-7688-12760C5318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62698" y="3176741"/>
                <a:ext cx="84407" cy="3945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D401030D-55AA-22C4-9EF3-B76304E622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04473" y="4027584"/>
                <a:ext cx="244665" cy="309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직선 연결선 237">
                <a:extLst>
                  <a:ext uri="{FF2B5EF4-FFF2-40B4-BE49-F238E27FC236}">
                    <a16:creationId xmlns:a16="http://schemas.microsoft.com/office/drawing/2014/main" id="{1E7B2EA8-45E9-DF8D-7317-42BE376B9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04473" y="3786327"/>
                <a:ext cx="387124" cy="2474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867E4F0D-3C68-B860-331C-33DEF7E1F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8062" y="3769355"/>
                <a:ext cx="217985" cy="2291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>
                <a:extLst>
                  <a:ext uri="{FF2B5EF4-FFF2-40B4-BE49-F238E27FC236}">
                    <a16:creationId xmlns:a16="http://schemas.microsoft.com/office/drawing/2014/main" id="{4325E812-8C2E-DAEA-6CF5-7E1C40A69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2609" y="3769355"/>
                <a:ext cx="184516" cy="1469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2D59D530-6A19-22EA-82DC-63C79B466B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13097" y="3769355"/>
                <a:ext cx="148062" cy="15933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직선 연결선 260">
                <a:extLst>
                  <a:ext uri="{FF2B5EF4-FFF2-40B4-BE49-F238E27FC236}">
                    <a16:creationId xmlns:a16="http://schemas.microsoft.com/office/drawing/2014/main" id="{E3B7399A-F5D5-7483-FFB7-06D7D620C5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2792" y="3831466"/>
                <a:ext cx="234626" cy="11892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연결선 263">
                <a:extLst>
                  <a:ext uri="{FF2B5EF4-FFF2-40B4-BE49-F238E27FC236}">
                    <a16:creationId xmlns:a16="http://schemas.microsoft.com/office/drawing/2014/main" id="{55BD4C30-E640-CCC4-3083-42FDCCFC14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9964" y="3830642"/>
                <a:ext cx="234891" cy="473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>
                <a:extLst>
                  <a:ext uri="{FF2B5EF4-FFF2-40B4-BE49-F238E27FC236}">
                    <a16:creationId xmlns:a16="http://schemas.microsoft.com/office/drawing/2014/main" id="{2FD369B4-5C8B-9101-06AB-9252E2D9FE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7418" y="3684320"/>
                <a:ext cx="176841" cy="1436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>
                <a:extLst>
                  <a:ext uri="{FF2B5EF4-FFF2-40B4-BE49-F238E27FC236}">
                    <a16:creationId xmlns:a16="http://schemas.microsoft.com/office/drawing/2014/main" id="{D213B8E1-4F4C-BE7D-2679-60F14B0386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19415" y="3681622"/>
                <a:ext cx="35674" cy="18391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>
                <a:extLst>
                  <a:ext uri="{FF2B5EF4-FFF2-40B4-BE49-F238E27FC236}">
                    <a16:creationId xmlns:a16="http://schemas.microsoft.com/office/drawing/2014/main" id="{EF095643-4738-E758-F530-7F75F1396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101" y="3540696"/>
                <a:ext cx="353313" cy="14092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>
                <a:extLst>
                  <a:ext uri="{FF2B5EF4-FFF2-40B4-BE49-F238E27FC236}">
                    <a16:creationId xmlns:a16="http://schemas.microsoft.com/office/drawing/2014/main" id="{AE57247F-1DC9-1DE0-08E7-2DD4FB65AD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02942" y="3260745"/>
                <a:ext cx="177388" cy="6335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직선 연결선 287">
                <a:extLst>
                  <a:ext uri="{FF2B5EF4-FFF2-40B4-BE49-F238E27FC236}">
                    <a16:creationId xmlns:a16="http://schemas.microsoft.com/office/drawing/2014/main" id="{BB92493F-7FD1-9CD6-3E15-CBBB8C6376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98539" y="3681207"/>
                <a:ext cx="88326" cy="22468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직선 연결선 291">
                <a:extLst>
                  <a:ext uri="{FF2B5EF4-FFF2-40B4-BE49-F238E27FC236}">
                    <a16:creationId xmlns:a16="http://schemas.microsoft.com/office/drawing/2014/main" id="{686B7E60-DB78-40A1-9BD1-92B0D31C3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4867" y="3629840"/>
                <a:ext cx="341077" cy="513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직선 연결선 297">
                <a:extLst>
                  <a:ext uri="{FF2B5EF4-FFF2-40B4-BE49-F238E27FC236}">
                    <a16:creationId xmlns:a16="http://schemas.microsoft.com/office/drawing/2014/main" id="{80A8ADA3-7821-B865-1CA4-5CB403D99C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6684" y="3661070"/>
                <a:ext cx="84424" cy="2383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직선 연결선 304">
                <a:extLst>
                  <a:ext uri="{FF2B5EF4-FFF2-40B4-BE49-F238E27FC236}">
                    <a16:creationId xmlns:a16="http://schemas.microsoft.com/office/drawing/2014/main" id="{AB68EAD4-32DD-2444-1EA2-4FAF1277F7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4504" y="3500192"/>
                <a:ext cx="121953" cy="4223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직선 연결선 311">
                <a:extLst>
                  <a:ext uri="{FF2B5EF4-FFF2-40B4-BE49-F238E27FC236}">
                    <a16:creationId xmlns:a16="http://schemas.microsoft.com/office/drawing/2014/main" id="{11C1ED96-C58C-DB25-3221-9650BECB9B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42401" y="3431705"/>
                <a:ext cx="263464" cy="824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직선 연결선 317">
                <a:extLst>
                  <a:ext uri="{FF2B5EF4-FFF2-40B4-BE49-F238E27FC236}">
                    <a16:creationId xmlns:a16="http://schemas.microsoft.com/office/drawing/2014/main" id="{82A9318C-15C1-3056-9D21-7449C5C73D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3745" y="3430449"/>
                <a:ext cx="83122" cy="2653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직선 연결선 323">
                <a:extLst>
                  <a:ext uri="{FF2B5EF4-FFF2-40B4-BE49-F238E27FC236}">
                    <a16:creationId xmlns:a16="http://schemas.microsoft.com/office/drawing/2014/main" id="{B0001B4D-B876-422E-DC20-5103B07B01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90270" y="3500192"/>
                <a:ext cx="171503" cy="1841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직선 연결선 328">
                <a:extLst>
                  <a:ext uri="{FF2B5EF4-FFF2-40B4-BE49-F238E27FC236}">
                    <a16:creationId xmlns:a16="http://schemas.microsoft.com/office/drawing/2014/main" id="{4981580A-6143-4A67-C8DF-A48F263D00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4348" y="3577861"/>
                <a:ext cx="77332" cy="696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직선 연결선 337">
                <a:extLst>
                  <a:ext uri="{FF2B5EF4-FFF2-40B4-BE49-F238E27FC236}">
                    <a16:creationId xmlns:a16="http://schemas.microsoft.com/office/drawing/2014/main" id="{43A09C2F-72D9-FCBC-9140-DCC4C5980C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85175" y="3182123"/>
                <a:ext cx="18570" cy="2481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직선 연결선 341">
                <a:extLst>
                  <a:ext uri="{FF2B5EF4-FFF2-40B4-BE49-F238E27FC236}">
                    <a16:creationId xmlns:a16="http://schemas.microsoft.com/office/drawing/2014/main" id="{5AE90128-0FCD-9C3A-ACBA-FC3EBD196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8564" y="3046483"/>
                <a:ext cx="255181" cy="403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직선 연결선 356">
                <a:extLst>
                  <a:ext uri="{FF2B5EF4-FFF2-40B4-BE49-F238E27FC236}">
                    <a16:creationId xmlns:a16="http://schemas.microsoft.com/office/drawing/2014/main" id="{1EABCB36-8FF2-52E1-0ABD-C876A00E68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4439" y="3165095"/>
                <a:ext cx="228727" cy="11394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직선 연결선 361">
                <a:extLst>
                  <a:ext uri="{FF2B5EF4-FFF2-40B4-BE49-F238E27FC236}">
                    <a16:creationId xmlns:a16="http://schemas.microsoft.com/office/drawing/2014/main" id="{BF3841B8-FE43-9E34-4FAD-979E370A17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12270" y="3176741"/>
                <a:ext cx="60896" cy="30164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직선 연결선 366">
                <a:extLst>
                  <a:ext uri="{FF2B5EF4-FFF2-40B4-BE49-F238E27FC236}">
                    <a16:creationId xmlns:a16="http://schemas.microsoft.com/office/drawing/2014/main" id="{2358AA50-832D-7842-54DD-C2532A3122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2499" y="3457659"/>
                <a:ext cx="4792" cy="23598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직선 연결선 370">
                <a:extLst>
                  <a:ext uri="{FF2B5EF4-FFF2-40B4-BE49-F238E27FC236}">
                    <a16:creationId xmlns:a16="http://schemas.microsoft.com/office/drawing/2014/main" id="{E204EB82-EC2B-8B49-0B9F-BEBB36AD4B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4698" y="3045591"/>
                <a:ext cx="521165" cy="13459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직선 연결선 377">
                <a:extLst>
                  <a:ext uri="{FF2B5EF4-FFF2-40B4-BE49-F238E27FC236}">
                    <a16:creationId xmlns:a16="http://schemas.microsoft.com/office/drawing/2014/main" id="{EECFD35B-4C1B-A12A-C574-5FA037DAC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8376" y="3112886"/>
                <a:ext cx="207128" cy="21143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직선 연결선 385">
                <a:extLst>
                  <a:ext uri="{FF2B5EF4-FFF2-40B4-BE49-F238E27FC236}">
                    <a16:creationId xmlns:a16="http://schemas.microsoft.com/office/drawing/2014/main" id="{D8E153C6-B8F9-24B5-56C2-9FBA39AECB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05483" y="3048042"/>
                <a:ext cx="50380" cy="2766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직선 연결선 391">
                <a:extLst>
                  <a:ext uri="{FF2B5EF4-FFF2-40B4-BE49-F238E27FC236}">
                    <a16:creationId xmlns:a16="http://schemas.microsoft.com/office/drawing/2014/main" id="{16C7E0B4-D6D5-0D7A-81C6-BA9D6AD674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53800" y="2930694"/>
                <a:ext cx="238469" cy="3391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직선 연결선 398">
                <a:extLst>
                  <a:ext uri="{FF2B5EF4-FFF2-40B4-BE49-F238E27FC236}">
                    <a16:creationId xmlns:a16="http://schemas.microsoft.com/office/drawing/2014/main" id="{DD1861E4-D5B5-759E-236D-819D96B4F0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6343" y="2964824"/>
                <a:ext cx="4540" cy="15084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직선 연결선 402">
                <a:extLst>
                  <a:ext uri="{FF2B5EF4-FFF2-40B4-BE49-F238E27FC236}">
                    <a16:creationId xmlns:a16="http://schemas.microsoft.com/office/drawing/2014/main" id="{5AD68FDB-66B8-6FE5-4785-CC03CD15CA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85315" y="3319801"/>
                <a:ext cx="328647" cy="13017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직선 연결선 406">
                <a:extLst>
                  <a:ext uri="{FF2B5EF4-FFF2-40B4-BE49-F238E27FC236}">
                    <a16:creationId xmlns:a16="http://schemas.microsoft.com/office/drawing/2014/main" id="{CF9135E7-D030-384F-3418-6FE113119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6710" y="3346323"/>
                <a:ext cx="107712" cy="17398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직선 연결선 509">
                <a:extLst>
                  <a:ext uri="{FF2B5EF4-FFF2-40B4-BE49-F238E27FC236}">
                    <a16:creationId xmlns:a16="http://schemas.microsoft.com/office/drawing/2014/main" id="{5EC23867-0120-602B-AA9B-D1701A9E50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8514" y="3540696"/>
                <a:ext cx="257588" cy="2872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2A3CBA5B-CD00-87F7-2853-99D0C9F4BB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05325" y="3827944"/>
                <a:ext cx="101262" cy="10074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>
                <a:extLst>
                  <a:ext uri="{FF2B5EF4-FFF2-40B4-BE49-F238E27FC236}">
                    <a16:creationId xmlns:a16="http://schemas.microsoft.com/office/drawing/2014/main" id="{1678B332-426B-E17E-C534-727440E2F4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90033" y="3917411"/>
                <a:ext cx="338592" cy="11017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281">
                <a:extLst>
                  <a:ext uri="{FF2B5EF4-FFF2-40B4-BE49-F238E27FC236}">
                    <a16:creationId xmlns:a16="http://schemas.microsoft.com/office/drawing/2014/main" id="{B37B2EA9-BF73-78FC-076E-A8C5BB5AF7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23973" y="3534516"/>
                <a:ext cx="161582" cy="3931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2" name="직선 연결선 531">
              <a:extLst>
                <a:ext uri="{FF2B5EF4-FFF2-40B4-BE49-F238E27FC236}">
                  <a16:creationId xmlns:a16="http://schemas.microsoft.com/office/drawing/2014/main" id="{54A8E4F0-1235-86FE-0D2C-B2F4FA26B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8791" y="5162651"/>
              <a:ext cx="37202" cy="592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2" name="그림 541">
            <a:extLst>
              <a:ext uri="{FF2B5EF4-FFF2-40B4-BE49-F238E27FC236}">
                <a16:creationId xmlns:a16="http://schemas.microsoft.com/office/drawing/2014/main" id="{62451BA5-7C30-1273-57BC-1750133B4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720" y="1237636"/>
            <a:ext cx="3620284" cy="3071756"/>
          </a:xfrm>
          <a:prstGeom prst="rect">
            <a:avLst/>
          </a:prstGeom>
        </p:spPr>
      </p:pic>
      <p:grpSp>
        <p:nvGrpSpPr>
          <p:cNvPr id="832" name="그룹 831">
            <a:extLst>
              <a:ext uri="{FF2B5EF4-FFF2-40B4-BE49-F238E27FC236}">
                <a16:creationId xmlns:a16="http://schemas.microsoft.com/office/drawing/2014/main" id="{2335F306-0E31-C90C-A45C-A734A8412F65}"/>
              </a:ext>
            </a:extLst>
          </p:cNvPr>
          <p:cNvGrpSpPr/>
          <p:nvPr/>
        </p:nvGrpSpPr>
        <p:grpSpPr>
          <a:xfrm>
            <a:off x="4245190" y="3712346"/>
            <a:ext cx="2186691" cy="2525189"/>
            <a:chOff x="3703970" y="2448021"/>
            <a:chExt cx="2186691" cy="2525189"/>
          </a:xfrm>
          <a:effectLst>
            <a:outerShdw blurRad="50800" dist="38100" dir="2700000" algn="tl" rotWithShape="0">
              <a:srgbClr val="4F4638"/>
            </a:outerShdw>
          </a:effectLst>
        </p:grpSpPr>
        <p:cxnSp>
          <p:nvCxnSpPr>
            <p:cNvPr id="543" name="직선 연결선 542">
              <a:extLst>
                <a:ext uri="{FF2B5EF4-FFF2-40B4-BE49-F238E27FC236}">
                  <a16:creationId xmlns:a16="http://schemas.microsoft.com/office/drawing/2014/main" id="{4D293104-9DF2-C47B-D127-072FA4507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8770" y="3252994"/>
              <a:ext cx="211354" cy="2653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직선 연결선 548">
              <a:extLst>
                <a:ext uri="{FF2B5EF4-FFF2-40B4-BE49-F238E27FC236}">
                  <a16:creationId xmlns:a16="http://schemas.microsoft.com/office/drawing/2014/main" id="{CFFF4D6F-5FE7-1BBD-3E41-CDD080353F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2310" y="3316356"/>
              <a:ext cx="211354" cy="2653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직선 연결선 549">
              <a:extLst>
                <a:ext uri="{FF2B5EF4-FFF2-40B4-BE49-F238E27FC236}">
                  <a16:creationId xmlns:a16="http://schemas.microsoft.com/office/drawing/2014/main" id="{6BE1044F-C4F0-67E9-B0DD-8782461D27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7987" y="2853791"/>
              <a:ext cx="224150" cy="4279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직선 연결선 555">
              <a:extLst>
                <a:ext uri="{FF2B5EF4-FFF2-40B4-BE49-F238E27FC236}">
                  <a16:creationId xmlns:a16="http://schemas.microsoft.com/office/drawing/2014/main" id="{910C96C8-5090-7986-B052-1DBF870C2A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2137" y="2655671"/>
              <a:ext cx="248494" cy="198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직선 연결선 559">
              <a:extLst>
                <a:ext uri="{FF2B5EF4-FFF2-40B4-BE49-F238E27FC236}">
                  <a16:creationId xmlns:a16="http://schemas.microsoft.com/office/drawing/2014/main" id="{FA99F6A7-BA26-0C68-7437-81E717C730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0631" y="2492841"/>
              <a:ext cx="395826" cy="1594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직선 연결선 564">
              <a:extLst>
                <a:ext uri="{FF2B5EF4-FFF2-40B4-BE49-F238E27FC236}">
                  <a16:creationId xmlns:a16="http://schemas.microsoft.com/office/drawing/2014/main" id="{B6271FFD-7EAB-D914-6C63-8B760253A4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5191" y="2448021"/>
              <a:ext cx="485470" cy="414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직선 연결선 572">
              <a:extLst>
                <a:ext uri="{FF2B5EF4-FFF2-40B4-BE49-F238E27FC236}">
                  <a16:creationId xmlns:a16="http://schemas.microsoft.com/office/drawing/2014/main" id="{38776030-B957-ADDB-119B-007EC0BEA6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2326" y="2909771"/>
              <a:ext cx="224150" cy="4279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직선 연결선 573">
              <a:extLst>
                <a:ext uri="{FF2B5EF4-FFF2-40B4-BE49-F238E27FC236}">
                  <a16:creationId xmlns:a16="http://schemas.microsoft.com/office/drawing/2014/main" id="{A8BEFAE3-826A-44EF-36FC-4A23DBC7B6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6476" y="2711651"/>
              <a:ext cx="248494" cy="198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직선 연결선 574">
              <a:extLst>
                <a:ext uri="{FF2B5EF4-FFF2-40B4-BE49-F238E27FC236}">
                  <a16:creationId xmlns:a16="http://schemas.microsoft.com/office/drawing/2014/main" id="{4803645D-1029-7F2F-48A7-5039768C8A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4970" y="2548821"/>
              <a:ext cx="395826" cy="1594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직선 연결선 578">
              <a:extLst>
                <a:ext uri="{FF2B5EF4-FFF2-40B4-BE49-F238E27FC236}">
                  <a16:creationId xmlns:a16="http://schemas.microsoft.com/office/drawing/2014/main" id="{8F49FD4C-4776-692D-5A35-698FC55C4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3461" y="2453470"/>
              <a:ext cx="377200" cy="953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7" name="그룹 596">
              <a:extLst>
                <a:ext uri="{FF2B5EF4-FFF2-40B4-BE49-F238E27FC236}">
                  <a16:creationId xmlns:a16="http://schemas.microsoft.com/office/drawing/2014/main" id="{4DA76CFD-0609-D213-8205-0BD552B10056}"/>
                </a:ext>
              </a:extLst>
            </p:cNvPr>
            <p:cNvGrpSpPr/>
            <p:nvPr/>
          </p:nvGrpSpPr>
          <p:grpSpPr>
            <a:xfrm rot="4155901" flipV="1">
              <a:off x="3597017" y="3810096"/>
              <a:ext cx="1332674" cy="889699"/>
              <a:chOff x="6088890" y="1067412"/>
              <a:chExt cx="1332674" cy="889699"/>
            </a:xfrm>
          </p:grpSpPr>
          <p:cxnSp>
            <p:nvCxnSpPr>
              <p:cNvPr id="589" name="직선 연결선 588">
                <a:extLst>
                  <a:ext uri="{FF2B5EF4-FFF2-40B4-BE49-F238E27FC236}">
                    <a16:creationId xmlns:a16="http://schemas.microsoft.com/office/drawing/2014/main" id="{C5D9AA07-AE35-4C19-9BB1-19B49AF2B2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8890" y="1473182"/>
                <a:ext cx="224150" cy="4279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직선 연결선 589">
                <a:extLst>
                  <a:ext uri="{FF2B5EF4-FFF2-40B4-BE49-F238E27FC236}">
                    <a16:creationId xmlns:a16="http://schemas.microsoft.com/office/drawing/2014/main" id="{10D050DC-CD50-AD89-3AFA-94584107DC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13040" y="1275062"/>
                <a:ext cx="248494" cy="198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직선 연결선 590">
                <a:extLst>
                  <a:ext uri="{FF2B5EF4-FFF2-40B4-BE49-F238E27FC236}">
                    <a16:creationId xmlns:a16="http://schemas.microsoft.com/office/drawing/2014/main" id="{5F58A038-C0B4-1C7D-2774-A3ED30CDD2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61534" y="1112232"/>
                <a:ext cx="395826" cy="15943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직선 연결선 591">
                <a:extLst>
                  <a:ext uri="{FF2B5EF4-FFF2-40B4-BE49-F238E27FC236}">
                    <a16:creationId xmlns:a16="http://schemas.microsoft.com/office/drawing/2014/main" id="{04E0D5CB-7A19-A12C-454E-51C91F42EE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36094" y="1067412"/>
                <a:ext cx="485470" cy="414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직선 연결선 592">
                <a:extLst>
                  <a:ext uri="{FF2B5EF4-FFF2-40B4-BE49-F238E27FC236}">
                    <a16:creationId xmlns:a16="http://schemas.microsoft.com/office/drawing/2014/main" id="{123C35DF-CC74-E23F-E700-07B785E3C3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83229" y="1529162"/>
                <a:ext cx="224150" cy="4279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직선 연결선 593">
                <a:extLst>
                  <a:ext uri="{FF2B5EF4-FFF2-40B4-BE49-F238E27FC236}">
                    <a16:creationId xmlns:a16="http://schemas.microsoft.com/office/drawing/2014/main" id="{6DB661FB-4447-C20A-7C57-C06F1E7E08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7379" y="1331042"/>
                <a:ext cx="248494" cy="198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직선 연결선 594">
                <a:extLst>
                  <a:ext uri="{FF2B5EF4-FFF2-40B4-BE49-F238E27FC236}">
                    <a16:creationId xmlns:a16="http://schemas.microsoft.com/office/drawing/2014/main" id="{B3411A64-FB61-B780-E0C1-E868C23037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55873" y="1168212"/>
                <a:ext cx="395826" cy="15943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직선 연결선 595">
                <a:extLst>
                  <a:ext uri="{FF2B5EF4-FFF2-40B4-BE49-F238E27FC236}">
                    <a16:creationId xmlns:a16="http://schemas.microsoft.com/office/drawing/2014/main" id="{FC4591B0-62B1-9F89-BE74-30941012B4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44364" y="1072861"/>
                <a:ext cx="377200" cy="953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8" name="직선 연결선 597">
              <a:extLst>
                <a:ext uri="{FF2B5EF4-FFF2-40B4-BE49-F238E27FC236}">
                  <a16:creationId xmlns:a16="http://schemas.microsoft.com/office/drawing/2014/main" id="{9635D82B-FC7E-386F-9E99-09C85FDEEE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0451" y="2467319"/>
              <a:ext cx="1754314" cy="25058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직선 연결선 600">
              <a:extLst>
                <a:ext uri="{FF2B5EF4-FFF2-40B4-BE49-F238E27FC236}">
                  <a16:creationId xmlns:a16="http://schemas.microsoft.com/office/drawing/2014/main" id="{355AAF10-8038-9A46-6691-059E5EDE06CE}"/>
                </a:ext>
              </a:extLst>
            </p:cNvPr>
            <p:cNvCxnSpPr>
              <a:cxnSpLocks/>
            </p:cNvCxnSpPr>
            <p:nvPr/>
          </p:nvCxnSpPr>
          <p:spPr>
            <a:xfrm>
              <a:off x="3708418" y="2815212"/>
              <a:ext cx="1993643" cy="14031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직선 연결선 604">
              <a:extLst>
                <a:ext uri="{FF2B5EF4-FFF2-40B4-BE49-F238E27FC236}">
                  <a16:creationId xmlns:a16="http://schemas.microsoft.com/office/drawing/2014/main" id="{C3D08603-A563-167C-A3A3-27B5E8B46145}"/>
                </a:ext>
              </a:extLst>
            </p:cNvPr>
            <p:cNvCxnSpPr>
              <a:cxnSpLocks/>
            </p:cNvCxnSpPr>
            <p:nvPr/>
          </p:nvCxnSpPr>
          <p:spPr>
            <a:xfrm rot="21362343" flipV="1">
              <a:off x="5492105" y="4038357"/>
              <a:ext cx="142794" cy="280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직선 연결선 608">
              <a:extLst>
                <a:ext uri="{FF2B5EF4-FFF2-40B4-BE49-F238E27FC236}">
                  <a16:creationId xmlns:a16="http://schemas.microsoft.com/office/drawing/2014/main" id="{0AE0C273-56BC-351B-760F-F9D4D2771B5C}"/>
                </a:ext>
              </a:extLst>
            </p:cNvPr>
            <p:cNvCxnSpPr>
              <a:cxnSpLocks/>
            </p:cNvCxnSpPr>
            <p:nvPr/>
          </p:nvCxnSpPr>
          <p:spPr>
            <a:xfrm rot="21362343">
              <a:off x="5634184" y="4031918"/>
              <a:ext cx="212691" cy="1598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직선 연결선 611">
              <a:extLst>
                <a:ext uri="{FF2B5EF4-FFF2-40B4-BE49-F238E27FC236}">
                  <a16:creationId xmlns:a16="http://schemas.microsoft.com/office/drawing/2014/main" id="{FE2C86DD-6619-114A-42D8-4CCA15E5F224}"/>
                </a:ext>
              </a:extLst>
            </p:cNvPr>
            <p:cNvCxnSpPr>
              <a:cxnSpLocks/>
            </p:cNvCxnSpPr>
            <p:nvPr/>
          </p:nvCxnSpPr>
          <p:spPr>
            <a:xfrm rot="21362343">
              <a:off x="5681055" y="4196262"/>
              <a:ext cx="179007" cy="47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5" name="그룹 624">
              <a:extLst>
                <a:ext uri="{FF2B5EF4-FFF2-40B4-BE49-F238E27FC236}">
                  <a16:creationId xmlns:a16="http://schemas.microsoft.com/office/drawing/2014/main" id="{F65AAA9B-E6C3-6B74-7404-5F3CA7E3FBD9}"/>
                </a:ext>
              </a:extLst>
            </p:cNvPr>
            <p:cNvGrpSpPr/>
            <p:nvPr/>
          </p:nvGrpSpPr>
          <p:grpSpPr>
            <a:xfrm rot="4511664" flipV="1">
              <a:off x="5416639" y="4134539"/>
              <a:ext cx="357361" cy="176565"/>
              <a:chOff x="6689667" y="2044558"/>
              <a:chExt cx="357361" cy="176565"/>
            </a:xfrm>
          </p:grpSpPr>
          <p:cxnSp>
            <p:nvCxnSpPr>
              <p:cNvPr id="626" name="직선 연결선 625">
                <a:extLst>
                  <a:ext uri="{FF2B5EF4-FFF2-40B4-BE49-F238E27FC236}">
                    <a16:creationId xmlns:a16="http://schemas.microsoft.com/office/drawing/2014/main" id="{DEF72982-7A62-2C23-16E1-4391B18C4A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9667" y="2044558"/>
                <a:ext cx="142794" cy="2805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직선 연결선 626">
                <a:extLst>
                  <a:ext uri="{FF2B5EF4-FFF2-40B4-BE49-F238E27FC236}">
                    <a16:creationId xmlns:a16="http://schemas.microsoft.com/office/drawing/2014/main" id="{45C76AFD-997D-4E68-C2EC-C978E961A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7215" y="2050205"/>
                <a:ext cx="212691" cy="1598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직선 연결선 627">
                <a:extLst>
                  <a:ext uri="{FF2B5EF4-FFF2-40B4-BE49-F238E27FC236}">
                    <a16:creationId xmlns:a16="http://schemas.microsoft.com/office/drawing/2014/main" id="{A794AE78-CEAB-A3B3-2DD4-99F244854C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8021" y="2216416"/>
                <a:ext cx="179007" cy="470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3" name="직선 연결선 632">
              <a:extLst>
                <a:ext uri="{FF2B5EF4-FFF2-40B4-BE49-F238E27FC236}">
                  <a16:creationId xmlns:a16="http://schemas.microsoft.com/office/drawing/2014/main" id="{CEC6F696-5E73-161A-85B9-C22AE39D48D0}"/>
                </a:ext>
              </a:extLst>
            </p:cNvPr>
            <p:cNvCxnSpPr>
              <a:cxnSpLocks/>
            </p:cNvCxnSpPr>
            <p:nvPr/>
          </p:nvCxnSpPr>
          <p:spPr>
            <a:xfrm>
              <a:off x="3703970" y="2802810"/>
              <a:ext cx="380286" cy="1832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직선 연결선 638">
              <a:extLst>
                <a:ext uri="{FF2B5EF4-FFF2-40B4-BE49-F238E27FC236}">
                  <a16:creationId xmlns:a16="http://schemas.microsoft.com/office/drawing/2014/main" id="{92C6C1EA-AAD3-39AA-2E23-E446CE9023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03970" y="2807373"/>
              <a:ext cx="260615" cy="3013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직선 연결선 644">
              <a:extLst>
                <a:ext uri="{FF2B5EF4-FFF2-40B4-BE49-F238E27FC236}">
                  <a16:creationId xmlns:a16="http://schemas.microsoft.com/office/drawing/2014/main" id="{21E6C49A-4CB5-89F0-940C-FAE5D5D600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5640" y="2976012"/>
              <a:ext cx="98616" cy="384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직선 연결선 649">
              <a:extLst>
                <a:ext uri="{FF2B5EF4-FFF2-40B4-BE49-F238E27FC236}">
                  <a16:creationId xmlns:a16="http://schemas.microsoft.com/office/drawing/2014/main" id="{81C2D0C7-DA50-4766-8042-4AC096AAB3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4782" y="3022031"/>
              <a:ext cx="28507" cy="875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직선 연결선 660">
              <a:extLst>
                <a:ext uri="{FF2B5EF4-FFF2-40B4-BE49-F238E27FC236}">
                  <a16:creationId xmlns:a16="http://schemas.microsoft.com/office/drawing/2014/main" id="{F3379443-C7A7-6723-E582-4D2978CDD9D4}"/>
                </a:ext>
              </a:extLst>
            </p:cNvPr>
            <p:cNvCxnSpPr>
              <a:cxnSpLocks/>
            </p:cNvCxnSpPr>
            <p:nvPr/>
          </p:nvCxnSpPr>
          <p:spPr>
            <a:xfrm>
              <a:off x="3906413" y="2897779"/>
              <a:ext cx="97931" cy="1125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직선 연결선 664">
              <a:extLst>
                <a:ext uri="{FF2B5EF4-FFF2-40B4-BE49-F238E27FC236}">
                  <a16:creationId xmlns:a16="http://schemas.microsoft.com/office/drawing/2014/main" id="{83F87BC7-EE77-18E4-9A6E-23C1466C077C}"/>
                </a:ext>
              </a:extLst>
            </p:cNvPr>
            <p:cNvCxnSpPr>
              <a:cxnSpLocks/>
            </p:cNvCxnSpPr>
            <p:nvPr/>
          </p:nvCxnSpPr>
          <p:spPr>
            <a:xfrm>
              <a:off x="3840823" y="2976012"/>
              <a:ext cx="133742" cy="4119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직선 연결선 671">
              <a:extLst>
                <a:ext uri="{FF2B5EF4-FFF2-40B4-BE49-F238E27FC236}">
                  <a16:creationId xmlns:a16="http://schemas.microsoft.com/office/drawing/2014/main" id="{4BC92F1B-7EC2-79F3-78D3-93A143B6A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481" y="3353470"/>
              <a:ext cx="8610" cy="2282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직선 연결선 675">
              <a:extLst>
                <a:ext uri="{FF2B5EF4-FFF2-40B4-BE49-F238E27FC236}">
                  <a16:creationId xmlns:a16="http://schemas.microsoft.com/office/drawing/2014/main" id="{FA0F34B7-D44D-14FA-0C6D-802107D356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4517" y="3500678"/>
              <a:ext cx="214388" cy="1443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직선 연결선 678">
              <a:extLst>
                <a:ext uri="{FF2B5EF4-FFF2-40B4-BE49-F238E27FC236}">
                  <a16:creationId xmlns:a16="http://schemas.microsoft.com/office/drawing/2014/main" id="{3522875F-C2F0-FFD5-AEBE-FF9FB7404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7139" y="3629633"/>
              <a:ext cx="17378" cy="2044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직선 연결선 682">
              <a:extLst>
                <a:ext uri="{FF2B5EF4-FFF2-40B4-BE49-F238E27FC236}">
                  <a16:creationId xmlns:a16="http://schemas.microsoft.com/office/drawing/2014/main" id="{E234D54F-9D87-AB51-EAC3-AE9F8C3D7310}"/>
                </a:ext>
              </a:extLst>
            </p:cNvPr>
            <p:cNvCxnSpPr>
              <a:cxnSpLocks/>
            </p:cNvCxnSpPr>
            <p:nvPr/>
          </p:nvCxnSpPr>
          <p:spPr>
            <a:xfrm>
              <a:off x="4396364" y="3553459"/>
              <a:ext cx="65976" cy="19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직선 연결선 687">
              <a:extLst>
                <a:ext uri="{FF2B5EF4-FFF2-40B4-BE49-F238E27FC236}">
                  <a16:creationId xmlns:a16="http://schemas.microsoft.com/office/drawing/2014/main" id="{B21A7536-79E6-A5C0-B0FD-DE7226A2A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1969" y="3761413"/>
              <a:ext cx="115170" cy="983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직선 연결선 690">
              <a:extLst>
                <a:ext uri="{FF2B5EF4-FFF2-40B4-BE49-F238E27FC236}">
                  <a16:creationId xmlns:a16="http://schemas.microsoft.com/office/drawing/2014/main" id="{1EC18561-F9A0-4BDE-C931-BE2C363A0945}"/>
                </a:ext>
              </a:extLst>
            </p:cNvPr>
            <p:cNvCxnSpPr>
              <a:cxnSpLocks/>
            </p:cNvCxnSpPr>
            <p:nvPr/>
          </p:nvCxnSpPr>
          <p:spPr>
            <a:xfrm>
              <a:off x="4066143" y="3853249"/>
              <a:ext cx="156392" cy="88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직선 연결선 694">
              <a:extLst>
                <a:ext uri="{FF2B5EF4-FFF2-40B4-BE49-F238E27FC236}">
                  <a16:creationId xmlns:a16="http://schemas.microsoft.com/office/drawing/2014/main" id="{EABF216D-83EE-70B5-1ED2-1DD74BC95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9155" y="3921273"/>
              <a:ext cx="129075" cy="375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직선 연결선 697">
              <a:extLst>
                <a:ext uri="{FF2B5EF4-FFF2-40B4-BE49-F238E27FC236}">
                  <a16:creationId xmlns:a16="http://schemas.microsoft.com/office/drawing/2014/main" id="{BAA088E2-A318-867E-37D3-1A4628D2004A}"/>
                </a:ext>
              </a:extLst>
            </p:cNvPr>
            <p:cNvCxnSpPr>
              <a:cxnSpLocks/>
            </p:cNvCxnSpPr>
            <p:nvPr/>
          </p:nvCxnSpPr>
          <p:spPr>
            <a:xfrm>
              <a:off x="4250482" y="3645041"/>
              <a:ext cx="65959" cy="10696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직선 연결선 706">
              <a:extLst>
                <a:ext uri="{FF2B5EF4-FFF2-40B4-BE49-F238E27FC236}">
                  <a16:creationId xmlns:a16="http://schemas.microsoft.com/office/drawing/2014/main" id="{392C681D-87D5-FE8C-83D7-CA87484DFA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4344" y="3935470"/>
              <a:ext cx="46691" cy="2907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직선 연결선 712">
              <a:extLst>
                <a:ext uri="{FF2B5EF4-FFF2-40B4-BE49-F238E27FC236}">
                  <a16:creationId xmlns:a16="http://schemas.microsoft.com/office/drawing/2014/main" id="{B1AA6D21-E7AB-B80B-20D6-85833FDF13FE}"/>
                </a:ext>
              </a:extLst>
            </p:cNvPr>
            <p:cNvCxnSpPr>
              <a:cxnSpLocks/>
            </p:cNvCxnSpPr>
            <p:nvPr/>
          </p:nvCxnSpPr>
          <p:spPr>
            <a:xfrm>
              <a:off x="4004344" y="4218349"/>
              <a:ext cx="59519" cy="78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직선 연결선 716">
              <a:extLst>
                <a:ext uri="{FF2B5EF4-FFF2-40B4-BE49-F238E27FC236}">
                  <a16:creationId xmlns:a16="http://schemas.microsoft.com/office/drawing/2014/main" id="{7461A168-FE3F-F1FA-E600-0A5B550D63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9953" y="4220720"/>
              <a:ext cx="47050" cy="1141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직선 연결선 721">
              <a:extLst>
                <a:ext uri="{FF2B5EF4-FFF2-40B4-BE49-F238E27FC236}">
                  <a16:creationId xmlns:a16="http://schemas.microsoft.com/office/drawing/2014/main" id="{685CA079-3925-09E8-97CA-C79A66DCACDA}"/>
                </a:ext>
              </a:extLst>
            </p:cNvPr>
            <p:cNvCxnSpPr>
              <a:cxnSpLocks/>
            </p:cNvCxnSpPr>
            <p:nvPr/>
          </p:nvCxnSpPr>
          <p:spPr>
            <a:xfrm>
              <a:off x="3982869" y="4278321"/>
              <a:ext cx="64743" cy="1877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직선 연결선 724">
              <a:extLst>
                <a:ext uri="{FF2B5EF4-FFF2-40B4-BE49-F238E27FC236}">
                  <a16:creationId xmlns:a16="http://schemas.microsoft.com/office/drawing/2014/main" id="{33A552B8-DC38-9035-5AF6-BB596EE096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2869" y="4440707"/>
              <a:ext cx="64459" cy="2444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직선 연결선 729">
              <a:extLst>
                <a:ext uri="{FF2B5EF4-FFF2-40B4-BE49-F238E27FC236}">
                  <a16:creationId xmlns:a16="http://schemas.microsoft.com/office/drawing/2014/main" id="{B318C507-768A-F852-B129-787558D034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97" y="4643764"/>
              <a:ext cx="24041" cy="1675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직선 연결선 735">
              <a:extLst>
                <a:ext uri="{FF2B5EF4-FFF2-40B4-BE49-F238E27FC236}">
                  <a16:creationId xmlns:a16="http://schemas.microsoft.com/office/drawing/2014/main" id="{FE4A1548-8955-6753-69E9-70C8BFAA86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9863" y="3257169"/>
              <a:ext cx="83709" cy="805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직선 연결선 739">
              <a:extLst>
                <a:ext uri="{FF2B5EF4-FFF2-40B4-BE49-F238E27FC236}">
                  <a16:creationId xmlns:a16="http://schemas.microsoft.com/office/drawing/2014/main" id="{DC300CAE-6D85-B583-3192-5F5E1304DF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5990" y="3017202"/>
              <a:ext cx="0" cy="2357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직선 연결선 745">
              <a:extLst>
                <a:ext uri="{FF2B5EF4-FFF2-40B4-BE49-F238E27FC236}">
                  <a16:creationId xmlns:a16="http://schemas.microsoft.com/office/drawing/2014/main" id="{8D8FDB36-C02B-6C58-1633-0317C901AE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3338" y="3108712"/>
              <a:ext cx="49794" cy="2638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직선 연결선 750">
              <a:extLst>
                <a:ext uri="{FF2B5EF4-FFF2-40B4-BE49-F238E27FC236}">
                  <a16:creationId xmlns:a16="http://schemas.microsoft.com/office/drawing/2014/main" id="{D7C0EC16-C01D-F5CE-044A-AFC117D83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3132" y="2917260"/>
              <a:ext cx="128565" cy="106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직선 연결선 771">
              <a:extLst>
                <a:ext uri="{FF2B5EF4-FFF2-40B4-BE49-F238E27FC236}">
                  <a16:creationId xmlns:a16="http://schemas.microsoft.com/office/drawing/2014/main" id="{C39E1280-5E5C-232F-4DF4-65E95B4CE8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1697" y="2758443"/>
              <a:ext cx="23571" cy="1637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직선 연결선 776">
              <a:extLst>
                <a:ext uri="{FF2B5EF4-FFF2-40B4-BE49-F238E27FC236}">
                  <a16:creationId xmlns:a16="http://schemas.microsoft.com/office/drawing/2014/main" id="{F18E525B-D2A6-F37A-FFE9-5AF438C423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5364" y="2652649"/>
              <a:ext cx="109072" cy="2269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직선 연결선 780">
              <a:extLst>
                <a:ext uri="{FF2B5EF4-FFF2-40B4-BE49-F238E27FC236}">
                  <a16:creationId xmlns:a16="http://schemas.microsoft.com/office/drawing/2014/main" id="{67C2CA95-9825-CA64-AD2A-8633372F00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4828" y="2703757"/>
              <a:ext cx="155494" cy="415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직선 연결선 785">
              <a:extLst>
                <a:ext uri="{FF2B5EF4-FFF2-40B4-BE49-F238E27FC236}">
                  <a16:creationId xmlns:a16="http://schemas.microsoft.com/office/drawing/2014/main" id="{3C7738EF-8F96-435E-351F-F791846D73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44940" y="2615131"/>
              <a:ext cx="46678" cy="699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직선 연결선 788">
              <a:extLst>
                <a:ext uri="{FF2B5EF4-FFF2-40B4-BE49-F238E27FC236}">
                  <a16:creationId xmlns:a16="http://schemas.microsoft.com/office/drawing/2014/main" id="{43BF2A26-D0D0-C83A-BEDA-599FD372C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7622" y="2517728"/>
              <a:ext cx="115508" cy="14694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직선 연결선 792">
              <a:extLst>
                <a:ext uri="{FF2B5EF4-FFF2-40B4-BE49-F238E27FC236}">
                  <a16:creationId xmlns:a16="http://schemas.microsoft.com/office/drawing/2014/main" id="{CCDD99FF-F1AC-96D7-9491-6381CCC483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8418" y="2589557"/>
              <a:ext cx="9788" cy="820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직선 연결선 796">
              <a:extLst>
                <a:ext uri="{FF2B5EF4-FFF2-40B4-BE49-F238E27FC236}">
                  <a16:creationId xmlns:a16="http://schemas.microsoft.com/office/drawing/2014/main" id="{CA7E5C27-9171-F8D3-8927-E541A77FF7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8829" y="2492463"/>
              <a:ext cx="90964" cy="5635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직선 연결선 800">
              <a:extLst>
                <a:ext uri="{FF2B5EF4-FFF2-40B4-BE49-F238E27FC236}">
                  <a16:creationId xmlns:a16="http://schemas.microsoft.com/office/drawing/2014/main" id="{C65174CD-4D25-4BF4-8A0B-41AA72FCD0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9693" y="2472651"/>
              <a:ext cx="12077" cy="425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직선 연결선 807">
              <a:extLst>
                <a:ext uri="{FF2B5EF4-FFF2-40B4-BE49-F238E27FC236}">
                  <a16:creationId xmlns:a16="http://schemas.microsoft.com/office/drawing/2014/main" id="{41FC9F5A-F32B-1BD7-A3A8-754C613882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6412" y="4080829"/>
              <a:ext cx="77297" cy="220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직선 연결선 811">
              <a:extLst>
                <a:ext uri="{FF2B5EF4-FFF2-40B4-BE49-F238E27FC236}">
                  <a16:creationId xmlns:a16="http://schemas.microsoft.com/office/drawing/2014/main" id="{C1E7F547-4781-A6E9-12A0-F7D3CB11A2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25731" y="4099346"/>
              <a:ext cx="71142" cy="1000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직선 연결선 814">
              <a:extLst>
                <a:ext uri="{FF2B5EF4-FFF2-40B4-BE49-F238E27FC236}">
                  <a16:creationId xmlns:a16="http://schemas.microsoft.com/office/drawing/2014/main" id="{C80BAB1D-572B-5CDC-5B57-4214EC5F44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2061" y="4102837"/>
              <a:ext cx="30697" cy="957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직선 연결선 818">
              <a:extLst>
                <a:ext uri="{FF2B5EF4-FFF2-40B4-BE49-F238E27FC236}">
                  <a16:creationId xmlns:a16="http://schemas.microsoft.com/office/drawing/2014/main" id="{FBEE66DF-F433-2E3C-467A-8396D52784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9371" y="4049332"/>
              <a:ext cx="20563" cy="1135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직선 연결선 821">
              <a:extLst>
                <a:ext uri="{FF2B5EF4-FFF2-40B4-BE49-F238E27FC236}">
                  <a16:creationId xmlns:a16="http://schemas.microsoft.com/office/drawing/2014/main" id="{7358A57A-107E-C213-F9CA-0C6DF57D55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7602" y="4184908"/>
              <a:ext cx="150717" cy="1863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직선 연결선 825">
              <a:extLst>
                <a:ext uri="{FF2B5EF4-FFF2-40B4-BE49-F238E27FC236}">
                  <a16:creationId xmlns:a16="http://schemas.microsoft.com/office/drawing/2014/main" id="{CB1E89DD-D8D1-F806-EDD9-FA5058ECD9CF}"/>
                </a:ext>
              </a:extLst>
            </p:cNvPr>
            <p:cNvCxnSpPr>
              <a:cxnSpLocks/>
            </p:cNvCxnSpPr>
            <p:nvPr/>
          </p:nvCxnSpPr>
          <p:spPr>
            <a:xfrm>
              <a:off x="5506579" y="4191185"/>
              <a:ext cx="68946" cy="48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직선 연결선 828">
              <a:extLst>
                <a:ext uri="{FF2B5EF4-FFF2-40B4-BE49-F238E27FC236}">
                  <a16:creationId xmlns:a16="http://schemas.microsoft.com/office/drawing/2014/main" id="{90AACC0C-6D0F-0BA1-029C-617E3D874B8D}"/>
                </a:ext>
              </a:extLst>
            </p:cNvPr>
            <p:cNvCxnSpPr>
              <a:cxnSpLocks/>
            </p:cNvCxnSpPr>
            <p:nvPr/>
          </p:nvCxnSpPr>
          <p:spPr>
            <a:xfrm>
              <a:off x="5581607" y="4124427"/>
              <a:ext cx="9000" cy="814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C31747F-C37C-15B5-581D-D1DDA896D230}"/>
              </a:ext>
            </a:extLst>
          </p:cNvPr>
          <p:cNvGrpSpPr/>
          <p:nvPr/>
        </p:nvGrpSpPr>
        <p:grpSpPr>
          <a:xfrm flipH="1">
            <a:off x="888971" y="5088296"/>
            <a:ext cx="1092924" cy="1242676"/>
            <a:chOff x="4585925" y="2960291"/>
            <a:chExt cx="1989068" cy="226160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28FB567-E06A-D9C6-C160-FD50898860DF}"/>
                </a:ext>
              </a:extLst>
            </p:cNvPr>
            <p:cNvGrpSpPr/>
            <p:nvPr/>
          </p:nvGrpSpPr>
          <p:grpSpPr>
            <a:xfrm>
              <a:off x="4585925" y="2960291"/>
              <a:ext cx="1989068" cy="2258086"/>
              <a:chOff x="4005325" y="2919986"/>
              <a:chExt cx="1674281" cy="2015858"/>
            </a:xfrm>
            <a:effectLst>
              <a:outerShdw blurRad="50800" dist="38100" dir="2700000" algn="tl" rotWithShape="0">
                <a:srgbClr val="4F4638"/>
              </a:outerShdw>
            </a:effectLst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646372F0-5C8F-44B7-6F9B-D16D427C26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5669" y="4567167"/>
                <a:ext cx="62602" cy="32634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4E5973B2-393F-607A-04C8-6978FD5EC2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8271" y="4893513"/>
                <a:ext cx="162123" cy="230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DD69E854-B9C4-8B34-394B-B62788DA27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80562" y="4882744"/>
                <a:ext cx="58862" cy="385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268A24D5-74DD-FA34-B1D0-85EF2CFEA4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0471" y="4387512"/>
                <a:ext cx="158142" cy="5483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AF2DBB54-088A-029F-33BC-A01344BE6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3067" y="4303453"/>
                <a:ext cx="62602" cy="2637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9ABD27C5-597D-A3E3-93EC-43C0A7BE3A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3067" y="4303453"/>
                <a:ext cx="93903" cy="8570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6D754D92-6A64-C4FA-5CA3-30CDB7A2A3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549" y="4387512"/>
                <a:ext cx="199845" cy="5175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0184994-5F03-7EAE-4F08-212A99C054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90471" y="4082593"/>
                <a:ext cx="99923" cy="30491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D8BAB5CD-976E-F88F-01B8-02732B4682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06277" y="3787976"/>
                <a:ext cx="277496" cy="51465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7450F68E-1B1D-A7A7-C67F-E066F6B862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86983" y="3774790"/>
                <a:ext cx="121592" cy="3078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DDB30A1F-8F1E-431F-9B03-4E6ED4630F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03391" y="4385864"/>
                <a:ext cx="87081" cy="16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89E39C93-EAFC-F6BF-5C0C-7B1CD01E9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0471" y="4385864"/>
                <a:ext cx="0" cy="2431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2CFC1B8-E07A-3D2D-09FC-A327B1B91B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2559" y="4563645"/>
                <a:ext cx="221214" cy="3282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E4514E9C-CF1B-D3F2-6685-4EAB37FF73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59170" y="4073219"/>
                <a:ext cx="31301" cy="31264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ECC3719-75C3-D2B9-B3A6-B266DBE500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55759" y="4045302"/>
                <a:ext cx="96913" cy="14906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3AFDCE5A-9AE7-8733-21C5-368118FFAE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11861" y="3417952"/>
                <a:ext cx="96714" cy="3683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144D4D83-D285-5D00-F4E1-FF5FC2351D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85897" y="3417952"/>
                <a:ext cx="13525" cy="3812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1C5B5A93-BF96-8E01-22BB-62E49FEB7A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2750" y="3761604"/>
                <a:ext cx="255626" cy="31161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50DAD4F-0B93-2061-3C2A-BF04CC9636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60218" y="3928691"/>
                <a:ext cx="275291" cy="797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977384CE-6E2C-5EE9-4478-705920B896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6247" y="3905889"/>
                <a:ext cx="355687" cy="1025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A2B3AD20-5CE4-B858-8798-72853D1DC6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8009" y="3635720"/>
                <a:ext cx="221597" cy="2867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DF4C62B9-2A2C-96CF-C034-3EBB33B9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6250" y="3504071"/>
                <a:ext cx="15429" cy="1433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8A469E59-A48A-3E5E-866C-4482315251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248" y="3360676"/>
                <a:ext cx="81002" cy="1433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6622E04B-5890-0912-661E-E5DF40604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975" y="3073887"/>
                <a:ext cx="295273" cy="2867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4299F6C4-94EC-057D-1623-E852FE0928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90471" y="2919986"/>
                <a:ext cx="606467" cy="1593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A2F3DCC8-DF4D-8A22-4D57-DAFA371160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44632" y="2919986"/>
                <a:ext cx="459583" cy="16126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20328F8C-01DD-96AD-2A54-E8DDC7F09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44632" y="3073030"/>
                <a:ext cx="212426" cy="2022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46DDF20B-600D-481E-E213-604A31CF97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37024" y="3095430"/>
                <a:ext cx="109625" cy="4248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7C758840-CF4E-5C95-1AFC-E669AADC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04473" y="4027584"/>
                <a:ext cx="244665" cy="309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7F4DB73B-54CA-87CE-1656-1CC2A1535D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04473" y="3786327"/>
                <a:ext cx="387124" cy="2474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6C77A61-451F-6BB2-C9CD-8B0B846CAB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8062" y="3769355"/>
                <a:ext cx="217985" cy="2291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8A01572C-A806-C81C-67C4-36E13D5300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2609" y="3769355"/>
                <a:ext cx="184516" cy="1469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67FA0F8-0077-EB4A-D892-21E61A8903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13097" y="3769355"/>
                <a:ext cx="148062" cy="15933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7E9B291D-37A3-2594-D252-F6607738B7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2792" y="3831466"/>
                <a:ext cx="234626" cy="11892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88407DFE-DDFA-5188-D676-9C19A2E065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9964" y="3830642"/>
                <a:ext cx="234891" cy="473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F2D93764-35DD-EEB4-1488-B6A9125EB1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7418" y="3684320"/>
                <a:ext cx="176841" cy="1436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53609B08-2188-6502-13CB-28DD42DE9D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19415" y="3681622"/>
                <a:ext cx="35674" cy="18391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82E05C98-A808-3224-462A-40EFD17CC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4791" y="3530406"/>
                <a:ext cx="474624" cy="15121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30D24CBB-C25B-F7A1-7716-E263D6A186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02942" y="3260745"/>
                <a:ext cx="177388" cy="6335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E2DB02BA-64D6-3246-5A94-49A6A97E0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98539" y="3681207"/>
                <a:ext cx="88326" cy="22468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5BE3392-8570-4AF8-C135-53A5822FC9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4867" y="3629840"/>
                <a:ext cx="341077" cy="513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A3E67C73-8368-28C6-BA0F-C7233867BC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6684" y="3661070"/>
                <a:ext cx="84424" cy="2383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직선 연결선 447">
                <a:extLst>
                  <a:ext uri="{FF2B5EF4-FFF2-40B4-BE49-F238E27FC236}">
                    <a16:creationId xmlns:a16="http://schemas.microsoft.com/office/drawing/2014/main" id="{B005BF87-D4EC-7131-008F-BAD69B007F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4504" y="3500192"/>
                <a:ext cx="121953" cy="4223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직선 연결선 449">
                <a:extLst>
                  <a:ext uri="{FF2B5EF4-FFF2-40B4-BE49-F238E27FC236}">
                    <a16:creationId xmlns:a16="http://schemas.microsoft.com/office/drawing/2014/main" id="{481BE14F-9F3C-6809-CFAB-D8CF42B5FA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42401" y="3431705"/>
                <a:ext cx="263464" cy="824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직선 연결선 451">
                <a:extLst>
                  <a:ext uri="{FF2B5EF4-FFF2-40B4-BE49-F238E27FC236}">
                    <a16:creationId xmlns:a16="http://schemas.microsoft.com/office/drawing/2014/main" id="{7183D157-0941-811B-353D-E08919246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3745" y="3430449"/>
                <a:ext cx="83122" cy="2653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직선 연결선 453">
                <a:extLst>
                  <a:ext uri="{FF2B5EF4-FFF2-40B4-BE49-F238E27FC236}">
                    <a16:creationId xmlns:a16="http://schemas.microsoft.com/office/drawing/2014/main" id="{4928AFC2-5962-41D5-DD25-72FF75A091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90270" y="3500192"/>
                <a:ext cx="171503" cy="1841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직선 연결선 455">
                <a:extLst>
                  <a:ext uri="{FF2B5EF4-FFF2-40B4-BE49-F238E27FC236}">
                    <a16:creationId xmlns:a16="http://schemas.microsoft.com/office/drawing/2014/main" id="{C67D1E9C-60ED-6625-A360-B4388E2D74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4348" y="3577861"/>
                <a:ext cx="77332" cy="696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직선 연결선 456">
                <a:extLst>
                  <a:ext uri="{FF2B5EF4-FFF2-40B4-BE49-F238E27FC236}">
                    <a16:creationId xmlns:a16="http://schemas.microsoft.com/office/drawing/2014/main" id="{4C18F5BB-D62A-C599-3DE3-157C16F352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85175" y="3182123"/>
                <a:ext cx="18570" cy="2481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직선 연결선 457">
                <a:extLst>
                  <a:ext uri="{FF2B5EF4-FFF2-40B4-BE49-F238E27FC236}">
                    <a16:creationId xmlns:a16="http://schemas.microsoft.com/office/drawing/2014/main" id="{6EFB83B3-ECDF-EFCE-5160-ABD1FA7FB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8564" y="3046483"/>
                <a:ext cx="255181" cy="403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직선 연결선 459">
                <a:extLst>
                  <a:ext uri="{FF2B5EF4-FFF2-40B4-BE49-F238E27FC236}">
                    <a16:creationId xmlns:a16="http://schemas.microsoft.com/office/drawing/2014/main" id="{97AD5D50-4C2B-B3E7-FD45-41CBFFFDB1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4439" y="3165095"/>
                <a:ext cx="228727" cy="11394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직선 연결선 462">
                <a:extLst>
                  <a:ext uri="{FF2B5EF4-FFF2-40B4-BE49-F238E27FC236}">
                    <a16:creationId xmlns:a16="http://schemas.microsoft.com/office/drawing/2014/main" id="{00A11C3C-9EBB-719A-7ED1-A7157C787D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12270" y="3176741"/>
                <a:ext cx="60896" cy="30164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직선 연결선 463">
                <a:extLst>
                  <a:ext uri="{FF2B5EF4-FFF2-40B4-BE49-F238E27FC236}">
                    <a16:creationId xmlns:a16="http://schemas.microsoft.com/office/drawing/2014/main" id="{3F555C1F-6964-5B25-D945-BF47C48E9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2499" y="3457659"/>
                <a:ext cx="4792" cy="23598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직선 연결선 465">
                <a:extLst>
                  <a:ext uri="{FF2B5EF4-FFF2-40B4-BE49-F238E27FC236}">
                    <a16:creationId xmlns:a16="http://schemas.microsoft.com/office/drawing/2014/main" id="{04687F96-E0D4-4214-ABE7-797EE68E58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4698" y="3045591"/>
                <a:ext cx="521165" cy="13459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직선 연결선 466">
                <a:extLst>
                  <a:ext uri="{FF2B5EF4-FFF2-40B4-BE49-F238E27FC236}">
                    <a16:creationId xmlns:a16="http://schemas.microsoft.com/office/drawing/2014/main" id="{17D8FF5E-E1FD-2BBF-1C32-ED528C1F4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8376" y="3112886"/>
                <a:ext cx="207128" cy="21143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직선 연결선 468">
                <a:extLst>
                  <a:ext uri="{FF2B5EF4-FFF2-40B4-BE49-F238E27FC236}">
                    <a16:creationId xmlns:a16="http://schemas.microsoft.com/office/drawing/2014/main" id="{63E9649F-D817-3A08-12D0-1286208923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05483" y="3048042"/>
                <a:ext cx="50380" cy="2766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직선 연결선 470">
                <a:extLst>
                  <a:ext uri="{FF2B5EF4-FFF2-40B4-BE49-F238E27FC236}">
                    <a16:creationId xmlns:a16="http://schemas.microsoft.com/office/drawing/2014/main" id="{438D9263-04B9-C08F-561A-299E8D470B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53800" y="2930694"/>
                <a:ext cx="238469" cy="3391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직선 연결선 472">
                <a:extLst>
                  <a:ext uri="{FF2B5EF4-FFF2-40B4-BE49-F238E27FC236}">
                    <a16:creationId xmlns:a16="http://schemas.microsoft.com/office/drawing/2014/main" id="{42E99ED7-E34F-34E9-5923-A657CFD97F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6343" y="2964824"/>
                <a:ext cx="4540" cy="15084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직선 연결선 473">
                <a:extLst>
                  <a:ext uri="{FF2B5EF4-FFF2-40B4-BE49-F238E27FC236}">
                    <a16:creationId xmlns:a16="http://schemas.microsoft.com/office/drawing/2014/main" id="{D492E33A-43E0-CABB-7C1F-BBE1C98B67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2499" y="3319801"/>
                <a:ext cx="501463" cy="15858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C6703C69-8851-9D8A-05F1-659F1E4F1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6710" y="3346323"/>
                <a:ext cx="107712" cy="17398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직선 연결선 478">
                <a:extLst>
                  <a:ext uri="{FF2B5EF4-FFF2-40B4-BE49-F238E27FC236}">
                    <a16:creationId xmlns:a16="http://schemas.microsoft.com/office/drawing/2014/main" id="{FCF865E1-A612-CA7C-794D-918B5E0441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8514" y="3507257"/>
                <a:ext cx="133087" cy="32068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직선 연결선 479">
                <a:extLst>
                  <a:ext uri="{FF2B5EF4-FFF2-40B4-BE49-F238E27FC236}">
                    <a16:creationId xmlns:a16="http://schemas.microsoft.com/office/drawing/2014/main" id="{2D25ADA9-D748-8A2E-3D24-8A9A2F770D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05325" y="3827944"/>
                <a:ext cx="101262" cy="10074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직선 연결선 482">
                <a:extLst>
                  <a:ext uri="{FF2B5EF4-FFF2-40B4-BE49-F238E27FC236}">
                    <a16:creationId xmlns:a16="http://schemas.microsoft.com/office/drawing/2014/main" id="{F1489C8E-AA20-BEFC-B537-649314E11B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90033" y="3917411"/>
                <a:ext cx="338592" cy="11017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직선 연결선 483">
                <a:extLst>
                  <a:ext uri="{FF2B5EF4-FFF2-40B4-BE49-F238E27FC236}">
                    <a16:creationId xmlns:a16="http://schemas.microsoft.com/office/drawing/2014/main" id="{8646F03D-C16A-8071-970A-2EA622564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23973" y="3501076"/>
                <a:ext cx="32261" cy="4266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B85F808-03CA-82E0-2A5F-E782457981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8791" y="5162651"/>
              <a:ext cx="37202" cy="592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4" name="그룹 603">
            <a:extLst>
              <a:ext uri="{FF2B5EF4-FFF2-40B4-BE49-F238E27FC236}">
                <a16:creationId xmlns:a16="http://schemas.microsoft.com/office/drawing/2014/main" id="{065C136D-B1CC-264E-42C8-E5ABEA9CE681}"/>
              </a:ext>
            </a:extLst>
          </p:cNvPr>
          <p:cNvGrpSpPr/>
          <p:nvPr/>
        </p:nvGrpSpPr>
        <p:grpSpPr>
          <a:xfrm>
            <a:off x="8859420" y="4948690"/>
            <a:ext cx="906807" cy="1361394"/>
            <a:chOff x="8859420" y="4948690"/>
            <a:chExt cx="906807" cy="1361394"/>
          </a:xfrm>
        </p:grpSpPr>
        <p:grpSp>
          <p:nvGrpSpPr>
            <p:cNvPr id="488" name="그룹 487">
              <a:extLst>
                <a:ext uri="{FF2B5EF4-FFF2-40B4-BE49-F238E27FC236}">
                  <a16:creationId xmlns:a16="http://schemas.microsoft.com/office/drawing/2014/main" id="{38196D87-56CA-2CCA-B41A-6F0634571096}"/>
                </a:ext>
              </a:extLst>
            </p:cNvPr>
            <p:cNvGrpSpPr/>
            <p:nvPr/>
          </p:nvGrpSpPr>
          <p:grpSpPr>
            <a:xfrm flipH="1">
              <a:off x="8859420" y="4948690"/>
              <a:ext cx="906807" cy="1361394"/>
              <a:chOff x="1716881" y="3023859"/>
              <a:chExt cx="1573568" cy="2110704"/>
            </a:xfrm>
            <a:effectLst>
              <a:outerShdw blurRad="50800" dist="38100" dir="2700000" algn="tl" rotWithShape="0">
                <a:srgbClr val="4F4638"/>
              </a:outerShdw>
            </a:effectLst>
          </p:grpSpPr>
          <p:cxnSp>
            <p:nvCxnSpPr>
              <p:cNvPr id="489" name="직선 연결선 488">
                <a:extLst>
                  <a:ext uri="{FF2B5EF4-FFF2-40B4-BE49-F238E27FC236}">
                    <a16:creationId xmlns:a16="http://schemas.microsoft.com/office/drawing/2014/main" id="{52729228-1D90-D2C2-8CFB-4E5D203FD7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653" y="4654503"/>
                <a:ext cx="81280" cy="4800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81B7A530-30D6-E046-799E-A7C49F5BBE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693" y="4894533"/>
                <a:ext cx="35560" cy="24003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AE40543C-821F-868F-8DBD-99A5C4BCA0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97653" y="4710383"/>
                <a:ext cx="66040" cy="1841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직선 연결선 493">
                <a:extLst>
                  <a:ext uri="{FF2B5EF4-FFF2-40B4-BE49-F238E27FC236}">
                    <a16:creationId xmlns:a16="http://schemas.microsoft.com/office/drawing/2014/main" id="{F41019D4-7288-01E5-CD59-5572E72C4D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97653" y="4428443"/>
                <a:ext cx="33020" cy="2819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직선 연결선 496">
                <a:extLst>
                  <a:ext uri="{FF2B5EF4-FFF2-40B4-BE49-F238E27FC236}">
                    <a16:creationId xmlns:a16="http://schemas.microsoft.com/office/drawing/2014/main" id="{20E9E81E-AD8C-0E59-83FC-DB2D1A28CF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70653" y="4496388"/>
                <a:ext cx="40640" cy="17843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직선 연결선 497">
                <a:extLst>
                  <a:ext uri="{FF2B5EF4-FFF2-40B4-BE49-F238E27FC236}">
                    <a16:creationId xmlns:a16="http://schemas.microsoft.com/office/drawing/2014/main" id="{8F3A646E-76E6-3D9B-CB55-F3187D0F3E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11293" y="4188413"/>
                <a:ext cx="53340" cy="3079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직선 연결선 498">
                <a:extLst>
                  <a:ext uri="{FF2B5EF4-FFF2-40B4-BE49-F238E27FC236}">
                    <a16:creationId xmlns:a16="http://schemas.microsoft.com/office/drawing/2014/main" id="{A781E579-7043-E03A-4957-F91E5006E4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30673" y="4110943"/>
                <a:ext cx="33020" cy="3175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직선 연결선 500">
                <a:extLst>
                  <a:ext uri="{FF2B5EF4-FFF2-40B4-BE49-F238E27FC236}">
                    <a16:creationId xmlns:a16="http://schemas.microsoft.com/office/drawing/2014/main" id="{493F1066-8CE7-1833-78D9-CB07A3EBC8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4633" y="4039506"/>
                <a:ext cx="27940" cy="14890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직선 연결선 501">
                <a:extLst>
                  <a:ext uri="{FF2B5EF4-FFF2-40B4-BE49-F238E27FC236}">
                    <a16:creationId xmlns:a16="http://schemas.microsoft.com/office/drawing/2014/main" id="{7D9289C2-60D5-7243-34BE-14903D7E95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63693" y="3870143"/>
                <a:ext cx="635" cy="25858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직선 연결선 502">
                <a:extLst>
                  <a:ext uri="{FF2B5EF4-FFF2-40B4-BE49-F238E27FC236}">
                    <a16:creationId xmlns:a16="http://schemas.microsoft.com/office/drawing/2014/main" id="{364C89AC-AC18-5EA7-DE09-BC7C2E7658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91938" y="3734801"/>
                <a:ext cx="38735" cy="30470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직선 연결선 503">
                <a:extLst>
                  <a:ext uri="{FF2B5EF4-FFF2-40B4-BE49-F238E27FC236}">
                    <a16:creationId xmlns:a16="http://schemas.microsoft.com/office/drawing/2014/main" id="{77158318-3886-EA06-BBF9-4C1323C400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25593" y="3745455"/>
                <a:ext cx="43180" cy="14169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직선 연결선 505">
                <a:extLst>
                  <a:ext uri="{FF2B5EF4-FFF2-40B4-BE49-F238E27FC236}">
                    <a16:creationId xmlns:a16="http://schemas.microsoft.com/office/drawing/2014/main" id="{A1E5D0D2-8DD4-2D65-1B7D-3AB1CDFA66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3348" y="3999433"/>
                <a:ext cx="144145" cy="3721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직선 연결선 507">
                <a:extLst>
                  <a:ext uri="{FF2B5EF4-FFF2-40B4-BE49-F238E27FC236}">
                    <a16:creationId xmlns:a16="http://schemas.microsoft.com/office/drawing/2014/main" id="{0B7C670F-65DF-095D-3C10-3A1DAF63B1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68773" y="4038009"/>
                <a:ext cx="14478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직선 연결선 508">
                <a:extLst>
                  <a:ext uri="{FF2B5EF4-FFF2-40B4-BE49-F238E27FC236}">
                    <a16:creationId xmlns:a16="http://schemas.microsoft.com/office/drawing/2014/main" id="{66B124EC-00A3-5749-9471-2012A8B0A7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1393" y="3872815"/>
                <a:ext cx="410528" cy="1237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직선 연결선 510">
                <a:extLst>
                  <a:ext uri="{FF2B5EF4-FFF2-40B4-BE49-F238E27FC236}">
                    <a16:creationId xmlns:a16="http://schemas.microsoft.com/office/drawing/2014/main" id="{CDCEB380-2E93-450A-11C8-E6473BCE30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3553" y="3934695"/>
                <a:ext cx="261620" cy="10195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직선 연결선 511">
                <a:extLst>
                  <a:ext uri="{FF2B5EF4-FFF2-40B4-BE49-F238E27FC236}">
                    <a16:creationId xmlns:a16="http://schemas.microsoft.com/office/drawing/2014/main" id="{6EDEB016-7344-B080-B685-002C3C5AE0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16881" y="3648577"/>
                <a:ext cx="220067" cy="22138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직선 연결선 512">
                <a:extLst>
                  <a:ext uri="{FF2B5EF4-FFF2-40B4-BE49-F238E27FC236}">
                    <a16:creationId xmlns:a16="http://schemas.microsoft.com/office/drawing/2014/main" id="{6815E481-4AC7-C705-80E2-D3E7AA6678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5173" y="3816304"/>
                <a:ext cx="264160" cy="11703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직선 연결선 513">
                <a:extLst>
                  <a:ext uri="{FF2B5EF4-FFF2-40B4-BE49-F238E27FC236}">
                    <a16:creationId xmlns:a16="http://schemas.microsoft.com/office/drawing/2014/main" id="{54264E9D-5BE1-A716-5F69-085CDA4160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5750" y="3350919"/>
                <a:ext cx="114444" cy="3198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직선 연결선 514">
                <a:extLst>
                  <a:ext uri="{FF2B5EF4-FFF2-40B4-BE49-F238E27FC236}">
                    <a16:creationId xmlns:a16="http://schemas.microsoft.com/office/drawing/2014/main" id="{50AA0CDF-40E9-D64A-6EE5-95475F4E9E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00035" y="3023859"/>
                <a:ext cx="605238" cy="1811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직선 연결선 515">
                <a:extLst>
                  <a:ext uri="{FF2B5EF4-FFF2-40B4-BE49-F238E27FC236}">
                    <a16:creationId xmlns:a16="http://schemas.microsoft.com/office/drawing/2014/main" id="{A63A95D1-0108-2050-3FBC-18D705273B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5588" y="3023859"/>
                <a:ext cx="727233" cy="17618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직선 연결선 516">
                <a:extLst>
                  <a:ext uri="{FF2B5EF4-FFF2-40B4-BE49-F238E27FC236}">
                    <a16:creationId xmlns:a16="http://schemas.microsoft.com/office/drawing/2014/main" id="{6C723D06-1667-434E-0FD8-3756FD1DAE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4512" y="3206764"/>
                <a:ext cx="128309" cy="4036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직선 연결선 517">
                <a:extLst>
                  <a:ext uri="{FF2B5EF4-FFF2-40B4-BE49-F238E27FC236}">
                    <a16:creationId xmlns:a16="http://schemas.microsoft.com/office/drawing/2014/main" id="{2C97DD78-8B7E-3EA4-D631-FE2B3D27AC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2821" y="3211298"/>
                <a:ext cx="77628" cy="36619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직선 연결선 518">
                <a:extLst>
                  <a:ext uri="{FF2B5EF4-FFF2-40B4-BE49-F238E27FC236}">
                    <a16:creationId xmlns:a16="http://schemas.microsoft.com/office/drawing/2014/main" id="{EB007130-15C6-B78A-2CA0-1DBFF258FF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39333" y="3577495"/>
                <a:ext cx="51116" cy="23880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직선 연결선 519">
                <a:extLst>
                  <a:ext uri="{FF2B5EF4-FFF2-40B4-BE49-F238E27FC236}">
                    <a16:creationId xmlns:a16="http://schemas.microsoft.com/office/drawing/2014/main" id="{2A7AC0AD-6174-362F-3F80-9CD9680A7B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293" y="4886676"/>
                <a:ext cx="187960" cy="24638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직선 연결선 520">
                <a:extLst>
                  <a:ext uri="{FF2B5EF4-FFF2-40B4-BE49-F238E27FC236}">
                    <a16:creationId xmlns:a16="http://schemas.microsoft.com/office/drawing/2014/main" id="{DCABB196-FF01-0A68-1F88-A061000C0B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8603" y="4708876"/>
                <a:ext cx="13970" cy="25550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직선 연결선 521">
                <a:extLst>
                  <a:ext uri="{FF2B5EF4-FFF2-40B4-BE49-F238E27FC236}">
                    <a16:creationId xmlns:a16="http://schemas.microsoft.com/office/drawing/2014/main" id="{4B5B3E8E-615A-A9DC-17F5-9A658459B2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68748" y="4569413"/>
                <a:ext cx="145415" cy="9683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직선 연결선 522">
                <a:extLst>
                  <a:ext uri="{FF2B5EF4-FFF2-40B4-BE49-F238E27FC236}">
                    <a16:creationId xmlns:a16="http://schemas.microsoft.com/office/drawing/2014/main" id="{DF9519F3-70C0-B8A0-8559-FF90E59C1D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7013" y="4195739"/>
                <a:ext cx="57150" cy="3721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직선 연결선 523">
                <a:extLst>
                  <a:ext uri="{FF2B5EF4-FFF2-40B4-BE49-F238E27FC236}">
                    <a16:creationId xmlns:a16="http://schemas.microsoft.com/office/drawing/2014/main" id="{561CE430-221E-3AEA-5AD3-CB2211E9B4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8443" y="4205876"/>
                <a:ext cx="56198" cy="1482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직선 연결선 525">
                <a:extLst>
                  <a:ext uri="{FF2B5EF4-FFF2-40B4-BE49-F238E27FC236}">
                    <a16:creationId xmlns:a16="http://schemas.microsoft.com/office/drawing/2014/main" id="{4FFC8797-BE43-8D6E-F1C8-E7DBF0AEBE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91938" y="3891710"/>
                <a:ext cx="70167" cy="1449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직선 연결선 526">
                <a:extLst>
                  <a:ext uri="{FF2B5EF4-FFF2-40B4-BE49-F238E27FC236}">
                    <a16:creationId xmlns:a16="http://schemas.microsoft.com/office/drawing/2014/main" id="{E6F48D28-99EC-6FC5-2048-297F8250D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1153" y="3827945"/>
                <a:ext cx="299720" cy="15772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직선 연결선 527">
                <a:extLst>
                  <a:ext uri="{FF2B5EF4-FFF2-40B4-BE49-F238E27FC236}">
                    <a16:creationId xmlns:a16="http://schemas.microsoft.com/office/drawing/2014/main" id="{B3428684-05F0-FD98-F5A9-8FB863C7F2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4641" y="3698937"/>
                <a:ext cx="196215" cy="4807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직선 연결선 528">
                <a:extLst>
                  <a:ext uri="{FF2B5EF4-FFF2-40B4-BE49-F238E27FC236}">
                    <a16:creationId xmlns:a16="http://schemas.microsoft.com/office/drawing/2014/main" id="{ADFF20C3-96B7-1C14-754E-D1BB95EA1E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7041" y="3698937"/>
                <a:ext cx="43815" cy="20047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직선 연결선 529">
                <a:extLst>
                  <a:ext uri="{FF2B5EF4-FFF2-40B4-BE49-F238E27FC236}">
                    <a16:creationId xmlns:a16="http://schemas.microsoft.com/office/drawing/2014/main" id="{3DB77CBD-653E-58C4-A464-A646F796C5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24506" y="3696899"/>
                <a:ext cx="133827" cy="2887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직선 연결선 530">
                <a:extLst>
                  <a:ext uri="{FF2B5EF4-FFF2-40B4-BE49-F238E27FC236}">
                    <a16:creationId xmlns:a16="http://schemas.microsoft.com/office/drawing/2014/main" id="{D8CBE489-92C8-4D06-6521-35FCA22B6B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90851" y="3933334"/>
                <a:ext cx="63025" cy="1033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직선 연결선 532">
                <a:extLst>
                  <a:ext uri="{FF2B5EF4-FFF2-40B4-BE49-F238E27FC236}">
                    <a16:creationId xmlns:a16="http://schemas.microsoft.com/office/drawing/2014/main" id="{414CEB83-EBB1-60D8-DE5F-275503DE84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1921" y="3736850"/>
                <a:ext cx="173672" cy="25526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직선 연결선 533">
                <a:extLst>
                  <a:ext uri="{FF2B5EF4-FFF2-40B4-BE49-F238E27FC236}">
                    <a16:creationId xmlns:a16="http://schemas.microsoft.com/office/drawing/2014/main" id="{2ED8BA33-7FE5-6FA1-4205-8A07F85CFD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7376" y="3696899"/>
                <a:ext cx="183593" cy="2366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직선 연결선 534">
                <a:extLst>
                  <a:ext uri="{FF2B5EF4-FFF2-40B4-BE49-F238E27FC236}">
                    <a16:creationId xmlns:a16="http://schemas.microsoft.com/office/drawing/2014/main" id="{75D87DD6-C8B0-9F4F-179D-2930DD8E27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3348" y="3642004"/>
                <a:ext cx="271008" cy="602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직선 연결선 535">
                <a:extLst>
                  <a:ext uri="{FF2B5EF4-FFF2-40B4-BE49-F238E27FC236}">
                    <a16:creationId xmlns:a16="http://schemas.microsoft.com/office/drawing/2014/main" id="{54E38FA0-18AC-C7D2-7086-921A0A266B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6783" y="3648577"/>
                <a:ext cx="112950" cy="10494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직선 연결선 537">
                <a:extLst>
                  <a:ext uri="{FF2B5EF4-FFF2-40B4-BE49-F238E27FC236}">
                    <a16:creationId xmlns:a16="http://schemas.microsoft.com/office/drawing/2014/main" id="{FF2E8894-FEB1-80AF-4208-954E0FF92A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6841" y="3708486"/>
                <a:ext cx="196850" cy="500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직선 연결선 538">
                <a:extLst>
                  <a:ext uri="{FF2B5EF4-FFF2-40B4-BE49-F238E27FC236}">
                    <a16:creationId xmlns:a16="http://schemas.microsoft.com/office/drawing/2014/main" id="{A7B4EA20-CAF4-7509-EE44-8EEF47EC2B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28951" y="3708486"/>
                <a:ext cx="535940" cy="10676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직선 연결선 539">
                <a:extLst>
                  <a:ext uri="{FF2B5EF4-FFF2-40B4-BE49-F238E27FC236}">
                    <a16:creationId xmlns:a16="http://schemas.microsoft.com/office/drawing/2014/main" id="{36F912D9-CF19-B37E-2550-DCCEA1973C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91353" y="3745455"/>
                <a:ext cx="163353" cy="14169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직선 연결선 540">
                <a:extLst>
                  <a:ext uri="{FF2B5EF4-FFF2-40B4-BE49-F238E27FC236}">
                    <a16:creationId xmlns:a16="http://schemas.microsoft.com/office/drawing/2014/main" id="{EA508EB5-F4F7-C6C6-23FB-F2F3A1C6C0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83054" y="3707764"/>
                <a:ext cx="459023" cy="10207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직선 연결선 543">
                <a:extLst>
                  <a:ext uri="{FF2B5EF4-FFF2-40B4-BE49-F238E27FC236}">
                    <a16:creationId xmlns:a16="http://schemas.microsoft.com/office/drawing/2014/main" id="{6DF0FA39-0BA0-5D00-ADEE-A4DF8B121B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6967" y="3478498"/>
                <a:ext cx="174386" cy="2366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직선 연결선 544">
                <a:extLst>
                  <a:ext uri="{FF2B5EF4-FFF2-40B4-BE49-F238E27FC236}">
                    <a16:creationId xmlns:a16="http://schemas.microsoft.com/office/drawing/2014/main" id="{70725A96-30E0-AFE2-F552-511E2A3D91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87941" y="3412333"/>
                <a:ext cx="196571" cy="6616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직선 연결선 545">
                <a:extLst>
                  <a:ext uri="{FF2B5EF4-FFF2-40B4-BE49-F238E27FC236}">
                    <a16:creationId xmlns:a16="http://schemas.microsoft.com/office/drawing/2014/main" id="{2892EE15-5B5E-DFBB-F541-48EAFE896C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0341" y="3586512"/>
                <a:ext cx="250108" cy="4438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직선 연결선 546">
                <a:extLst>
                  <a:ext uri="{FF2B5EF4-FFF2-40B4-BE49-F238E27FC236}">
                    <a16:creationId xmlns:a16="http://schemas.microsoft.com/office/drawing/2014/main" id="{46960100-727E-1F16-6736-B4D737AAF5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51531" y="3623695"/>
                <a:ext cx="187802" cy="1817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직선 연결선 547">
                <a:extLst>
                  <a:ext uri="{FF2B5EF4-FFF2-40B4-BE49-F238E27FC236}">
                    <a16:creationId xmlns:a16="http://schemas.microsoft.com/office/drawing/2014/main" id="{3C382635-A640-1EA9-9206-1BE6075999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4160" y="3620183"/>
                <a:ext cx="264676" cy="944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직선 연결선 550">
                <a:extLst>
                  <a:ext uri="{FF2B5EF4-FFF2-40B4-BE49-F238E27FC236}">
                    <a16:creationId xmlns:a16="http://schemas.microsoft.com/office/drawing/2014/main" id="{B6B68FE5-A116-7F89-69B7-66EB72009D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65146" y="3312458"/>
                <a:ext cx="362483" cy="32986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직선 연결선 551">
                <a:extLst>
                  <a:ext uri="{FF2B5EF4-FFF2-40B4-BE49-F238E27FC236}">
                    <a16:creationId xmlns:a16="http://schemas.microsoft.com/office/drawing/2014/main" id="{E9BF3FE1-6DBA-926E-D9B2-54945CB851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72297" y="3325522"/>
                <a:ext cx="79527" cy="3749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직선 연결선 552">
                <a:extLst>
                  <a:ext uri="{FF2B5EF4-FFF2-40B4-BE49-F238E27FC236}">
                    <a16:creationId xmlns:a16="http://schemas.microsoft.com/office/drawing/2014/main" id="{82C1FFE9-E796-4D82-1C38-B6C982DA4A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51622" y="3317405"/>
                <a:ext cx="420675" cy="438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직선 연결선 553">
                <a:extLst>
                  <a:ext uri="{FF2B5EF4-FFF2-40B4-BE49-F238E27FC236}">
                    <a16:creationId xmlns:a16="http://schemas.microsoft.com/office/drawing/2014/main" id="{51447B14-6C9C-FC43-05D3-B0CE41271D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37167" y="3350919"/>
                <a:ext cx="324792" cy="3123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직선 연결선 554">
                <a:extLst>
                  <a:ext uri="{FF2B5EF4-FFF2-40B4-BE49-F238E27FC236}">
                    <a16:creationId xmlns:a16="http://schemas.microsoft.com/office/drawing/2014/main" id="{1FED1C33-8D8E-1FF0-6AE0-8D1A7FEAB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2526" y="3367754"/>
                <a:ext cx="294315" cy="3191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직선 연결선 556">
                <a:extLst>
                  <a:ext uri="{FF2B5EF4-FFF2-40B4-BE49-F238E27FC236}">
                    <a16:creationId xmlns:a16="http://schemas.microsoft.com/office/drawing/2014/main" id="{5369B91E-CE01-AC54-80C9-195178B753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72297" y="3326262"/>
                <a:ext cx="613947" cy="1606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직선 연결선 557">
                <a:extLst>
                  <a:ext uri="{FF2B5EF4-FFF2-40B4-BE49-F238E27FC236}">
                    <a16:creationId xmlns:a16="http://schemas.microsoft.com/office/drawing/2014/main" id="{56FE4ED2-A121-1516-F4E6-9A16D38B3B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6948" y="3207578"/>
                <a:ext cx="322224" cy="10633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직선 연결선 558">
                <a:extLst>
                  <a:ext uri="{FF2B5EF4-FFF2-40B4-BE49-F238E27FC236}">
                    <a16:creationId xmlns:a16="http://schemas.microsoft.com/office/drawing/2014/main" id="{128A61F0-DA56-207D-09CD-B63B28E112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05273" y="3042485"/>
                <a:ext cx="34907" cy="3421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직선 연결선 560">
                <a:extLst>
                  <a:ext uri="{FF2B5EF4-FFF2-40B4-BE49-F238E27FC236}">
                    <a16:creationId xmlns:a16="http://schemas.microsoft.com/office/drawing/2014/main" id="{279920BA-50D6-B408-A212-18C150F092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73994" y="3097286"/>
                <a:ext cx="17988" cy="228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직선 연결선 561">
                <a:extLst>
                  <a:ext uri="{FF2B5EF4-FFF2-40B4-BE49-F238E27FC236}">
                    <a16:creationId xmlns:a16="http://schemas.microsoft.com/office/drawing/2014/main" id="{968758F0-56C2-11C7-4CB7-8AE3C30311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4512" y="3175904"/>
                <a:ext cx="6313" cy="4549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직선 연결선 562">
                <a:extLst>
                  <a:ext uri="{FF2B5EF4-FFF2-40B4-BE49-F238E27FC236}">
                    <a16:creationId xmlns:a16="http://schemas.microsoft.com/office/drawing/2014/main" id="{46902547-6309-0AE3-678F-4218FD6C9C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1323" y="3286585"/>
                <a:ext cx="54606" cy="2022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직선 연결선 563">
                <a:extLst>
                  <a:ext uri="{FF2B5EF4-FFF2-40B4-BE49-F238E27FC236}">
                    <a16:creationId xmlns:a16="http://schemas.microsoft.com/office/drawing/2014/main" id="{0DA5AAEA-4B11-6FF9-86B4-E4A87414A5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25788" y="3132370"/>
                <a:ext cx="129576" cy="15421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직선 연결선 565">
                <a:extLst>
                  <a:ext uri="{FF2B5EF4-FFF2-40B4-BE49-F238E27FC236}">
                    <a16:creationId xmlns:a16="http://schemas.microsoft.com/office/drawing/2014/main" id="{DD85ACA3-7689-AE51-6DE4-3A2849BDF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8847" y="3058349"/>
                <a:ext cx="333364" cy="24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직선 연결선 566">
                <a:extLst>
                  <a:ext uri="{FF2B5EF4-FFF2-40B4-BE49-F238E27FC236}">
                    <a16:creationId xmlns:a16="http://schemas.microsoft.com/office/drawing/2014/main" id="{7EE49427-6AFB-51B2-CF48-5185E3C614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7488" y="5133056"/>
                <a:ext cx="15176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직선 연결선 567">
                <a:extLst>
                  <a:ext uri="{FF2B5EF4-FFF2-40B4-BE49-F238E27FC236}">
                    <a16:creationId xmlns:a16="http://schemas.microsoft.com/office/drawing/2014/main" id="{1485E729-331F-5572-71C3-556F29BB99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9733" y="3639162"/>
                <a:ext cx="102036" cy="630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8" name="직선 연결선 587">
              <a:extLst>
                <a:ext uri="{FF2B5EF4-FFF2-40B4-BE49-F238E27FC236}">
                  <a16:creationId xmlns:a16="http://schemas.microsoft.com/office/drawing/2014/main" id="{7E5206C8-356F-C955-C816-07FEBE05C1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5994" y="5060784"/>
              <a:ext cx="50149" cy="10372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571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그림 236">
            <a:extLst>
              <a:ext uri="{FF2B5EF4-FFF2-40B4-BE49-F238E27FC236}">
                <a16:creationId xmlns:a16="http://schemas.microsoft.com/office/drawing/2014/main" id="{E66DFE00-BF47-DA67-D5FB-F115C3109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98666" cy="22100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1A7092E-BA9A-D795-8544-7E7948EC0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835" y="1420305"/>
            <a:ext cx="2187130" cy="2552921"/>
          </a:xfrm>
          <a:prstGeom prst="rect">
            <a:avLst/>
          </a:prstGeom>
        </p:spPr>
      </p:pic>
      <p:pic>
        <p:nvPicPr>
          <p:cNvPr id="542" name="그림 541">
            <a:extLst>
              <a:ext uri="{FF2B5EF4-FFF2-40B4-BE49-F238E27FC236}">
                <a16:creationId xmlns:a16="http://schemas.microsoft.com/office/drawing/2014/main" id="{62451BA5-7C30-1273-57BC-1750133B4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720" y="1237636"/>
            <a:ext cx="3620284" cy="3071756"/>
          </a:xfrm>
          <a:prstGeom prst="rect">
            <a:avLst/>
          </a:prstGeom>
        </p:spPr>
      </p:pic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9C13F311-9DD7-4110-F650-1678EBE13C4F}"/>
              </a:ext>
            </a:extLst>
          </p:cNvPr>
          <p:cNvGrpSpPr/>
          <p:nvPr/>
        </p:nvGrpSpPr>
        <p:grpSpPr>
          <a:xfrm>
            <a:off x="4325957" y="2070473"/>
            <a:ext cx="2072157" cy="2473262"/>
            <a:chOff x="4325957" y="2070473"/>
            <a:chExt cx="2072157" cy="2473262"/>
          </a:xfrm>
          <a:effectLst>
            <a:outerShdw blurRad="50800" dist="38100" dir="2700000" algn="tl" rotWithShape="0">
              <a:srgbClr val="4F4638"/>
            </a:outerShdw>
          </a:effectLst>
        </p:grpSpPr>
        <p:cxnSp>
          <p:nvCxnSpPr>
            <p:cNvPr id="543" name="직선 연결선 542">
              <a:extLst>
                <a:ext uri="{FF2B5EF4-FFF2-40B4-BE49-F238E27FC236}">
                  <a16:creationId xmlns:a16="http://schemas.microsoft.com/office/drawing/2014/main" id="{4D293104-9DF2-C47B-D127-072FA4507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6223" y="2875446"/>
              <a:ext cx="211354" cy="2653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직선 연결선 548">
              <a:extLst>
                <a:ext uri="{FF2B5EF4-FFF2-40B4-BE49-F238E27FC236}">
                  <a16:creationId xmlns:a16="http://schemas.microsoft.com/office/drawing/2014/main" id="{CFFF4D6F-5FE7-1BBD-3E41-CDD080353F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9763" y="2938808"/>
              <a:ext cx="211354" cy="2653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직선 연결선 549">
              <a:extLst>
                <a:ext uri="{FF2B5EF4-FFF2-40B4-BE49-F238E27FC236}">
                  <a16:creationId xmlns:a16="http://schemas.microsoft.com/office/drawing/2014/main" id="{6BE1044F-C4F0-67E9-B0DD-8782461D27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5440" y="2476243"/>
              <a:ext cx="224150" cy="4279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직선 연결선 555">
              <a:extLst>
                <a:ext uri="{FF2B5EF4-FFF2-40B4-BE49-F238E27FC236}">
                  <a16:creationId xmlns:a16="http://schemas.microsoft.com/office/drawing/2014/main" id="{910C96C8-5090-7986-B052-1DBF870C2A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9590" y="2278123"/>
              <a:ext cx="248494" cy="198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직선 연결선 559">
              <a:extLst>
                <a:ext uri="{FF2B5EF4-FFF2-40B4-BE49-F238E27FC236}">
                  <a16:creationId xmlns:a16="http://schemas.microsoft.com/office/drawing/2014/main" id="{FA99F6A7-BA26-0C68-7437-81E717C730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8084" y="2115293"/>
              <a:ext cx="395826" cy="1594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직선 연결선 564">
              <a:extLst>
                <a:ext uri="{FF2B5EF4-FFF2-40B4-BE49-F238E27FC236}">
                  <a16:creationId xmlns:a16="http://schemas.microsoft.com/office/drawing/2014/main" id="{B6271FFD-7EAB-D914-6C63-8B760253A4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2644" y="2070473"/>
              <a:ext cx="485470" cy="414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직선 연결선 572">
              <a:extLst>
                <a:ext uri="{FF2B5EF4-FFF2-40B4-BE49-F238E27FC236}">
                  <a16:creationId xmlns:a16="http://schemas.microsoft.com/office/drawing/2014/main" id="{38776030-B957-ADDB-119B-007EC0BEA6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9779" y="2532223"/>
              <a:ext cx="224150" cy="4279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직선 연결선 573">
              <a:extLst>
                <a:ext uri="{FF2B5EF4-FFF2-40B4-BE49-F238E27FC236}">
                  <a16:creationId xmlns:a16="http://schemas.microsoft.com/office/drawing/2014/main" id="{A8BEFAE3-826A-44EF-36FC-4A23DBC7B6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3929" y="2334103"/>
              <a:ext cx="248494" cy="198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직선 연결선 574">
              <a:extLst>
                <a:ext uri="{FF2B5EF4-FFF2-40B4-BE49-F238E27FC236}">
                  <a16:creationId xmlns:a16="http://schemas.microsoft.com/office/drawing/2014/main" id="{4803645D-1029-7F2F-48A7-5039768C8A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2423" y="2171273"/>
              <a:ext cx="395826" cy="1594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직선 연결선 578">
              <a:extLst>
                <a:ext uri="{FF2B5EF4-FFF2-40B4-BE49-F238E27FC236}">
                  <a16:creationId xmlns:a16="http://schemas.microsoft.com/office/drawing/2014/main" id="{8F49FD4C-4776-692D-5A35-698FC55C4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0914" y="2075922"/>
              <a:ext cx="377200" cy="953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7" name="그룹 596">
              <a:extLst>
                <a:ext uri="{FF2B5EF4-FFF2-40B4-BE49-F238E27FC236}">
                  <a16:creationId xmlns:a16="http://schemas.microsoft.com/office/drawing/2014/main" id="{4DA76CFD-0609-D213-8205-0BD552B10056}"/>
                </a:ext>
              </a:extLst>
            </p:cNvPr>
            <p:cNvGrpSpPr/>
            <p:nvPr/>
          </p:nvGrpSpPr>
          <p:grpSpPr>
            <a:xfrm rot="4155901" flipV="1">
              <a:off x="4104470" y="3432548"/>
              <a:ext cx="1332674" cy="889699"/>
              <a:chOff x="6088890" y="1067412"/>
              <a:chExt cx="1332674" cy="889699"/>
            </a:xfrm>
          </p:grpSpPr>
          <p:cxnSp>
            <p:nvCxnSpPr>
              <p:cNvPr id="589" name="직선 연결선 588">
                <a:extLst>
                  <a:ext uri="{FF2B5EF4-FFF2-40B4-BE49-F238E27FC236}">
                    <a16:creationId xmlns:a16="http://schemas.microsoft.com/office/drawing/2014/main" id="{C5D9AA07-AE35-4C19-9BB1-19B49AF2B2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8890" y="1473182"/>
                <a:ext cx="224150" cy="4279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직선 연결선 589">
                <a:extLst>
                  <a:ext uri="{FF2B5EF4-FFF2-40B4-BE49-F238E27FC236}">
                    <a16:creationId xmlns:a16="http://schemas.microsoft.com/office/drawing/2014/main" id="{10D050DC-CD50-AD89-3AFA-94584107DC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13040" y="1275062"/>
                <a:ext cx="248494" cy="198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직선 연결선 590">
                <a:extLst>
                  <a:ext uri="{FF2B5EF4-FFF2-40B4-BE49-F238E27FC236}">
                    <a16:creationId xmlns:a16="http://schemas.microsoft.com/office/drawing/2014/main" id="{5F58A038-C0B4-1C7D-2774-A3ED30CDD2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61534" y="1112232"/>
                <a:ext cx="395826" cy="15943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직선 연결선 591">
                <a:extLst>
                  <a:ext uri="{FF2B5EF4-FFF2-40B4-BE49-F238E27FC236}">
                    <a16:creationId xmlns:a16="http://schemas.microsoft.com/office/drawing/2014/main" id="{04E0D5CB-7A19-A12C-454E-51C91F42EE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36094" y="1067412"/>
                <a:ext cx="485470" cy="414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직선 연결선 592">
                <a:extLst>
                  <a:ext uri="{FF2B5EF4-FFF2-40B4-BE49-F238E27FC236}">
                    <a16:creationId xmlns:a16="http://schemas.microsoft.com/office/drawing/2014/main" id="{123C35DF-CC74-E23F-E700-07B785E3C3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83229" y="1529162"/>
                <a:ext cx="224150" cy="4279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직선 연결선 593">
                <a:extLst>
                  <a:ext uri="{FF2B5EF4-FFF2-40B4-BE49-F238E27FC236}">
                    <a16:creationId xmlns:a16="http://schemas.microsoft.com/office/drawing/2014/main" id="{6DB661FB-4447-C20A-7C57-C06F1E7E08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7379" y="1331042"/>
                <a:ext cx="248494" cy="198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직선 연결선 594">
                <a:extLst>
                  <a:ext uri="{FF2B5EF4-FFF2-40B4-BE49-F238E27FC236}">
                    <a16:creationId xmlns:a16="http://schemas.microsoft.com/office/drawing/2014/main" id="{B3411A64-FB61-B780-E0C1-E868C23037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55873" y="1168212"/>
                <a:ext cx="395826" cy="15943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직선 연결선 595">
                <a:extLst>
                  <a:ext uri="{FF2B5EF4-FFF2-40B4-BE49-F238E27FC236}">
                    <a16:creationId xmlns:a16="http://schemas.microsoft.com/office/drawing/2014/main" id="{FC4591B0-62B1-9F89-BE74-30941012B4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44364" y="1072861"/>
                <a:ext cx="377200" cy="953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98" name="직선 연결선 597">
            <a:extLst>
              <a:ext uri="{FF2B5EF4-FFF2-40B4-BE49-F238E27FC236}">
                <a16:creationId xmlns:a16="http://schemas.microsoft.com/office/drawing/2014/main" id="{9635D82B-FC7E-386F-9E99-09C85FDEEE48}"/>
              </a:ext>
            </a:extLst>
          </p:cNvPr>
          <p:cNvCxnSpPr>
            <a:cxnSpLocks/>
          </p:cNvCxnSpPr>
          <p:nvPr/>
        </p:nvCxnSpPr>
        <p:spPr>
          <a:xfrm flipH="1">
            <a:off x="5538084" y="2089771"/>
            <a:ext cx="804134" cy="1148637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4F4638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B176E2A9-894D-BAC2-9404-A5E728222705}"/>
              </a:ext>
            </a:extLst>
          </p:cNvPr>
          <p:cNvGrpSpPr/>
          <p:nvPr/>
        </p:nvGrpSpPr>
        <p:grpSpPr>
          <a:xfrm>
            <a:off x="3815251" y="2117816"/>
            <a:ext cx="2156092" cy="1598692"/>
            <a:chOff x="4211423" y="2425262"/>
            <a:chExt cx="2156092" cy="1598692"/>
          </a:xfrm>
          <a:effectLst>
            <a:outerShdw blurRad="50800" dist="38100" dir="2700000" algn="tl" rotWithShape="0">
              <a:srgbClr val="4F4638"/>
            </a:outerShdw>
          </a:effectLst>
        </p:grpSpPr>
        <p:cxnSp>
          <p:nvCxnSpPr>
            <p:cNvPr id="601" name="직선 연결선 600">
              <a:extLst>
                <a:ext uri="{FF2B5EF4-FFF2-40B4-BE49-F238E27FC236}">
                  <a16:creationId xmlns:a16="http://schemas.microsoft.com/office/drawing/2014/main" id="{355AAF10-8038-9A46-6691-059E5EDE06CE}"/>
                </a:ext>
              </a:extLst>
            </p:cNvPr>
            <p:cNvCxnSpPr>
              <a:cxnSpLocks/>
            </p:cNvCxnSpPr>
            <p:nvPr/>
          </p:nvCxnSpPr>
          <p:spPr>
            <a:xfrm>
              <a:off x="4490931" y="2639654"/>
              <a:ext cx="1718583" cy="12011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직선 연결선 604">
              <a:extLst>
                <a:ext uri="{FF2B5EF4-FFF2-40B4-BE49-F238E27FC236}">
                  <a16:creationId xmlns:a16="http://schemas.microsoft.com/office/drawing/2014/main" id="{C3D08603-A563-167C-A3A3-27B5E8B46145}"/>
                </a:ext>
              </a:extLst>
            </p:cNvPr>
            <p:cNvCxnSpPr>
              <a:cxnSpLocks/>
            </p:cNvCxnSpPr>
            <p:nvPr/>
          </p:nvCxnSpPr>
          <p:spPr>
            <a:xfrm rot="21362343" flipV="1">
              <a:off x="5999558" y="3660809"/>
              <a:ext cx="142794" cy="280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직선 연결선 608">
              <a:extLst>
                <a:ext uri="{FF2B5EF4-FFF2-40B4-BE49-F238E27FC236}">
                  <a16:creationId xmlns:a16="http://schemas.microsoft.com/office/drawing/2014/main" id="{0AE0C273-56BC-351B-760F-F9D4D2771B5C}"/>
                </a:ext>
              </a:extLst>
            </p:cNvPr>
            <p:cNvCxnSpPr>
              <a:cxnSpLocks/>
            </p:cNvCxnSpPr>
            <p:nvPr/>
          </p:nvCxnSpPr>
          <p:spPr>
            <a:xfrm rot="21362343">
              <a:off x="6141637" y="3654370"/>
              <a:ext cx="212691" cy="1598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직선 연결선 611">
              <a:extLst>
                <a:ext uri="{FF2B5EF4-FFF2-40B4-BE49-F238E27FC236}">
                  <a16:creationId xmlns:a16="http://schemas.microsoft.com/office/drawing/2014/main" id="{FE2C86DD-6619-114A-42D8-4CCA15E5F224}"/>
                </a:ext>
              </a:extLst>
            </p:cNvPr>
            <p:cNvCxnSpPr>
              <a:cxnSpLocks/>
            </p:cNvCxnSpPr>
            <p:nvPr/>
          </p:nvCxnSpPr>
          <p:spPr>
            <a:xfrm rot="21362343">
              <a:off x="6188508" y="3818714"/>
              <a:ext cx="179007" cy="47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5" name="그룹 624">
              <a:extLst>
                <a:ext uri="{FF2B5EF4-FFF2-40B4-BE49-F238E27FC236}">
                  <a16:creationId xmlns:a16="http://schemas.microsoft.com/office/drawing/2014/main" id="{F65AAA9B-E6C3-6B74-7404-5F3CA7E3FBD9}"/>
                </a:ext>
              </a:extLst>
            </p:cNvPr>
            <p:cNvGrpSpPr/>
            <p:nvPr/>
          </p:nvGrpSpPr>
          <p:grpSpPr>
            <a:xfrm rot="4511664" flipV="1">
              <a:off x="5924092" y="3756991"/>
              <a:ext cx="357361" cy="176565"/>
              <a:chOff x="6689667" y="2044558"/>
              <a:chExt cx="357361" cy="176565"/>
            </a:xfrm>
          </p:grpSpPr>
          <p:cxnSp>
            <p:nvCxnSpPr>
              <p:cNvPr id="626" name="직선 연결선 625">
                <a:extLst>
                  <a:ext uri="{FF2B5EF4-FFF2-40B4-BE49-F238E27FC236}">
                    <a16:creationId xmlns:a16="http://schemas.microsoft.com/office/drawing/2014/main" id="{DEF72982-7A62-2C23-16E1-4391B18C4A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9667" y="2044558"/>
                <a:ext cx="142794" cy="2805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직선 연결선 626">
                <a:extLst>
                  <a:ext uri="{FF2B5EF4-FFF2-40B4-BE49-F238E27FC236}">
                    <a16:creationId xmlns:a16="http://schemas.microsoft.com/office/drawing/2014/main" id="{45C76AFD-997D-4E68-C2EC-C978E961A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7215" y="2050205"/>
                <a:ext cx="212691" cy="1598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직선 연결선 627">
                <a:extLst>
                  <a:ext uri="{FF2B5EF4-FFF2-40B4-BE49-F238E27FC236}">
                    <a16:creationId xmlns:a16="http://schemas.microsoft.com/office/drawing/2014/main" id="{A794AE78-CEAB-A3B3-2DD4-99F244854C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8021" y="2216416"/>
                <a:ext cx="179007" cy="470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3" name="직선 연결선 632">
              <a:extLst>
                <a:ext uri="{FF2B5EF4-FFF2-40B4-BE49-F238E27FC236}">
                  <a16:creationId xmlns:a16="http://schemas.microsoft.com/office/drawing/2014/main" id="{CEC6F696-5E73-161A-85B9-C22AE39D48D0}"/>
                </a:ext>
              </a:extLst>
            </p:cNvPr>
            <p:cNvCxnSpPr>
              <a:cxnSpLocks/>
            </p:cNvCxnSpPr>
            <p:nvPr/>
          </p:nvCxnSpPr>
          <p:spPr>
            <a:xfrm>
              <a:off x="4211423" y="2425262"/>
              <a:ext cx="380286" cy="1832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직선 연결선 638">
              <a:extLst>
                <a:ext uri="{FF2B5EF4-FFF2-40B4-BE49-F238E27FC236}">
                  <a16:creationId xmlns:a16="http://schemas.microsoft.com/office/drawing/2014/main" id="{92C6C1EA-AAD3-39AA-2E23-E446CE9023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1423" y="2429825"/>
              <a:ext cx="260615" cy="3013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직선 연결선 644">
              <a:extLst>
                <a:ext uri="{FF2B5EF4-FFF2-40B4-BE49-F238E27FC236}">
                  <a16:creationId xmlns:a16="http://schemas.microsoft.com/office/drawing/2014/main" id="{21E6C49A-4CB5-89F0-940C-FAE5D5D600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3093" y="2598464"/>
              <a:ext cx="98616" cy="384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직선 연결선 649">
              <a:extLst>
                <a:ext uri="{FF2B5EF4-FFF2-40B4-BE49-F238E27FC236}">
                  <a16:creationId xmlns:a16="http://schemas.microsoft.com/office/drawing/2014/main" id="{81C2D0C7-DA50-4766-8042-4AC096AAB3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2235" y="2644483"/>
              <a:ext cx="28507" cy="875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7FEF09D-CF3D-491D-F6E1-0001F6C455A3}"/>
              </a:ext>
            </a:extLst>
          </p:cNvPr>
          <p:cNvGrpSpPr/>
          <p:nvPr/>
        </p:nvGrpSpPr>
        <p:grpSpPr>
          <a:xfrm flipH="1">
            <a:off x="2903165" y="5307241"/>
            <a:ext cx="1092924" cy="1242676"/>
            <a:chOff x="4585925" y="2960291"/>
            <a:chExt cx="1989068" cy="226160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BB58AEE-959B-CEFE-7A54-26FC8923C89E}"/>
                </a:ext>
              </a:extLst>
            </p:cNvPr>
            <p:cNvGrpSpPr/>
            <p:nvPr/>
          </p:nvGrpSpPr>
          <p:grpSpPr>
            <a:xfrm>
              <a:off x="4585925" y="2960291"/>
              <a:ext cx="1989068" cy="2258086"/>
              <a:chOff x="4005325" y="2919986"/>
              <a:chExt cx="1674281" cy="2015858"/>
            </a:xfrm>
            <a:effectLst>
              <a:outerShdw blurRad="50800" dist="38100" dir="2700000" algn="tl" rotWithShape="0">
                <a:srgbClr val="4F4638"/>
              </a:outerShdw>
            </a:effectLst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423382AF-4611-0267-67E7-990E14CD19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5669" y="4567167"/>
                <a:ext cx="62602" cy="32634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75E0901E-BDAC-24B3-DCBF-E626D43D62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8271" y="4893513"/>
                <a:ext cx="162123" cy="230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B3A36913-E032-2C1F-DBD6-3192872BFE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80562" y="4882744"/>
                <a:ext cx="58862" cy="385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75AC0E00-913C-BD0F-DCB9-3904E8ED5F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0471" y="4387512"/>
                <a:ext cx="158142" cy="5483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80E27F1A-C257-FD98-6CF6-8FCE750F38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3067" y="4303453"/>
                <a:ext cx="62602" cy="2637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EF2AB984-3B85-B32E-1468-D6C8D97482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3067" y="4303453"/>
                <a:ext cx="93903" cy="8570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5B3892B6-26BB-559D-2B2E-5674F3F9B6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549" y="4387512"/>
                <a:ext cx="199845" cy="5175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AD2B22D-706A-2E93-B611-86F22B93A4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90471" y="4082593"/>
                <a:ext cx="99923" cy="30491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9DF0EA3C-17CF-142D-1F3F-D6550B14EA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06277" y="3787976"/>
                <a:ext cx="277496" cy="51465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523AA4C9-E8AD-471B-2EC4-7CD166A23B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86983" y="3774790"/>
                <a:ext cx="121592" cy="3078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5AF1D3B-3135-4CD5-2FD1-57ABDFEDAC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03391" y="4385864"/>
                <a:ext cx="87081" cy="16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23920FF7-4FE0-9D98-1E42-2CB53A1AC0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0471" y="4385864"/>
                <a:ext cx="0" cy="2431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0DEDD43C-613B-F56C-FF86-A1AB8E3BA7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2559" y="4563645"/>
                <a:ext cx="221214" cy="3282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7C216336-6E60-7239-0D22-8F726850E4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59170" y="4073219"/>
                <a:ext cx="31301" cy="31264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43E5EE5B-6338-EF90-5C34-58BDEBFD34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55759" y="4045302"/>
                <a:ext cx="96913" cy="14906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7C4B0E54-6C6E-E300-0983-95934C7E82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11861" y="3417952"/>
                <a:ext cx="96714" cy="3683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6170B96C-1ACE-AA76-5D2A-61D108C2D2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85897" y="3417952"/>
                <a:ext cx="13525" cy="3812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78F66C34-AF22-1DCA-7986-2272433DC0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2750" y="3761604"/>
                <a:ext cx="255626" cy="31161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FD9A62C8-3ABF-D74E-8613-4D2F6316DF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60218" y="3928691"/>
                <a:ext cx="275291" cy="797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1907197D-F672-898B-DF38-0FE8D4E185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6247" y="3905889"/>
                <a:ext cx="355687" cy="1025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217499C9-05F6-8FBA-8262-6A2FE9727C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8009" y="3635720"/>
                <a:ext cx="221597" cy="2867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FA6220E5-E852-45DB-3ABE-60AA12F2D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6250" y="3504071"/>
                <a:ext cx="15429" cy="1433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D3E74D60-466B-550E-F00F-EE545BE462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248" y="3360676"/>
                <a:ext cx="81002" cy="1433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C0890D62-0A47-183F-BA78-E62936A407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975" y="3073887"/>
                <a:ext cx="295273" cy="2867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260A437A-DBA1-3644-F6C5-73389CD6B5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90471" y="2919986"/>
                <a:ext cx="606467" cy="1593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052D8320-CF98-F0DA-9ABD-B4C0FCEEAC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44632" y="2919986"/>
                <a:ext cx="459583" cy="16126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D1FBD6C3-148A-22D5-F1DF-34015D4DA6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44632" y="3073030"/>
                <a:ext cx="212426" cy="2022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368BDCC1-C900-F50C-629B-C8010023E4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37024" y="3095430"/>
                <a:ext cx="109625" cy="4248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96BA8571-A2EF-2784-D729-7F24B80533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04473" y="4027584"/>
                <a:ext cx="244665" cy="309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0368E73C-9F24-A466-A231-0D74FDA1BD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04473" y="3786327"/>
                <a:ext cx="387124" cy="2474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45D546D0-7140-E902-60E6-EB4FC83F9E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8062" y="3769355"/>
                <a:ext cx="217985" cy="2291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73985438-165B-EE5D-FB27-DF953ADEB3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2609" y="3769355"/>
                <a:ext cx="184516" cy="1469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5B04B0A-DE75-35CC-52D9-8D3C8B75EA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13097" y="3769355"/>
                <a:ext cx="148062" cy="15933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FE79C03D-5F5C-BF43-517B-7E0C4413FB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2792" y="3831466"/>
                <a:ext cx="234626" cy="11892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0F743F43-0519-977F-8183-9213BB524C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9964" y="3830642"/>
                <a:ext cx="234891" cy="473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274D4E0A-E96E-19A5-7CD9-A5073AD024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7418" y="3684320"/>
                <a:ext cx="176841" cy="1436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27119DAC-FD6F-D496-B999-27C567B032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19415" y="3681622"/>
                <a:ext cx="35674" cy="18391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9BA9232C-EAA1-B0A0-513E-1684BE12F4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4791" y="3530406"/>
                <a:ext cx="474624" cy="15121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0C876B0E-D88B-64F6-EAFE-2786EA91B9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02942" y="3260745"/>
                <a:ext cx="177388" cy="6335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9C417AE5-6E2D-FBAE-63D6-719D6D3C44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98539" y="3681207"/>
                <a:ext cx="88326" cy="22468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58A7B06A-6207-1164-DB42-E7B4FDD45C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4867" y="3629840"/>
                <a:ext cx="341077" cy="513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직선 연결선 447">
                <a:extLst>
                  <a:ext uri="{FF2B5EF4-FFF2-40B4-BE49-F238E27FC236}">
                    <a16:creationId xmlns:a16="http://schemas.microsoft.com/office/drawing/2014/main" id="{DAFE424F-9A07-3952-CDBC-8A2EB4DE4B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6684" y="3661070"/>
                <a:ext cx="84424" cy="2383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직선 연결선 449">
                <a:extLst>
                  <a:ext uri="{FF2B5EF4-FFF2-40B4-BE49-F238E27FC236}">
                    <a16:creationId xmlns:a16="http://schemas.microsoft.com/office/drawing/2014/main" id="{6581475C-11C7-A5A7-5292-C31F96920D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4504" y="3500192"/>
                <a:ext cx="121953" cy="4223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직선 연결선 451">
                <a:extLst>
                  <a:ext uri="{FF2B5EF4-FFF2-40B4-BE49-F238E27FC236}">
                    <a16:creationId xmlns:a16="http://schemas.microsoft.com/office/drawing/2014/main" id="{42ADA935-C5C9-AAC6-1C0B-DEACE2F7F2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42401" y="3431705"/>
                <a:ext cx="263464" cy="824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직선 연결선 453">
                <a:extLst>
                  <a:ext uri="{FF2B5EF4-FFF2-40B4-BE49-F238E27FC236}">
                    <a16:creationId xmlns:a16="http://schemas.microsoft.com/office/drawing/2014/main" id="{7D55674C-792D-25D0-B63A-408A2B0833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3745" y="3430449"/>
                <a:ext cx="83122" cy="2653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직선 연결선 455">
                <a:extLst>
                  <a:ext uri="{FF2B5EF4-FFF2-40B4-BE49-F238E27FC236}">
                    <a16:creationId xmlns:a16="http://schemas.microsoft.com/office/drawing/2014/main" id="{81ACD662-F433-232E-F377-6000DFCA77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90270" y="3500192"/>
                <a:ext cx="171503" cy="1841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직선 연결선 456">
                <a:extLst>
                  <a:ext uri="{FF2B5EF4-FFF2-40B4-BE49-F238E27FC236}">
                    <a16:creationId xmlns:a16="http://schemas.microsoft.com/office/drawing/2014/main" id="{9DC51BFE-EBBE-4801-6966-38B62CA274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4348" y="3577861"/>
                <a:ext cx="77332" cy="696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직선 연결선 457">
                <a:extLst>
                  <a:ext uri="{FF2B5EF4-FFF2-40B4-BE49-F238E27FC236}">
                    <a16:creationId xmlns:a16="http://schemas.microsoft.com/office/drawing/2014/main" id="{3719BF33-AF6F-FE4D-40C6-C22320D86F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85175" y="3182123"/>
                <a:ext cx="18570" cy="2481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직선 연결선 459">
                <a:extLst>
                  <a:ext uri="{FF2B5EF4-FFF2-40B4-BE49-F238E27FC236}">
                    <a16:creationId xmlns:a16="http://schemas.microsoft.com/office/drawing/2014/main" id="{DD56440B-7325-0386-6C4A-F8D2A8D4F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8564" y="3046483"/>
                <a:ext cx="255181" cy="403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직선 연결선 462">
                <a:extLst>
                  <a:ext uri="{FF2B5EF4-FFF2-40B4-BE49-F238E27FC236}">
                    <a16:creationId xmlns:a16="http://schemas.microsoft.com/office/drawing/2014/main" id="{AC55A09B-0D31-6A1F-9E62-7F6FC2A94B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4439" y="3165095"/>
                <a:ext cx="228727" cy="11394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직선 연결선 463">
                <a:extLst>
                  <a:ext uri="{FF2B5EF4-FFF2-40B4-BE49-F238E27FC236}">
                    <a16:creationId xmlns:a16="http://schemas.microsoft.com/office/drawing/2014/main" id="{5FABAD81-819B-0B63-01D3-DDB61702F6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12270" y="3176741"/>
                <a:ext cx="60896" cy="30164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직선 연결선 465">
                <a:extLst>
                  <a:ext uri="{FF2B5EF4-FFF2-40B4-BE49-F238E27FC236}">
                    <a16:creationId xmlns:a16="http://schemas.microsoft.com/office/drawing/2014/main" id="{2A0CF404-55DA-0EB8-60B3-7F1F08D233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2499" y="3457659"/>
                <a:ext cx="4792" cy="23598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직선 연결선 466">
                <a:extLst>
                  <a:ext uri="{FF2B5EF4-FFF2-40B4-BE49-F238E27FC236}">
                    <a16:creationId xmlns:a16="http://schemas.microsoft.com/office/drawing/2014/main" id="{B4396954-C7D2-8C2D-E5BB-7AF9308B50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4698" y="3045591"/>
                <a:ext cx="521165" cy="13459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직선 연결선 468">
                <a:extLst>
                  <a:ext uri="{FF2B5EF4-FFF2-40B4-BE49-F238E27FC236}">
                    <a16:creationId xmlns:a16="http://schemas.microsoft.com/office/drawing/2014/main" id="{3F7B79C8-746E-9850-F3EF-3366207FB6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8376" y="3112886"/>
                <a:ext cx="207128" cy="21143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직선 연결선 470">
                <a:extLst>
                  <a:ext uri="{FF2B5EF4-FFF2-40B4-BE49-F238E27FC236}">
                    <a16:creationId xmlns:a16="http://schemas.microsoft.com/office/drawing/2014/main" id="{B74E7169-C71D-72D9-DF2E-97505BA5C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05483" y="3048042"/>
                <a:ext cx="50380" cy="2766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직선 연결선 472">
                <a:extLst>
                  <a:ext uri="{FF2B5EF4-FFF2-40B4-BE49-F238E27FC236}">
                    <a16:creationId xmlns:a16="http://schemas.microsoft.com/office/drawing/2014/main" id="{BD293506-33A9-1550-41DB-65F290964D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53800" y="2930694"/>
                <a:ext cx="238469" cy="3391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직선 연결선 473">
                <a:extLst>
                  <a:ext uri="{FF2B5EF4-FFF2-40B4-BE49-F238E27FC236}">
                    <a16:creationId xmlns:a16="http://schemas.microsoft.com/office/drawing/2014/main" id="{4E7A106C-BF15-0282-1673-A8D985FCEB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6343" y="2964824"/>
                <a:ext cx="4540" cy="15084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6FA0FF3-E22C-C4DD-AF07-A93C07AC9A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2499" y="3319801"/>
                <a:ext cx="501463" cy="15858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직선 연결선 478">
                <a:extLst>
                  <a:ext uri="{FF2B5EF4-FFF2-40B4-BE49-F238E27FC236}">
                    <a16:creationId xmlns:a16="http://schemas.microsoft.com/office/drawing/2014/main" id="{9D43D178-0CBD-A876-61AE-732932DBC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6710" y="3346323"/>
                <a:ext cx="107712" cy="17398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직선 연결선 479">
                <a:extLst>
                  <a:ext uri="{FF2B5EF4-FFF2-40B4-BE49-F238E27FC236}">
                    <a16:creationId xmlns:a16="http://schemas.microsoft.com/office/drawing/2014/main" id="{7AF2A2E1-B51C-60E5-BD14-B9CB4A0D17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8514" y="3507257"/>
                <a:ext cx="133087" cy="32068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직선 연결선 482">
                <a:extLst>
                  <a:ext uri="{FF2B5EF4-FFF2-40B4-BE49-F238E27FC236}">
                    <a16:creationId xmlns:a16="http://schemas.microsoft.com/office/drawing/2014/main" id="{DEE026B1-AF1A-8A5F-F46F-2573F35ECA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05325" y="3827944"/>
                <a:ext cx="101262" cy="10074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직선 연결선 483">
                <a:extLst>
                  <a:ext uri="{FF2B5EF4-FFF2-40B4-BE49-F238E27FC236}">
                    <a16:creationId xmlns:a16="http://schemas.microsoft.com/office/drawing/2014/main" id="{D2F14028-BED0-B2EA-CFBB-DA92784B90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90033" y="3917411"/>
                <a:ext cx="338592" cy="11017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직선 연결선 487">
                <a:extLst>
                  <a:ext uri="{FF2B5EF4-FFF2-40B4-BE49-F238E27FC236}">
                    <a16:creationId xmlns:a16="http://schemas.microsoft.com/office/drawing/2014/main" id="{5D78BF86-2DD8-90AA-F8FC-1963155C3F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23973" y="3501076"/>
                <a:ext cx="32261" cy="4266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A3FC097-4DA0-9DED-9DFC-80C6433EB1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8791" y="5162651"/>
              <a:ext cx="37202" cy="592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654F5394-B073-E9B0-9DB0-6A48972DDC3B}"/>
              </a:ext>
            </a:extLst>
          </p:cNvPr>
          <p:cNvGrpSpPr/>
          <p:nvPr/>
        </p:nvGrpSpPr>
        <p:grpSpPr>
          <a:xfrm>
            <a:off x="1760213" y="4268927"/>
            <a:ext cx="7008668" cy="2279240"/>
            <a:chOff x="1760213" y="4268927"/>
            <a:chExt cx="7008668" cy="2279240"/>
          </a:xfrm>
        </p:grpSpPr>
        <p:grpSp>
          <p:nvGrpSpPr>
            <p:cNvPr id="834" name="그룹 833">
              <a:extLst>
                <a:ext uri="{FF2B5EF4-FFF2-40B4-BE49-F238E27FC236}">
                  <a16:creationId xmlns:a16="http://schemas.microsoft.com/office/drawing/2014/main" id="{2BEB8915-964C-25C2-F9CF-B1F4F1AD7E30}"/>
                </a:ext>
              </a:extLst>
            </p:cNvPr>
            <p:cNvGrpSpPr/>
            <p:nvPr/>
          </p:nvGrpSpPr>
          <p:grpSpPr>
            <a:xfrm>
              <a:off x="1760213" y="4268927"/>
              <a:ext cx="7008668" cy="2279240"/>
              <a:chOff x="1760213" y="4268927"/>
              <a:chExt cx="7008668" cy="2279240"/>
            </a:xfrm>
            <a:effectLst>
              <a:outerShdw blurRad="50800" dist="38100" dir="2700000" algn="tl" rotWithShape="0">
                <a:srgbClr val="4F4638"/>
              </a:outerShdw>
            </a:effectLst>
          </p:grpSpPr>
          <p:grpSp>
            <p:nvGrpSpPr>
              <p:cNvPr id="445" name="그룹 444">
                <a:extLst>
                  <a:ext uri="{FF2B5EF4-FFF2-40B4-BE49-F238E27FC236}">
                    <a16:creationId xmlns:a16="http://schemas.microsoft.com/office/drawing/2014/main" id="{DF7BDF08-27CF-33E0-CB44-0353482829F0}"/>
                  </a:ext>
                </a:extLst>
              </p:cNvPr>
              <p:cNvGrpSpPr/>
              <p:nvPr/>
            </p:nvGrpSpPr>
            <p:grpSpPr>
              <a:xfrm>
                <a:off x="1760213" y="4268927"/>
                <a:ext cx="1808310" cy="2276399"/>
                <a:chOff x="1716881" y="3023859"/>
                <a:chExt cx="1573568" cy="2110704"/>
              </a:xfrm>
              <a:effectLst>
                <a:outerShdw blurRad="50800" dist="38100" dir="2700000" algn="tl" rotWithShape="0">
                  <a:srgbClr val="4F4638"/>
                </a:outerShdw>
              </a:effectLst>
            </p:grpSpPr>
            <p:cxnSp>
              <p:nvCxnSpPr>
                <p:cNvPr id="242" name="직선 연결선 241">
                  <a:extLst>
                    <a:ext uri="{FF2B5EF4-FFF2-40B4-BE49-F238E27FC236}">
                      <a16:creationId xmlns:a16="http://schemas.microsoft.com/office/drawing/2014/main" id="{8353FD69-3B84-0371-FE4B-712E59D6D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0653" y="4654503"/>
                  <a:ext cx="81280" cy="48006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직선 연결선 245">
                  <a:extLst>
                    <a:ext uri="{FF2B5EF4-FFF2-40B4-BE49-F238E27FC236}">
                      <a16:creationId xmlns:a16="http://schemas.microsoft.com/office/drawing/2014/main" id="{A7610805-F0F5-AAEE-93A0-136CEBF28E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3693" y="4894533"/>
                  <a:ext cx="35560" cy="24003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직선 연결선 275">
                  <a:extLst>
                    <a:ext uri="{FF2B5EF4-FFF2-40B4-BE49-F238E27FC236}">
                      <a16:creationId xmlns:a16="http://schemas.microsoft.com/office/drawing/2014/main" id="{0CA97670-F30D-3116-5860-F2828E931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497653" y="4710383"/>
                  <a:ext cx="66040" cy="18415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직선 연결선 279">
                  <a:extLst>
                    <a:ext uri="{FF2B5EF4-FFF2-40B4-BE49-F238E27FC236}">
                      <a16:creationId xmlns:a16="http://schemas.microsoft.com/office/drawing/2014/main" id="{C6B0C305-768F-E402-E8A4-914731C052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97653" y="4428443"/>
                  <a:ext cx="33020" cy="2819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직선 연결선 282">
                  <a:extLst>
                    <a:ext uri="{FF2B5EF4-FFF2-40B4-BE49-F238E27FC236}">
                      <a16:creationId xmlns:a16="http://schemas.microsoft.com/office/drawing/2014/main" id="{E4346832-BA66-57C6-0807-289E53311A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70653" y="4496388"/>
                  <a:ext cx="40640" cy="17843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직선 연결선 285">
                  <a:extLst>
                    <a:ext uri="{FF2B5EF4-FFF2-40B4-BE49-F238E27FC236}">
                      <a16:creationId xmlns:a16="http://schemas.microsoft.com/office/drawing/2014/main" id="{F15E9AD5-5CC3-5E20-B75C-DDF15263C2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11293" y="4188413"/>
                  <a:ext cx="53340" cy="30797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직선 연결선 289">
                  <a:extLst>
                    <a:ext uri="{FF2B5EF4-FFF2-40B4-BE49-F238E27FC236}">
                      <a16:creationId xmlns:a16="http://schemas.microsoft.com/office/drawing/2014/main" id="{957A6BBC-43A4-32AB-87D8-395A401F70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30673" y="4110943"/>
                  <a:ext cx="33020" cy="3175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직선 연결선 292">
                  <a:extLst>
                    <a:ext uri="{FF2B5EF4-FFF2-40B4-BE49-F238E27FC236}">
                      <a16:creationId xmlns:a16="http://schemas.microsoft.com/office/drawing/2014/main" id="{8F66CBFD-87DB-34D6-4737-8C60E0A4E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64633" y="4039506"/>
                  <a:ext cx="27940" cy="14890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직선 연결선 295">
                  <a:extLst>
                    <a:ext uri="{FF2B5EF4-FFF2-40B4-BE49-F238E27FC236}">
                      <a16:creationId xmlns:a16="http://schemas.microsoft.com/office/drawing/2014/main" id="{C83AD726-DDF4-E336-4188-4A347992F1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63693" y="3870143"/>
                  <a:ext cx="635" cy="25858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직선 연결선 298">
                  <a:extLst>
                    <a:ext uri="{FF2B5EF4-FFF2-40B4-BE49-F238E27FC236}">
                      <a16:creationId xmlns:a16="http://schemas.microsoft.com/office/drawing/2014/main" id="{843CDA8A-8E50-ACEC-4270-9E1F1A4C97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91938" y="3734801"/>
                  <a:ext cx="38735" cy="3047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직선 연결선 303">
                  <a:extLst>
                    <a:ext uri="{FF2B5EF4-FFF2-40B4-BE49-F238E27FC236}">
                      <a16:creationId xmlns:a16="http://schemas.microsoft.com/office/drawing/2014/main" id="{FDFBA372-4CBB-E715-4093-A07E475D90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525593" y="3745455"/>
                  <a:ext cx="43180" cy="14169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직선 연결선 308">
                  <a:extLst>
                    <a:ext uri="{FF2B5EF4-FFF2-40B4-BE49-F238E27FC236}">
                      <a16:creationId xmlns:a16="http://schemas.microsoft.com/office/drawing/2014/main" id="{40A24264-543F-0874-41ED-8E256AEC5C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43348" y="3999433"/>
                  <a:ext cx="144145" cy="3721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직선 연결선 312">
                  <a:extLst>
                    <a:ext uri="{FF2B5EF4-FFF2-40B4-BE49-F238E27FC236}">
                      <a16:creationId xmlns:a16="http://schemas.microsoft.com/office/drawing/2014/main" id="{409FC9E3-33DD-E766-BCBF-1155414308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68773" y="4038009"/>
                  <a:ext cx="1447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직선 연결선 314">
                  <a:extLst>
                    <a:ext uri="{FF2B5EF4-FFF2-40B4-BE49-F238E27FC236}">
                      <a16:creationId xmlns:a16="http://schemas.microsoft.com/office/drawing/2014/main" id="{7F0D3378-1426-9400-DD92-8B45A0611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41393" y="3872815"/>
                  <a:ext cx="410528" cy="12376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직선 연결선 320">
                  <a:extLst>
                    <a:ext uri="{FF2B5EF4-FFF2-40B4-BE49-F238E27FC236}">
                      <a16:creationId xmlns:a16="http://schemas.microsoft.com/office/drawing/2014/main" id="{160E62A4-4A0A-F836-928C-27A4A1BBBD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13553" y="3934695"/>
                  <a:ext cx="261620" cy="10195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직선 연결선 322">
                  <a:extLst>
                    <a:ext uri="{FF2B5EF4-FFF2-40B4-BE49-F238E27FC236}">
                      <a16:creationId xmlns:a16="http://schemas.microsoft.com/office/drawing/2014/main" id="{CE288E39-0718-3BD0-5FBB-09BD005D7D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716881" y="3648577"/>
                  <a:ext cx="220067" cy="22138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직선 연결선 326">
                  <a:extLst>
                    <a:ext uri="{FF2B5EF4-FFF2-40B4-BE49-F238E27FC236}">
                      <a16:creationId xmlns:a16="http://schemas.microsoft.com/office/drawing/2014/main" id="{82EF967E-B69A-BED3-CEAE-53CEAEDE34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75173" y="3816304"/>
                  <a:ext cx="264160" cy="11703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직선 연결선 329">
                  <a:extLst>
                    <a:ext uri="{FF2B5EF4-FFF2-40B4-BE49-F238E27FC236}">
                      <a16:creationId xmlns:a16="http://schemas.microsoft.com/office/drawing/2014/main" id="{DF3FDCAB-80FE-1E7A-7FA8-ED3545FF5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5750" y="3181303"/>
                  <a:ext cx="204047" cy="48949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직선 연결선 332">
                  <a:extLst>
                    <a:ext uri="{FF2B5EF4-FFF2-40B4-BE49-F238E27FC236}">
                      <a16:creationId xmlns:a16="http://schemas.microsoft.com/office/drawing/2014/main" id="{854F180A-FAD3-BE94-284C-593CE42205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00035" y="3023859"/>
                  <a:ext cx="605238" cy="1811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직선 연결선 336">
                  <a:extLst>
                    <a:ext uri="{FF2B5EF4-FFF2-40B4-BE49-F238E27FC236}">
                      <a16:creationId xmlns:a16="http://schemas.microsoft.com/office/drawing/2014/main" id="{81059B6C-C8B7-5F96-C5A3-7295FFCA8C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5588" y="3023859"/>
                  <a:ext cx="727233" cy="17618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직선 연결선 339">
                  <a:extLst>
                    <a:ext uri="{FF2B5EF4-FFF2-40B4-BE49-F238E27FC236}">
                      <a16:creationId xmlns:a16="http://schemas.microsoft.com/office/drawing/2014/main" id="{AF624546-37A6-5FFD-B5E3-D9C5E4CF40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35193" y="3206764"/>
                  <a:ext cx="77628" cy="17273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직선 연결선 342">
                  <a:extLst>
                    <a:ext uri="{FF2B5EF4-FFF2-40B4-BE49-F238E27FC236}">
                      <a16:creationId xmlns:a16="http://schemas.microsoft.com/office/drawing/2014/main" id="{A6E52EAD-4F7C-480A-ABBB-42105CA6B3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35193" y="3379502"/>
                  <a:ext cx="155256" cy="19799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직선 연결선 346">
                  <a:extLst>
                    <a:ext uri="{FF2B5EF4-FFF2-40B4-BE49-F238E27FC236}">
                      <a16:creationId xmlns:a16="http://schemas.microsoft.com/office/drawing/2014/main" id="{4801371E-0D85-569E-BD81-A1C7BE8421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39333" y="3577495"/>
                  <a:ext cx="51116" cy="23880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직선 연결선 349">
                  <a:extLst>
                    <a:ext uri="{FF2B5EF4-FFF2-40B4-BE49-F238E27FC236}">
                      <a16:creationId xmlns:a16="http://schemas.microsoft.com/office/drawing/2014/main" id="{D7C8A086-32C3-F59D-8E20-764D70382D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1293" y="4886676"/>
                  <a:ext cx="187960" cy="24638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직선 연결선 352">
                  <a:extLst>
                    <a:ext uri="{FF2B5EF4-FFF2-40B4-BE49-F238E27FC236}">
                      <a16:creationId xmlns:a16="http://schemas.microsoft.com/office/drawing/2014/main" id="{543C8B1D-C964-3E72-39FD-8FDA2E55DA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78603" y="4708876"/>
                  <a:ext cx="13970" cy="25550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직선 연결선 358">
                  <a:extLst>
                    <a:ext uri="{FF2B5EF4-FFF2-40B4-BE49-F238E27FC236}">
                      <a16:creationId xmlns:a16="http://schemas.microsoft.com/office/drawing/2014/main" id="{7128ABBD-92BE-0824-B1AF-A76AC4998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8748" y="4569413"/>
                  <a:ext cx="145415" cy="968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직선 연결선 362">
                  <a:extLst>
                    <a:ext uri="{FF2B5EF4-FFF2-40B4-BE49-F238E27FC236}">
                      <a16:creationId xmlns:a16="http://schemas.microsoft.com/office/drawing/2014/main" id="{D033E448-BEE8-4FB7-BB66-15AD81212B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57013" y="4195739"/>
                  <a:ext cx="57150" cy="37216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직선 연결선 365">
                  <a:extLst>
                    <a:ext uri="{FF2B5EF4-FFF2-40B4-BE49-F238E27FC236}">
                      <a16:creationId xmlns:a16="http://schemas.microsoft.com/office/drawing/2014/main" id="{6AF941C8-EF80-66FE-A94A-72ED4AD22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8443" y="4205876"/>
                  <a:ext cx="56198" cy="14827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직선 연결선 373">
                  <a:extLst>
                    <a:ext uri="{FF2B5EF4-FFF2-40B4-BE49-F238E27FC236}">
                      <a16:creationId xmlns:a16="http://schemas.microsoft.com/office/drawing/2014/main" id="{26A54170-7D62-9E88-D21B-9BC6F359A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91938" y="3891710"/>
                  <a:ext cx="70167" cy="14493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직선 연결선 376">
                  <a:extLst>
                    <a:ext uri="{FF2B5EF4-FFF2-40B4-BE49-F238E27FC236}">
                      <a16:creationId xmlns:a16="http://schemas.microsoft.com/office/drawing/2014/main" id="{0732F400-AAF0-0BDA-D5B6-91F6DC9A05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1153" y="3827945"/>
                  <a:ext cx="299720" cy="1577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직선 연결선 380">
                  <a:extLst>
                    <a:ext uri="{FF2B5EF4-FFF2-40B4-BE49-F238E27FC236}">
                      <a16:creationId xmlns:a16="http://schemas.microsoft.com/office/drawing/2014/main" id="{1B3C1FDF-2854-0337-3E4C-5141711B09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24641" y="3698937"/>
                  <a:ext cx="196215" cy="4807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직선 연결선 384">
                  <a:extLst>
                    <a:ext uri="{FF2B5EF4-FFF2-40B4-BE49-F238E27FC236}">
                      <a16:creationId xmlns:a16="http://schemas.microsoft.com/office/drawing/2014/main" id="{516F6AF5-B38F-D655-F7DB-7DC7D7E717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77041" y="3698937"/>
                  <a:ext cx="43815" cy="20047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직선 연결선 386">
                  <a:extLst>
                    <a:ext uri="{FF2B5EF4-FFF2-40B4-BE49-F238E27FC236}">
                      <a16:creationId xmlns:a16="http://schemas.microsoft.com/office/drawing/2014/main" id="{62407F68-2694-0406-D6A5-E2DBD49F1F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24506" y="3696899"/>
                  <a:ext cx="133827" cy="28877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직선 연결선 389">
                  <a:extLst>
                    <a:ext uri="{FF2B5EF4-FFF2-40B4-BE49-F238E27FC236}">
                      <a16:creationId xmlns:a16="http://schemas.microsoft.com/office/drawing/2014/main" id="{7466F53C-9090-8344-77F4-886FB19D72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0851" y="3933334"/>
                  <a:ext cx="63025" cy="1033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직선 연결선 392">
                  <a:extLst>
                    <a:ext uri="{FF2B5EF4-FFF2-40B4-BE49-F238E27FC236}">
                      <a16:creationId xmlns:a16="http://schemas.microsoft.com/office/drawing/2014/main" id="{B01D331D-D8BB-E13D-0A72-9D8775C40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51921" y="3736850"/>
                  <a:ext cx="173672" cy="25526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직선 연결선 395">
                  <a:extLst>
                    <a:ext uri="{FF2B5EF4-FFF2-40B4-BE49-F238E27FC236}">
                      <a16:creationId xmlns:a16="http://schemas.microsoft.com/office/drawing/2014/main" id="{1E4F5B6A-B767-D55E-44BF-701BD7D3D4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7376" y="3696899"/>
                  <a:ext cx="183593" cy="23669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직선 연결선 397">
                  <a:extLst>
                    <a:ext uri="{FF2B5EF4-FFF2-40B4-BE49-F238E27FC236}">
                      <a16:creationId xmlns:a16="http://schemas.microsoft.com/office/drawing/2014/main" id="{B6C66E99-8D4B-8878-DA98-1E97BF8CA0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43348" y="3642004"/>
                  <a:ext cx="271008" cy="6023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직선 연결선 401">
                  <a:extLst>
                    <a:ext uri="{FF2B5EF4-FFF2-40B4-BE49-F238E27FC236}">
                      <a16:creationId xmlns:a16="http://schemas.microsoft.com/office/drawing/2014/main" id="{E7280BF6-81B8-6565-57BC-314414DA52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16783" y="3648577"/>
                  <a:ext cx="112950" cy="1049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직선 연결선 407">
                  <a:extLst>
                    <a:ext uri="{FF2B5EF4-FFF2-40B4-BE49-F238E27FC236}">
                      <a16:creationId xmlns:a16="http://schemas.microsoft.com/office/drawing/2014/main" id="{C536B40B-A65B-ABE8-F85B-3315C6396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46841" y="3708486"/>
                  <a:ext cx="196850" cy="500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직선 연결선 410">
                  <a:extLst>
                    <a:ext uri="{FF2B5EF4-FFF2-40B4-BE49-F238E27FC236}">
                      <a16:creationId xmlns:a16="http://schemas.microsoft.com/office/drawing/2014/main" id="{F9C96EA7-93EE-CF4F-4504-6BA6E49C7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28951" y="3708486"/>
                  <a:ext cx="535940" cy="10676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직선 연결선 413">
                  <a:extLst>
                    <a:ext uri="{FF2B5EF4-FFF2-40B4-BE49-F238E27FC236}">
                      <a16:creationId xmlns:a16="http://schemas.microsoft.com/office/drawing/2014/main" id="{7BAF6B77-B38D-F9D2-C9B8-D6627D6A97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91353" y="3745455"/>
                  <a:ext cx="163353" cy="14169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직선 연결선 429">
                  <a:extLst>
                    <a:ext uri="{FF2B5EF4-FFF2-40B4-BE49-F238E27FC236}">
                      <a16:creationId xmlns:a16="http://schemas.microsoft.com/office/drawing/2014/main" id="{3F0E0FC6-DED4-ED85-2B71-4B7842980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83054" y="3707764"/>
                  <a:ext cx="459023" cy="10207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직선 연결선 431">
                  <a:extLst>
                    <a:ext uri="{FF2B5EF4-FFF2-40B4-BE49-F238E27FC236}">
                      <a16:creationId xmlns:a16="http://schemas.microsoft.com/office/drawing/2014/main" id="{9E9842FF-5D05-C5E1-2D41-71FE6227E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16967" y="3478498"/>
                  <a:ext cx="174386" cy="2366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직선 연결선 433">
                  <a:extLst>
                    <a:ext uri="{FF2B5EF4-FFF2-40B4-BE49-F238E27FC236}">
                      <a16:creationId xmlns:a16="http://schemas.microsoft.com/office/drawing/2014/main" id="{24AC71C9-993C-67CF-4CBB-EF0C4A2D5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87941" y="3379502"/>
                  <a:ext cx="270905" cy="9899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직선 연결선 437">
                  <a:extLst>
                    <a:ext uri="{FF2B5EF4-FFF2-40B4-BE49-F238E27FC236}">
                      <a16:creationId xmlns:a16="http://schemas.microsoft.com/office/drawing/2014/main" id="{CC899B2E-3DB0-58D7-BE9D-2AEBBD8A6D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0341" y="3586512"/>
                  <a:ext cx="250108" cy="4438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직선 연결선 439">
                  <a:extLst>
                    <a:ext uri="{FF2B5EF4-FFF2-40B4-BE49-F238E27FC236}">
                      <a16:creationId xmlns:a16="http://schemas.microsoft.com/office/drawing/2014/main" id="{63568845-618A-11CF-CC30-03135E88CD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51531" y="3623695"/>
                  <a:ext cx="187802" cy="18179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직선 연결선 443">
                  <a:extLst>
                    <a:ext uri="{FF2B5EF4-FFF2-40B4-BE49-F238E27FC236}">
                      <a16:creationId xmlns:a16="http://schemas.microsoft.com/office/drawing/2014/main" id="{DCAE63CF-2C0E-970A-9B7B-AB81AADDF1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04160" y="3620183"/>
                  <a:ext cx="264676" cy="9441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직선 연결선 446">
                  <a:extLst>
                    <a:ext uri="{FF2B5EF4-FFF2-40B4-BE49-F238E27FC236}">
                      <a16:creationId xmlns:a16="http://schemas.microsoft.com/office/drawing/2014/main" id="{16856889-A849-6BC6-2BF8-0E9D382B44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65146" y="3312458"/>
                  <a:ext cx="362483" cy="32986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직선 연결선 450">
                  <a:extLst>
                    <a:ext uri="{FF2B5EF4-FFF2-40B4-BE49-F238E27FC236}">
                      <a16:creationId xmlns:a16="http://schemas.microsoft.com/office/drawing/2014/main" id="{019811D8-9DD0-2F2F-81D4-E3DED9A178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72297" y="3325522"/>
                  <a:ext cx="79527" cy="3749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직선 연결선 454">
                  <a:extLst>
                    <a:ext uri="{FF2B5EF4-FFF2-40B4-BE49-F238E27FC236}">
                      <a16:creationId xmlns:a16="http://schemas.microsoft.com/office/drawing/2014/main" id="{D9956010-473D-0D69-CEC7-723A40AD1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51622" y="3317405"/>
                  <a:ext cx="420675" cy="438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직선 연결선 458">
                  <a:extLst>
                    <a:ext uri="{FF2B5EF4-FFF2-40B4-BE49-F238E27FC236}">
                      <a16:creationId xmlns:a16="http://schemas.microsoft.com/office/drawing/2014/main" id="{A05FBBFA-6509-A281-A0B8-A1E1B7A666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37167" y="3350919"/>
                  <a:ext cx="324792" cy="3123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직선 연결선 461">
                  <a:extLst>
                    <a:ext uri="{FF2B5EF4-FFF2-40B4-BE49-F238E27FC236}">
                      <a16:creationId xmlns:a16="http://schemas.microsoft.com/office/drawing/2014/main" id="{702C0743-CFA8-F3C6-82E8-2D163A01AC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2526" y="3367754"/>
                  <a:ext cx="294315" cy="319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직선 연결선 467">
                  <a:extLst>
                    <a:ext uri="{FF2B5EF4-FFF2-40B4-BE49-F238E27FC236}">
                      <a16:creationId xmlns:a16="http://schemas.microsoft.com/office/drawing/2014/main" id="{A6ADE8DA-C076-BEDE-BEFF-ED47D10F3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72297" y="3326262"/>
                  <a:ext cx="613947" cy="1606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직선 연결선 471">
                  <a:extLst>
                    <a:ext uri="{FF2B5EF4-FFF2-40B4-BE49-F238E27FC236}">
                      <a16:creationId xmlns:a16="http://schemas.microsoft.com/office/drawing/2014/main" id="{9F7590F8-E06D-561A-C616-2A1BCCB3E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936948" y="3207578"/>
                  <a:ext cx="322224" cy="10633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직선 연결선 474">
                  <a:extLst>
                    <a:ext uri="{FF2B5EF4-FFF2-40B4-BE49-F238E27FC236}">
                      <a16:creationId xmlns:a16="http://schemas.microsoft.com/office/drawing/2014/main" id="{571F014F-F24C-AC60-6E3F-6C3ABB88B5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505273" y="3042485"/>
                  <a:ext cx="34907" cy="3421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직선 연결선 477">
                  <a:extLst>
                    <a:ext uri="{FF2B5EF4-FFF2-40B4-BE49-F238E27FC236}">
                      <a16:creationId xmlns:a16="http://schemas.microsoft.com/office/drawing/2014/main" id="{19805410-2AAB-CF92-79F2-4F59E682A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73994" y="3097286"/>
                  <a:ext cx="17988" cy="2280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직선 연결선 481">
                  <a:extLst>
                    <a:ext uri="{FF2B5EF4-FFF2-40B4-BE49-F238E27FC236}">
                      <a16:creationId xmlns:a16="http://schemas.microsoft.com/office/drawing/2014/main" id="{5BB9BE79-0669-7730-410D-58DB1E5E9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0826" y="3175903"/>
                  <a:ext cx="54606" cy="20223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직선 연결선 485">
                  <a:extLst>
                    <a:ext uri="{FF2B5EF4-FFF2-40B4-BE49-F238E27FC236}">
                      <a16:creationId xmlns:a16="http://schemas.microsoft.com/office/drawing/2014/main" id="{C4DD3381-9282-9E96-5E7E-A357412F6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1323" y="3286585"/>
                  <a:ext cx="54606" cy="20223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직선 연결선 486">
                  <a:extLst>
                    <a:ext uri="{FF2B5EF4-FFF2-40B4-BE49-F238E27FC236}">
                      <a16:creationId xmlns:a16="http://schemas.microsoft.com/office/drawing/2014/main" id="{CBB2A884-8383-688C-A758-3DA9963EEF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25788" y="3132370"/>
                  <a:ext cx="129576" cy="15421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직선 연결선 489">
                  <a:extLst>
                    <a:ext uri="{FF2B5EF4-FFF2-40B4-BE49-F238E27FC236}">
                      <a16:creationId xmlns:a16="http://schemas.microsoft.com/office/drawing/2014/main" id="{30AFCB2D-8238-675A-C492-7C5D0355D4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9147" y="3030414"/>
                  <a:ext cx="333064" cy="26993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직선 연결선 494">
                  <a:extLst>
                    <a:ext uri="{FF2B5EF4-FFF2-40B4-BE49-F238E27FC236}">
                      <a16:creationId xmlns:a16="http://schemas.microsoft.com/office/drawing/2014/main" id="{0FBEA8C7-3210-5CF2-C178-7A96CBDCF2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7488" y="5133056"/>
                  <a:ext cx="151765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직선 연결선 5">
                  <a:extLst>
                    <a:ext uri="{FF2B5EF4-FFF2-40B4-BE49-F238E27FC236}">
                      <a16:creationId xmlns:a16="http://schemas.microsoft.com/office/drawing/2014/main" id="{413B2E34-4D38-6A5E-DC23-03A7BBCE5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9733" y="3639162"/>
                  <a:ext cx="102036" cy="6307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5" name="직선 연결선 524">
                <a:extLst>
                  <a:ext uri="{FF2B5EF4-FFF2-40B4-BE49-F238E27FC236}">
                    <a16:creationId xmlns:a16="http://schemas.microsoft.com/office/drawing/2014/main" id="{3F3E3941-95A7-5BB6-98CB-84D762DAAF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7257" y="6543700"/>
                <a:ext cx="520293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srgbClr val="4F4638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7" name="그룹 536">
                <a:extLst>
                  <a:ext uri="{FF2B5EF4-FFF2-40B4-BE49-F238E27FC236}">
                    <a16:creationId xmlns:a16="http://schemas.microsoft.com/office/drawing/2014/main" id="{50F939C1-FEB3-728F-2869-A7993D26FE24}"/>
                  </a:ext>
                </a:extLst>
              </p:cNvPr>
              <p:cNvGrpSpPr/>
              <p:nvPr/>
            </p:nvGrpSpPr>
            <p:grpSpPr>
              <a:xfrm>
                <a:off x="6779813" y="4286559"/>
                <a:ext cx="1989068" cy="2261608"/>
                <a:chOff x="4585925" y="2960291"/>
                <a:chExt cx="1989068" cy="2261608"/>
              </a:xfrm>
            </p:grpSpPr>
            <p:grpSp>
              <p:nvGrpSpPr>
                <p:cNvPr id="443" name="그룹 442">
                  <a:extLst>
                    <a:ext uri="{FF2B5EF4-FFF2-40B4-BE49-F238E27FC236}">
                      <a16:creationId xmlns:a16="http://schemas.microsoft.com/office/drawing/2014/main" id="{E6217783-5C56-7890-BBCE-748FEFA772A0}"/>
                    </a:ext>
                  </a:extLst>
                </p:cNvPr>
                <p:cNvGrpSpPr/>
                <p:nvPr/>
              </p:nvGrpSpPr>
              <p:grpSpPr>
                <a:xfrm>
                  <a:off x="4585925" y="2960291"/>
                  <a:ext cx="1989068" cy="2258086"/>
                  <a:chOff x="4005325" y="2919986"/>
                  <a:chExt cx="1674281" cy="2015858"/>
                </a:xfrm>
                <a:effectLst>
                  <a:outerShdw blurRad="50800" dist="38100" dir="2700000" algn="tl" rotWithShape="0">
                    <a:srgbClr val="4F4638"/>
                  </a:outerShdw>
                </a:effectLst>
              </p:grpSpPr>
              <p:cxnSp>
                <p:nvCxnSpPr>
                  <p:cNvPr id="12" name="직선 연결선 11">
                    <a:extLst>
                      <a:ext uri="{FF2B5EF4-FFF2-40B4-BE49-F238E27FC236}">
                        <a16:creationId xmlns:a16="http://schemas.microsoft.com/office/drawing/2014/main" id="{A02F5D85-CE5F-5CDA-5DB4-D16A42D48D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65669" y="4567167"/>
                    <a:ext cx="62602" cy="32634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직선 연결선 14">
                    <a:extLst>
                      <a:ext uri="{FF2B5EF4-FFF2-40B4-BE49-F238E27FC236}">
                        <a16:creationId xmlns:a16="http://schemas.microsoft.com/office/drawing/2014/main" id="{A930253A-DD9F-C830-4BD0-67A54EFAD2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28271" y="4893513"/>
                    <a:ext cx="162123" cy="230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직선 연결선 17">
                    <a:extLst>
                      <a:ext uri="{FF2B5EF4-FFF2-40B4-BE49-F238E27FC236}">
                        <a16:creationId xmlns:a16="http://schemas.microsoft.com/office/drawing/2014/main" id="{FCAAFFE3-B015-8D1C-D6B1-5CEDD9B0B4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80562" y="4882744"/>
                    <a:ext cx="58862" cy="385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1B089232-50EF-B4A9-8404-88B832745E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90471" y="4387512"/>
                    <a:ext cx="158142" cy="54833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연결선 23">
                    <a:extLst>
                      <a:ext uri="{FF2B5EF4-FFF2-40B4-BE49-F238E27FC236}">
                        <a16:creationId xmlns:a16="http://schemas.microsoft.com/office/drawing/2014/main" id="{261EC932-5947-0A75-CFF5-F1B47EA60F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03067" y="4303453"/>
                    <a:ext cx="62602" cy="26371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6A1F0791-8BEA-4590-5A9C-060E0369DF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03067" y="4303453"/>
                    <a:ext cx="93903" cy="8570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직선 연결선 29">
                    <a:extLst>
                      <a:ext uri="{FF2B5EF4-FFF2-40B4-BE49-F238E27FC236}">
                        <a16:creationId xmlns:a16="http://schemas.microsoft.com/office/drawing/2014/main" id="{15D497FA-F4FE-055D-CC82-4619D2A86B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90549" y="4387512"/>
                    <a:ext cx="199845" cy="51753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직선 연결선 33">
                    <a:extLst>
                      <a:ext uri="{FF2B5EF4-FFF2-40B4-BE49-F238E27FC236}">
                        <a16:creationId xmlns:a16="http://schemas.microsoft.com/office/drawing/2014/main" id="{C851DCFC-BEAF-90EC-88C3-F55543E4F5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90471" y="4082593"/>
                    <a:ext cx="99923" cy="30491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직선 연결선 37">
                    <a:extLst>
                      <a:ext uri="{FF2B5EF4-FFF2-40B4-BE49-F238E27FC236}">
                        <a16:creationId xmlns:a16="http://schemas.microsoft.com/office/drawing/2014/main" id="{D1841F67-7822-429D-36E1-3AD4088744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06277" y="3787976"/>
                    <a:ext cx="277496" cy="51465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직선 연결선 41">
                    <a:extLst>
                      <a:ext uri="{FF2B5EF4-FFF2-40B4-BE49-F238E27FC236}">
                        <a16:creationId xmlns:a16="http://schemas.microsoft.com/office/drawing/2014/main" id="{49160739-4110-8925-D4F6-59E400891E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86983" y="3774790"/>
                    <a:ext cx="121592" cy="30780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직선 연결선 44">
                    <a:extLst>
                      <a:ext uri="{FF2B5EF4-FFF2-40B4-BE49-F238E27FC236}">
                        <a16:creationId xmlns:a16="http://schemas.microsoft.com/office/drawing/2014/main" id="{540405DA-2466-5372-CDEC-43939F46CD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03391" y="4385864"/>
                    <a:ext cx="87081" cy="164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직선 연결선 47">
                    <a:extLst>
                      <a:ext uri="{FF2B5EF4-FFF2-40B4-BE49-F238E27FC236}">
                        <a16:creationId xmlns:a16="http://schemas.microsoft.com/office/drawing/2014/main" id="{1B72BA18-197D-47E4-033C-528D5097E2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90471" y="4385864"/>
                    <a:ext cx="0" cy="243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직선 연결선 50">
                    <a:extLst>
                      <a:ext uri="{FF2B5EF4-FFF2-40B4-BE49-F238E27FC236}">
                        <a16:creationId xmlns:a16="http://schemas.microsoft.com/office/drawing/2014/main" id="{C53C5581-B4DF-09D3-6D56-DB1FF195E5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62559" y="4563645"/>
                    <a:ext cx="221214" cy="3282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직선 연결선 57">
                    <a:extLst>
                      <a:ext uri="{FF2B5EF4-FFF2-40B4-BE49-F238E27FC236}">
                        <a16:creationId xmlns:a16="http://schemas.microsoft.com/office/drawing/2014/main" id="{1C8E3C55-C840-EB12-3C5A-F453DB50CC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59170" y="4073219"/>
                    <a:ext cx="31301" cy="31264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직선 연결선 60">
                    <a:extLst>
                      <a:ext uri="{FF2B5EF4-FFF2-40B4-BE49-F238E27FC236}">
                        <a16:creationId xmlns:a16="http://schemas.microsoft.com/office/drawing/2014/main" id="{2A41763B-9286-543B-52D8-E70CF71F8E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55759" y="4045302"/>
                    <a:ext cx="96913" cy="1490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직선 연결선 448">
                    <a:extLst>
                      <a:ext uri="{FF2B5EF4-FFF2-40B4-BE49-F238E27FC236}">
                        <a16:creationId xmlns:a16="http://schemas.microsoft.com/office/drawing/2014/main" id="{0AF2E072-F47B-5124-10BC-4AFA560C03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811861" y="3417952"/>
                    <a:ext cx="96714" cy="3683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직선 연결선 452">
                    <a:extLst>
                      <a:ext uri="{FF2B5EF4-FFF2-40B4-BE49-F238E27FC236}">
                        <a16:creationId xmlns:a16="http://schemas.microsoft.com/office/drawing/2014/main" id="{8E0D1F8F-6362-8256-B56B-9ABA52010E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85897" y="3417952"/>
                    <a:ext cx="13525" cy="3812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직선 연결선 460">
                    <a:extLst>
                      <a:ext uri="{FF2B5EF4-FFF2-40B4-BE49-F238E27FC236}">
                        <a16:creationId xmlns:a16="http://schemas.microsoft.com/office/drawing/2014/main" id="{EF458F3F-1D98-CAD9-6C33-F2D5506C0A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52750" y="3761604"/>
                    <a:ext cx="255626" cy="31161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직선 연결선 464">
                    <a:extLst>
                      <a:ext uri="{FF2B5EF4-FFF2-40B4-BE49-F238E27FC236}">
                        <a16:creationId xmlns:a16="http://schemas.microsoft.com/office/drawing/2014/main" id="{6A329BBF-CC1D-BABF-FD8C-4A08326594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860218" y="3928691"/>
                    <a:ext cx="275291" cy="7973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직선 연결선 469">
                    <a:extLst>
                      <a:ext uri="{FF2B5EF4-FFF2-40B4-BE49-F238E27FC236}">
                        <a16:creationId xmlns:a16="http://schemas.microsoft.com/office/drawing/2014/main" id="{8720FFBC-F083-ECC6-66F7-10FC61BFC5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16247" y="3905889"/>
                    <a:ext cx="355687" cy="10253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직선 연결선 476">
                    <a:extLst>
                      <a:ext uri="{FF2B5EF4-FFF2-40B4-BE49-F238E27FC236}">
                        <a16:creationId xmlns:a16="http://schemas.microsoft.com/office/drawing/2014/main" id="{50C4E24E-47ED-0A00-4830-EEFF593B3E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58009" y="3635720"/>
                    <a:ext cx="221597" cy="28678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직선 연결선 480">
                    <a:extLst>
                      <a:ext uri="{FF2B5EF4-FFF2-40B4-BE49-F238E27FC236}">
                        <a16:creationId xmlns:a16="http://schemas.microsoft.com/office/drawing/2014/main" id="{7F51366A-7AEB-E18B-B4BD-F1A38BD001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56250" y="3504071"/>
                    <a:ext cx="15429" cy="14339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직선 연결선 484">
                    <a:extLst>
                      <a:ext uri="{FF2B5EF4-FFF2-40B4-BE49-F238E27FC236}">
                        <a16:creationId xmlns:a16="http://schemas.microsoft.com/office/drawing/2014/main" id="{38FD6741-13A1-2FF4-1EAA-BE2C8C1C46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575248" y="3360676"/>
                    <a:ext cx="81002" cy="14339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직선 연결선 490">
                    <a:extLst>
                      <a:ext uri="{FF2B5EF4-FFF2-40B4-BE49-F238E27FC236}">
                        <a16:creationId xmlns:a16="http://schemas.microsoft.com/office/drawing/2014/main" id="{AB679ED4-58E2-2BDA-5807-8582E7A8AA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79975" y="3073887"/>
                    <a:ext cx="295273" cy="28678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직선 연결선 495">
                    <a:extLst>
                      <a:ext uri="{FF2B5EF4-FFF2-40B4-BE49-F238E27FC236}">
                        <a16:creationId xmlns:a16="http://schemas.microsoft.com/office/drawing/2014/main" id="{CE45B84D-3B2F-3561-6CDB-5ED79B78BC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90471" y="2919986"/>
                    <a:ext cx="606467" cy="15939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직선 연결선 499">
                    <a:extLst>
                      <a:ext uri="{FF2B5EF4-FFF2-40B4-BE49-F238E27FC236}">
                        <a16:creationId xmlns:a16="http://schemas.microsoft.com/office/drawing/2014/main" id="{752AFE81-5D32-6884-D1AA-EFC52AC04A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44632" y="2919986"/>
                    <a:ext cx="459583" cy="16126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직선 연결선 504">
                    <a:extLst>
                      <a:ext uri="{FF2B5EF4-FFF2-40B4-BE49-F238E27FC236}">
                        <a16:creationId xmlns:a16="http://schemas.microsoft.com/office/drawing/2014/main" id="{CAF6901F-64AB-2926-5AFB-569EF0A888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44632" y="3073030"/>
                    <a:ext cx="212426" cy="20223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직선 연결선 506">
                    <a:extLst>
                      <a:ext uri="{FF2B5EF4-FFF2-40B4-BE49-F238E27FC236}">
                        <a16:creationId xmlns:a16="http://schemas.microsoft.com/office/drawing/2014/main" id="{C664D04E-5C3C-E839-7688-12760C5318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62698" y="3176741"/>
                    <a:ext cx="84407" cy="39454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직선 연결선 200">
                    <a:extLst>
                      <a:ext uri="{FF2B5EF4-FFF2-40B4-BE49-F238E27FC236}">
                        <a16:creationId xmlns:a16="http://schemas.microsoft.com/office/drawing/2014/main" id="{D401030D-55AA-22C4-9EF3-B76304E622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04473" y="4027584"/>
                    <a:ext cx="244665" cy="3090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직선 연결선 237">
                    <a:extLst>
                      <a:ext uri="{FF2B5EF4-FFF2-40B4-BE49-F238E27FC236}">
                        <a16:creationId xmlns:a16="http://schemas.microsoft.com/office/drawing/2014/main" id="{1E7B2EA8-45E9-DF8D-7317-42BE376B94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404473" y="3786327"/>
                    <a:ext cx="387124" cy="24743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직선 연결선 242">
                    <a:extLst>
                      <a:ext uri="{FF2B5EF4-FFF2-40B4-BE49-F238E27FC236}">
                        <a16:creationId xmlns:a16="http://schemas.microsoft.com/office/drawing/2014/main" id="{867E4F0D-3C68-B860-331C-33DEF7E1F9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98062" y="3769355"/>
                    <a:ext cx="217985" cy="22914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직선 연결선 250">
                    <a:extLst>
                      <a:ext uri="{FF2B5EF4-FFF2-40B4-BE49-F238E27FC236}">
                        <a16:creationId xmlns:a16="http://schemas.microsoft.com/office/drawing/2014/main" id="{4325E812-8C2E-DAEA-6CF5-7E1C40A69A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42609" y="3769355"/>
                    <a:ext cx="184516" cy="14697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직선 연결선 253">
                    <a:extLst>
                      <a:ext uri="{FF2B5EF4-FFF2-40B4-BE49-F238E27FC236}">
                        <a16:creationId xmlns:a16="http://schemas.microsoft.com/office/drawing/2014/main" id="{2D59D530-6A19-22EA-82DC-63C79B46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213097" y="3769355"/>
                    <a:ext cx="148062" cy="15933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직선 연결선 260">
                    <a:extLst>
                      <a:ext uri="{FF2B5EF4-FFF2-40B4-BE49-F238E27FC236}">
                        <a16:creationId xmlns:a16="http://schemas.microsoft.com/office/drawing/2014/main" id="{E3B7399A-F5D5-7483-FFB7-06D7D620C5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12792" y="3831466"/>
                    <a:ext cx="234626" cy="11892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직선 연결선 263">
                    <a:extLst>
                      <a:ext uri="{FF2B5EF4-FFF2-40B4-BE49-F238E27FC236}">
                        <a16:creationId xmlns:a16="http://schemas.microsoft.com/office/drawing/2014/main" id="{55BD4C30-E640-CCC4-3083-42FDCCFC14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29964" y="3830642"/>
                    <a:ext cx="234891" cy="4731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직선 연결선 266">
                    <a:extLst>
                      <a:ext uri="{FF2B5EF4-FFF2-40B4-BE49-F238E27FC236}">
                        <a16:creationId xmlns:a16="http://schemas.microsoft.com/office/drawing/2014/main" id="{2FD369B4-5C8B-9101-06AB-9252E2D9FE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47418" y="3684320"/>
                    <a:ext cx="176841" cy="14362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직선 연결선 269">
                    <a:extLst>
                      <a:ext uri="{FF2B5EF4-FFF2-40B4-BE49-F238E27FC236}">
                        <a16:creationId xmlns:a16="http://schemas.microsoft.com/office/drawing/2014/main" id="{D213B8E1-4F4C-BE7D-2679-60F14B0386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19415" y="3681622"/>
                    <a:ext cx="35674" cy="18391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직선 연결선 273">
                    <a:extLst>
                      <a:ext uri="{FF2B5EF4-FFF2-40B4-BE49-F238E27FC236}">
                        <a16:creationId xmlns:a16="http://schemas.microsoft.com/office/drawing/2014/main" id="{EF095643-4738-E758-F530-7F75F1396F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66101" y="3540696"/>
                    <a:ext cx="353313" cy="14092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AE57247F-1DC9-1DE0-08E7-2DD4FB65AD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302942" y="3260745"/>
                    <a:ext cx="177388" cy="63359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BB92493F-7FD1-9CD6-3E15-CBBB8C6376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398539" y="3681207"/>
                    <a:ext cx="88326" cy="22468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686B7E60-DB78-40A1-9BD1-92B0D31C31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34867" y="3629840"/>
                    <a:ext cx="341077" cy="5136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80A8ADA3-7821-B865-1CA4-5CB403D99C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16684" y="3661070"/>
                    <a:ext cx="84424" cy="23833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AB68EAD4-32DD-2444-1EA2-4FAF1277F7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34504" y="3500192"/>
                    <a:ext cx="121953" cy="42231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11C1ED96-C58C-DB25-3221-9650BECB9B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42401" y="3431705"/>
                    <a:ext cx="263464" cy="8241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82A9318C-15C1-3056-9D21-7449C5C73D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03745" y="3430449"/>
                    <a:ext cx="83122" cy="26535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직선 연결선 323">
                    <a:extLst>
                      <a:ext uri="{FF2B5EF4-FFF2-40B4-BE49-F238E27FC236}">
                        <a16:creationId xmlns:a16="http://schemas.microsoft.com/office/drawing/2014/main" id="{B0001B4D-B876-422E-DC20-5103B07B01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490270" y="3500192"/>
                    <a:ext cx="171503" cy="18412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직선 연결선 328">
                    <a:extLst>
                      <a:ext uri="{FF2B5EF4-FFF2-40B4-BE49-F238E27FC236}">
                        <a16:creationId xmlns:a16="http://schemas.microsoft.com/office/drawing/2014/main" id="{4981580A-6143-4A67-C8DF-A48F263D00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594348" y="3577861"/>
                    <a:ext cx="77332" cy="6960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직선 연결선 337">
                    <a:extLst>
                      <a:ext uri="{FF2B5EF4-FFF2-40B4-BE49-F238E27FC236}">
                        <a16:creationId xmlns:a16="http://schemas.microsoft.com/office/drawing/2014/main" id="{43A09C2F-72D9-FCBC-9140-DCC4C5980C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385175" y="3182123"/>
                    <a:ext cx="18570" cy="24810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직선 연결선 341">
                    <a:extLst>
                      <a:ext uri="{FF2B5EF4-FFF2-40B4-BE49-F238E27FC236}">
                        <a16:creationId xmlns:a16="http://schemas.microsoft.com/office/drawing/2014/main" id="{5AE90128-0FCD-9C3A-ACBA-FC3EBD196E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48564" y="3046483"/>
                    <a:ext cx="255181" cy="40348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직선 연결선 356">
                    <a:extLst>
                      <a:ext uri="{FF2B5EF4-FFF2-40B4-BE49-F238E27FC236}">
                        <a16:creationId xmlns:a16="http://schemas.microsoft.com/office/drawing/2014/main" id="{1EABCB36-8FF2-52E1-0ABD-C876A00E68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444439" y="3165095"/>
                    <a:ext cx="228727" cy="11394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직선 연결선 361">
                    <a:extLst>
                      <a:ext uri="{FF2B5EF4-FFF2-40B4-BE49-F238E27FC236}">
                        <a16:creationId xmlns:a16="http://schemas.microsoft.com/office/drawing/2014/main" id="{BF3841B8-FE43-9E34-4FAD-979E370A17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12270" y="3176741"/>
                    <a:ext cx="60896" cy="30164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직선 연결선 366">
                    <a:extLst>
                      <a:ext uri="{FF2B5EF4-FFF2-40B4-BE49-F238E27FC236}">
                        <a16:creationId xmlns:a16="http://schemas.microsoft.com/office/drawing/2014/main" id="{2358AA50-832D-7842-54DD-C2532A3122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12499" y="3457659"/>
                    <a:ext cx="4792" cy="23598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직선 연결선 370">
                    <a:extLst>
                      <a:ext uri="{FF2B5EF4-FFF2-40B4-BE49-F238E27FC236}">
                        <a16:creationId xmlns:a16="http://schemas.microsoft.com/office/drawing/2014/main" id="{E204EB82-EC2B-8B49-0B9F-BEBB36AD4B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34698" y="3045591"/>
                    <a:ext cx="521165" cy="13459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직선 연결선 377">
                    <a:extLst>
                      <a:ext uri="{FF2B5EF4-FFF2-40B4-BE49-F238E27FC236}">
                        <a16:creationId xmlns:a16="http://schemas.microsoft.com/office/drawing/2014/main" id="{EECFD35B-4C1B-A12A-C574-5FA037DACF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08376" y="3112886"/>
                    <a:ext cx="207128" cy="21143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직선 연결선 385">
                    <a:extLst>
                      <a:ext uri="{FF2B5EF4-FFF2-40B4-BE49-F238E27FC236}">
                        <a16:creationId xmlns:a16="http://schemas.microsoft.com/office/drawing/2014/main" id="{D8E153C6-B8F9-24B5-56C2-9FBA39AECB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05483" y="3048042"/>
                    <a:ext cx="50380" cy="27664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직선 연결선 391">
                    <a:extLst>
                      <a:ext uri="{FF2B5EF4-FFF2-40B4-BE49-F238E27FC236}">
                        <a16:creationId xmlns:a16="http://schemas.microsoft.com/office/drawing/2014/main" id="{16C7E0B4-D6D5-0D7A-81C6-BA9D6AD674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53800" y="2930694"/>
                    <a:ext cx="238469" cy="33913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직선 연결선 398">
                    <a:extLst>
                      <a:ext uri="{FF2B5EF4-FFF2-40B4-BE49-F238E27FC236}">
                        <a16:creationId xmlns:a16="http://schemas.microsoft.com/office/drawing/2014/main" id="{DD1861E4-D5B5-759E-236D-819D96B4F0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46343" y="2964824"/>
                    <a:ext cx="4540" cy="15084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직선 연결선 402">
                    <a:extLst>
                      <a:ext uri="{FF2B5EF4-FFF2-40B4-BE49-F238E27FC236}">
                        <a16:creationId xmlns:a16="http://schemas.microsoft.com/office/drawing/2014/main" id="{5AD68FDB-66B8-6FE5-4785-CC03CD15CA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85315" y="3319801"/>
                    <a:ext cx="328647" cy="13017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직선 연결선 406">
                    <a:extLst>
                      <a:ext uri="{FF2B5EF4-FFF2-40B4-BE49-F238E27FC236}">
                        <a16:creationId xmlns:a16="http://schemas.microsoft.com/office/drawing/2014/main" id="{CF9135E7-D030-384F-3418-6FE1131194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46710" y="3346323"/>
                    <a:ext cx="107712" cy="17398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직선 연결선 509">
                    <a:extLst>
                      <a:ext uri="{FF2B5EF4-FFF2-40B4-BE49-F238E27FC236}">
                        <a16:creationId xmlns:a16="http://schemas.microsoft.com/office/drawing/2014/main" id="{5EC23867-0120-602B-AA9B-D1701A9E50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08514" y="3540696"/>
                    <a:ext cx="257588" cy="28724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직선 연결선 193">
                    <a:extLst>
                      <a:ext uri="{FF2B5EF4-FFF2-40B4-BE49-F238E27FC236}">
                        <a16:creationId xmlns:a16="http://schemas.microsoft.com/office/drawing/2014/main" id="{2A3CBA5B-CD00-87F7-2853-99D0C9F4BB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005325" y="3827944"/>
                    <a:ext cx="101262" cy="10074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직선 연결선 197">
                    <a:extLst>
                      <a:ext uri="{FF2B5EF4-FFF2-40B4-BE49-F238E27FC236}">
                        <a16:creationId xmlns:a16="http://schemas.microsoft.com/office/drawing/2014/main" id="{1678B332-426B-E17E-C534-727440E2F4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090033" y="3917411"/>
                    <a:ext cx="338592" cy="11017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B37B2EA9-BF73-78FC-076E-A8C5BB5AF7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123973" y="3534516"/>
                    <a:ext cx="161582" cy="3931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32" name="직선 연결선 531">
                  <a:extLst>
                    <a:ext uri="{FF2B5EF4-FFF2-40B4-BE49-F238E27FC236}">
                      <a16:creationId xmlns:a16="http://schemas.microsoft.com/office/drawing/2014/main" id="{54A8E4F0-1235-86FE-0D2C-B2F4FA26B6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88791" y="5162651"/>
                  <a:ext cx="37202" cy="5924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0" name="그룹 569">
              <a:extLst>
                <a:ext uri="{FF2B5EF4-FFF2-40B4-BE49-F238E27FC236}">
                  <a16:creationId xmlns:a16="http://schemas.microsoft.com/office/drawing/2014/main" id="{6FFCCC37-D1BC-CA1E-1AA9-9A0A9BCDB20B}"/>
                </a:ext>
              </a:extLst>
            </p:cNvPr>
            <p:cNvGrpSpPr/>
            <p:nvPr/>
          </p:nvGrpSpPr>
          <p:grpSpPr>
            <a:xfrm>
              <a:off x="5860862" y="5180681"/>
              <a:ext cx="906807" cy="1361394"/>
              <a:chOff x="8859420" y="4948690"/>
              <a:chExt cx="906807" cy="1361394"/>
            </a:xfrm>
          </p:grpSpPr>
          <p:grpSp>
            <p:nvGrpSpPr>
              <p:cNvPr id="571" name="그룹 570">
                <a:extLst>
                  <a:ext uri="{FF2B5EF4-FFF2-40B4-BE49-F238E27FC236}">
                    <a16:creationId xmlns:a16="http://schemas.microsoft.com/office/drawing/2014/main" id="{C034B13B-37C5-D326-D717-F2F83F004340}"/>
                  </a:ext>
                </a:extLst>
              </p:cNvPr>
              <p:cNvGrpSpPr/>
              <p:nvPr/>
            </p:nvGrpSpPr>
            <p:grpSpPr>
              <a:xfrm flipH="1">
                <a:off x="8859420" y="4948690"/>
                <a:ext cx="906807" cy="1361394"/>
                <a:chOff x="1716881" y="3023859"/>
                <a:chExt cx="1573568" cy="2110704"/>
              </a:xfrm>
              <a:effectLst>
                <a:outerShdw blurRad="50800" dist="38100" dir="2700000" algn="tl" rotWithShape="0">
                  <a:srgbClr val="4F4638"/>
                </a:outerShdw>
              </a:effectLst>
            </p:grpSpPr>
            <p:cxnSp>
              <p:nvCxnSpPr>
                <p:cNvPr id="576" name="직선 연결선 575">
                  <a:extLst>
                    <a:ext uri="{FF2B5EF4-FFF2-40B4-BE49-F238E27FC236}">
                      <a16:creationId xmlns:a16="http://schemas.microsoft.com/office/drawing/2014/main" id="{0DA21BDC-1EA6-2568-6D23-B8274925BD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0653" y="4654503"/>
                  <a:ext cx="81280" cy="48006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직선 연결선 576">
                  <a:extLst>
                    <a:ext uri="{FF2B5EF4-FFF2-40B4-BE49-F238E27FC236}">
                      <a16:creationId xmlns:a16="http://schemas.microsoft.com/office/drawing/2014/main" id="{8CA4D17D-CCD9-4545-8EA0-9E6ED3B48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3693" y="4894533"/>
                  <a:ext cx="35560" cy="24003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직선 연결선 577">
                  <a:extLst>
                    <a:ext uri="{FF2B5EF4-FFF2-40B4-BE49-F238E27FC236}">
                      <a16:creationId xmlns:a16="http://schemas.microsoft.com/office/drawing/2014/main" id="{99D4D354-02CA-3768-BDF4-67A52A6D71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497653" y="4710383"/>
                  <a:ext cx="66040" cy="18415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직선 연결선 579">
                  <a:extLst>
                    <a:ext uri="{FF2B5EF4-FFF2-40B4-BE49-F238E27FC236}">
                      <a16:creationId xmlns:a16="http://schemas.microsoft.com/office/drawing/2014/main" id="{40A53807-8246-4CB1-A173-2A5048FB0F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97653" y="4428443"/>
                  <a:ext cx="33020" cy="2819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직선 연결선 580">
                  <a:extLst>
                    <a:ext uri="{FF2B5EF4-FFF2-40B4-BE49-F238E27FC236}">
                      <a16:creationId xmlns:a16="http://schemas.microsoft.com/office/drawing/2014/main" id="{ADD8F08C-2754-2F38-EA4E-AAFBE86988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70653" y="4496388"/>
                  <a:ext cx="40640" cy="17843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직선 연결선 581">
                  <a:extLst>
                    <a:ext uri="{FF2B5EF4-FFF2-40B4-BE49-F238E27FC236}">
                      <a16:creationId xmlns:a16="http://schemas.microsoft.com/office/drawing/2014/main" id="{B7E6C5A3-0094-5A64-C97D-FF9099D6D4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11293" y="4188413"/>
                  <a:ext cx="53340" cy="30797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3" name="직선 연결선 582">
                  <a:extLst>
                    <a:ext uri="{FF2B5EF4-FFF2-40B4-BE49-F238E27FC236}">
                      <a16:creationId xmlns:a16="http://schemas.microsoft.com/office/drawing/2014/main" id="{6989ECC1-BDF7-D09C-FDE0-4F9D051B4B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30673" y="4110943"/>
                  <a:ext cx="33020" cy="3175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4" name="직선 연결선 583">
                  <a:extLst>
                    <a:ext uri="{FF2B5EF4-FFF2-40B4-BE49-F238E27FC236}">
                      <a16:creationId xmlns:a16="http://schemas.microsoft.com/office/drawing/2014/main" id="{4342F770-3D02-4F14-3C0F-A8307A6F56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64633" y="4039506"/>
                  <a:ext cx="27940" cy="14890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5" name="직선 연결선 584">
                  <a:extLst>
                    <a:ext uri="{FF2B5EF4-FFF2-40B4-BE49-F238E27FC236}">
                      <a16:creationId xmlns:a16="http://schemas.microsoft.com/office/drawing/2014/main" id="{789DD299-EF64-9601-A511-9392928EC1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63693" y="3870143"/>
                  <a:ext cx="635" cy="25858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6" name="직선 연결선 585">
                  <a:extLst>
                    <a:ext uri="{FF2B5EF4-FFF2-40B4-BE49-F238E27FC236}">
                      <a16:creationId xmlns:a16="http://schemas.microsoft.com/office/drawing/2014/main" id="{54ED4D5D-77A8-05F1-E2A8-D63F8B15BB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91938" y="3734801"/>
                  <a:ext cx="38735" cy="3047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직선 연결선 586">
                  <a:extLst>
                    <a:ext uri="{FF2B5EF4-FFF2-40B4-BE49-F238E27FC236}">
                      <a16:creationId xmlns:a16="http://schemas.microsoft.com/office/drawing/2014/main" id="{C01B3190-4C42-156A-E396-24A18BED62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525593" y="3745455"/>
                  <a:ext cx="43180" cy="14169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직선 연결선 587">
                  <a:extLst>
                    <a:ext uri="{FF2B5EF4-FFF2-40B4-BE49-F238E27FC236}">
                      <a16:creationId xmlns:a16="http://schemas.microsoft.com/office/drawing/2014/main" id="{C57943AE-F059-0DDF-E960-2C11D13C75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43348" y="3999433"/>
                  <a:ext cx="144145" cy="3721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9" name="직선 연결선 598">
                  <a:extLst>
                    <a:ext uri="{FF2B5EF4-FFF2-40B4-BE49-F238E27FC236}">
                      <a16:creationId xmlns:a16="http://schemas.microsoft.com/office/drawing/2014/main" id="{12B10349-6E73-9117-77F5-C2A72DCE70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68773" y="4038009"/>
                  <a:ext cx="1447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0" name="직선 연결선 599">
                  <a:extLst>
                    <a:ext uri="{FF2B5EF4-FFF2-40B4-BE49-F238E27FC236}">
                      <a16:creationId xmlns:a16="http://schemas.microsoft.com/office/drawing/2014/main" id="{1B68CDAE-8362-E38C-CD8D-D9078C5E4C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41393" y="3872815"/>
                  <a:ext cx="410528" cy="12376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2" name="직선 연결선 601">
                  <a:extLst>
                    <a:ext uri="{FF2B5EF4-FFF2-40B4-BE49-F238E27FC236}">
                      <a16:creationId xmlns:a16="http://schemas.microsoft.com/office/drawing/2014/main" id="{044E7763-74CA-73B5-301B-4C73FEDE67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13553" y="3934695"/>
                  <a:ext cx="261620" cy="10195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직선 연결선 602">
                  <a:extLst>
                    <a:ext uri="{FF2B5EF4-FFF2-40B4-BE49-F238E27FC236}">
                      <a16:creationId xmlns:a16="http://schemas.microsoft.com/office/drawing/2014/main" id="{1DF61A1F-1B4F-A8A5-AB27-25AE072E4D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716881" y="3648577"/>
                  <a:ext cx="220067" cy="22138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4" name="직선 연결선 603">
                  <a:extLst>
                    <a:ext uri="{FF2B5EF4-FFF2-40B4-BE49-F238E27FC236}">
                      <a16:creationId xmlns:a16="http://schemas.microsoft.com/office/drawing/2014/main" id="{0EFE227C-0841-18EA-07F1-EB52987A97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75173" y="3816304"/>
                  <a:ext cx="264160" cy="11703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직선 연결선 605">
                  <a:extLst>
                    <a:ext uri="{FF2B5EF4-FFF2-40B4-BE49-F238E27FC236}">
                      <a16:creationId xmlns:a16="http://schemas.microsoft.com/office/drawing/2014/main" id="{48EB2DD0-7AF2-87EF-F7CC-00D1316819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5750" y="3350919"/>
                  <a:ext cx="114444" cy="3198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7" name="직선 연결선 606">
                  <a:extLst>
                    <a:ext uri="{FF2B5EF4-FFF2-40B4-BE49-F238E27FC236}">
                      <a16:creationId xmlns:a16="http://schemas.microsoft.com/office/drawing/2014/main" id="{D6E8879E-8D46-A04E-3D0F-6689B8F6B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00035" y="3023859"/>
                  <a:ext cx="605238" cy="1811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8" name="직선 연결선 607">
                  <a:extLst>
                    <a:ext uri="{FF2B5EF4-FFF2-40B4-BE49-F238E27FC236}">
                      <a16:creationId xmlns:a16="http://schemas.microsoft.com/office/drawing/2014/main" id="{B71DD739-111D-65DC-6543-330ECEA741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5588" y="3023859"/>
                  <a:ext cx="727233" cy="17618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0" name="직선 연결선 609">
                  <a:extLst>
                    <a:ext uri="{FF2B5EF4-FFF2-40B4-BE49-F238E27FC236}">
                      <a16:creationId xmlns:a16="http://schemas.microsoft.com/office/drawing/2014/main" id="{F10510BA-2BDB-036F-E2A0-D39112B4C9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84512" y="3206764"/>
                  <a:ext cx="128309" cy="4036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1" name="직선 연결선 610">
                  <a:extLst>
                    <a:ext uri="{FF2B5EF4-FFF2-40B4-BE49-F238E27FC236}">
                      <a16:creationId xmlns:a16="http://schemas.microsoft.com/office/drawing/2014/main" id="{34AC2315-08E2-54D4-E83A-31F5F0E8E9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2821" y="3211298"/>
                  <a:ext cx="77628" cy="36619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3" name="직선 연결선 612">
                  <a:extLst>
                    <a:ext uri="{FF2B5EF4-FFF2-40B4-BE49-F238E27FC236}">
                      <a16:creationId xmlns:a16="http://schemas.microsoft.com/office/drawing/2014/main" id="{BD944A02-80A9-E33E-D0F8-D00CF0C501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39333" y="3577495"/>
                  <a:ext cx="51116" cy="23880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4" name="직선 연결선 613">
                  <a:extLst>
                    <a:ext uri="{FF2B5EF4-FFF2-40B4-BE49-F238E27FC236}">
                      <a16:creationId xmlns:a16="http://schemas.microsoft.com/office/drawing/2014/main" id="{7EE5FC5B-C3D3-95A2-1054-C909019D3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1293" y="4886676"/>
                  <a:ext cx="187960" cy="24638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5" name="직선 연결선 614">
                  <a:extLst>
                    <a:ext uri="{FF2B5EF4-FFF2-40B4-BE49-F238E27FC236}">
                      <a16:creationId xmlns:a16="http://schemas.microsoft.com/office/drawing/2014/main" id="{C918B759-533D-34DD-05F8-EA6935397E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78603" y="4708876"/>
                  <a:ext cx="13970" cy="25550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직선 연결선 615">
                  <a:extLst>
                    <a:ext uri="{FF2B5EF4-FFF2-40B4-BE49-F238E27FC236}">
                      <a16:creationId xmlns:a16="http://schemas.microsoft.com/office/drawing/2014/main" id="{F6705997-B0D1-AEB4-26BA-5A4B3676B8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8748" y="4569413"/>
                  <a:ext cx="145415" cy="968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7" name="직선 연결선 616">
                  <a:extLst>
                    <a:ext uri="{FF2B5EF4-FFF2-40B4-BE49-F238E27FC236}">
                      <a16:creationId xmlns:a16="http://schemas.microsoft.com/office/drawing/2014/main" id="{13C261C4-D34E-564B-F5FD-046712A0E7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57013" y="4195739"/>
                  <a:ext cx="57150" cy="37216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8" name="직선 연결선 617">
                  <a:extLst>
                    <a:ext uri="{FF2B5EF4-FFF2-40B4-BE49-F238E27FC236}">
                      <a16:creationId xmlns:a16="http://schemas.microsoft.com/office/drawing/2014/main" id="{41D84B10-8038-F3F4-BD18-FCC5B88502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8443" y="4205876"/>
                  <a:ext cx="56198" cy="14827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직선 연결선 618">
                  <a:extLst>
                    <a:ext uri="{FF2B5EF4-FFF2-40B4-BE49-F238E27FC236}">
                      <a16:creationId xmlns:a16="http://schemas.microsoft.com/office/drawing/2014/main" id="{E4C2A3EE-D961-BA97-A905-EB893D0A39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91938" y="3891710"/>
                  <a:ext cx="70167" cy="14493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직선 연결선 619">
                  <a:extLst>
                    <a:ext uri="{FF2B5EF4-FFF2-40B4-BE49-F238E27FC236}">
                      <a16:creationId xmlns:a16="http://schemas.microsoft.com/office/drawing/2014/main" id="{59B48E13-9B69-6FA0-298E-CC688A03A0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1153" y="3827945"/>
                  <a:ext cx="299720" cy="1577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직선 연결선 620">
                  <a:extLst>
                    <a:ext uri="{FF2B5EF4-FFF2-40B4-BE49-F238E27FC236}">
                      <a16:creationId xmlns:a16="http://schemas.microsoft.com/office/drawing/2014/main" id="{513D165F-4FDF-84BF-8DE8-7EDCB896BE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24641" y="3698937"/>
                  <a:ext cx="196215" cy="4807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2" name="직선 연결선 621">
                  <a:extLst>
                    <a:ext uri="{FF2B5EF4-FFF2-40B4-BE49-F238E27FC236}">
                      <a16:creationId xmlns:a16="http://schemas.microsoft.com/office/drawing/2014/main" id="{B8358370-A23C-9F12-0DC1-42C4EC62CF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77041" y="3698937"/>
                  <a:ext cx="43815" cy="20047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3" name="직선 연결선 622">
                  <a:extLst>
                    <a:ext uri="{FF2B5EF4-FFF2-40B4-BE49-F238E27FC236}">
                      <a16:creationId xmlns:a16="http://schemas.microsoft.com/office/drawing/2014/main" id="{1C6987D1-9657-1352-6EC8-C54F986596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24506" y="3696899"/>
                  <a:ext cx="133827" cy="28877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4" name="직선 연결선 623">
                  <a:extLst>
                    <a:ext uri="{FF2B5EF4-FFF2-40B4-BE49-F238E27FC236}">
                      <a16:creationId xmlns:a16="http://schemas.microsoft.com/office/drawing/2014/main" id="{DECA4C02-22C3-6082-3AC3-D46F7FC74A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0851" y="3933334"/>
                  <a:ext cx="63025" cy="1033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9" name="직선 연결선 628">
                  <a:extLst>
                    <a:ext uri="{FF2B5EF4-FFF2-40B4-BE49-F238E27FC236}">
                      <a16:creationId xmlns:a16="http://schemas.microsoft.com/office/drawing/2014/main" id="{ABD538DE-2934-211C-5248-37C71DD8C6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51921" y="3736850"/>
                  <a:ext cx="173672" cy="25526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0" name="직선 연결선 629">
                  <a:extLst>
                    <a:ext uri="{FF2B5EF4-FFF2-40B4-BE49-F238E27FC236}">
                      <a16:creationId xmlns:a16="http://schemas.microsoft.com/office/drawing/2014/main" id="{36E9BDC0-F3ED-B7BF-772F-4331353579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7376" y="3696899"/>
                  <a:ext cx="183593" cy="23669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1" name="직선 연결선 630">
                  <a:extLst>
                    <a:ext uri="{FF2B5EF4-FFF2-40B4-BE49-F238E27FC236}">
                      <a16:creationId xmlns:a16="http://schemas.microsoft.com/office/drawing/2014/main" id="{067ED4B5-2350-FD1D-87F0-E17A217CB0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43348" y="3642004"/>
                  <a:ext cx="271008" cy="6023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직선 연결선 631">
                  <a:extLst>
                    <a:ext uri="{FF2B5EF4-FFF2-40B4-BE49-F238E27FC236}">
                      <a16:creationId xmlns:a16="http://schemas.microsoft.com/office/drawing/2014/main" id="{759D9C02-45F2-4123-1798-67F8B49E8A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16783" y="3648577"/>
                  <a:ext cx="112950" cy="1049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4" name="직선 연결선 633">
                  <a:extLst>
                    <a:ext uri="{FF2B5EF4-FFF2-40B4-BE49-F238E27FC236}">
                      <a16:creationId xmlns:a16="http://schemas.microsoft.com/office/drawing/2014/main" id="{56CD8229-5D12-C133-7C45-A4A5F9FB9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46841" y="3708486"/>
                  <a:ext cx="196850" cy="500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5" name="직선 연결선 634">
                  <a:extLst>
                    <a:ext uri="{FF2B5EF4-FFF2-40B4-BE49-F238E27FC236}">
                      <a16:creationId xmlns:a16="http://schemas.microsoft.com/office/drawing/2014/main" id="{5B61DAF2-C869-F83B-C34D-F7C6E04DAB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28951" y="3708486"/>
                  <a:ext cx="535940" cy="10676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직선 연결선 635">
                  <a:extLst>
                    <a:ext uri="{FF2B5EF4-FFF2-40B4-BE49-F238E27FC236}">
                      <a16:creationId xmlns:a16="http://schemas.microsoft.com/office/drawing/2014/main" id="{50DBD8D8-5D39-99CB-FCD8-C6154BCA96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91353" y="3745455"/>
                  <a:ext cx="163353" cy="14169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직선 연결선 636">
                  <a:extLst>
                    <a:ext uri="{FF2B5EF4-FFF2-40B4-BE49-F238E27FC236}">
                      <a16:creationId xmlns:a16="http://schemas.microsoft.com/office/drawing/2014/main" id="{1D197723-816D-5AD5-26C8-17DC8F10C9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83054" y="3707764"/>
                  <a:ext cx="459023" cy="10207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직선 연결선 637">
                  <a:extLst>
                    <a:ext uri="{FF2B5EF4-FFF2-40B4-BE49-F238E27FC236}">
                      <a16:creationId xmlns:a16="http://schemas.microsoft.com/office/drawing/2014/main" id="{303A3760-B1A9-E312-31B1-4661BF089D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16967" y="3478498"/>
                  <a:ext cx="174386" cy="2366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9DAC0CCA-5E2E-E67D-0147-330F0B9278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87941" y="3412333"/>
                  <a:ext cx="196571" cy="6616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CED75102-7B22-8F39-16D4-BC52D1C1B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0341" y="3586512"/>
                  <a:ext cx="250108" cy="4438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>
                  <a:extLst>
                    <a:ext uri="{FF2B5EF4-FFF2-40B4-BE49-F238E27FC236}">
                      <a16:creationId xmlns:a16="http://schemas.microsoft.com/office/drawing/2014/main" id="{F68FF86F-682F-689F-F685-DA0431659E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51531" y="3623695"/>
                  <a:ext cx="187802" cy="18179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D4F8EEE5-F218-F834-06F5-F69272E6EA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04160" y="3620183"/>
                  <a:ext cx="264676" cy="9441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DCF2C71B-2A9D-C2C2-8B51-FC60C9A4A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65146" y="3312458"/>
                  <a:ext cx="362483" cy="32986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D6E0BA29-9079-7AD7-5558-6DAE6EB915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72297" y="3325522"/>
                  <a:ext cx="79527" cy="3749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1183EA31-188C-7413-C7E8-A0712F1DF5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51622" y="3317405"/>
                  <a:ext cx="420675" cy="438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77F60C50-9218-EBEC-4AAB-8D311B030A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37167" y="3350919"/>
                  <a:ext cx="324792" cy="3123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D4EAB8CC-D4B9-4091-76BE-A6923FFDEB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2526" y="3367754"/>
                  <a:ext cx="294315" cy="319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5796D7C7-0BDD-32ED-8DB2-B8EB201E09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72297" y="3326262"/>
                  <a:ext cx="613947" cy="16066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5D5338F2-E8ED-394F-9A6E-8101BF2D4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936948" y="3207578"/>
                  <a:ext cx="322224" cy="10633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9171FC73-E7A8-D141-40EE-87898A31A5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505273" y="3042485"/>
                  <a:ext cx="34907" cy="3421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D46A9A65-5DC3-D207-00F0-D30AA91A14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73994" y="3097286"/>
                  <a:ext cx="17988" cy="2280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>
                  <a:extLst>
                    <a:ext uri="{FF2B5EF4-FFF2-40B4-BE49-F238E27FC236}">
                      <a16:creationId xmlns:a16="http://schemas.microsoft.com/office/drawing/2014/main" id="{D9A8F80E-1231-57D7-D77F-72C358F06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84512" y="3175904"/>
                  <a:ext cx="6313" cy="4549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>
                  <a:extLst>
                    <a:ext uri="{FF2B5EF4-FFF2-40B4-BE49-F238E27FC236}">
                      <a16:creationId xmlns:a16="http://schemas.microsoft.com/office/drawing/2014/main" id="{12B0EFFF-A85E-CCCB-166D-6C1179EC3D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1323" y="3286585"/>
                  <a:ext cx="54606" cy="20223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8725B32E-A8D1-4309-C8CA-3A7E5996B7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25788" y="3132370"/>
                  <a:ext cx="129576" cy="15421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>
                  <a:extLst>
                    <a:ext uri="{FF2B5EF4-FFF2-40B4-BE49-F238E27FC236}">
                      <a16:creationId xmlns:a16="http://schemas.microsoft.com/office/drawing/2014/main" id="{B042061A-1B01-1236-4DD9-F54A7829F9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8847" y="3058349"/>
                  <a:ext cx="333364" cy="242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3967BA54-DB39-1B72-654F-37C3B01867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7488" y="5133056"/>
                  <a:ext cx="151765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직선 연결선 212">
                  <a:extLst>
                    <a:ext uri="{FF2B5EF4-FFF2-40B4-BE49-F238E27FC236}">
                      <a16:creationId xmlns:a16="http://schemas.microsoft.com/office/drawing/2014/main" id="{CFEEE716-89F2-4D96-CE3C-92868BC2F7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9733" y="3639162"/>
                  <a:ext cx="102036" cy="6307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2" name="직선 연결선 571">
                <a:extLst>
                  <a:ext uri="{FF2B5EF4-FFF2-40B4-BE49-F238E27FC236}">
                    <a16:creationId xmlns:a16="http://schemas.microsoft.com/office/drawing/2014/main" id="{CF142405-E314-7E12-F570-EC38B1F57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645994" y="5060784"/>
                <a:ext cx="50149" cy="1037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5E5A5183-2F3C-FA1B-AAAD-A4FB6355AE0C}"/>
              </a:ext>
            </a:extLst>
          </p:cNvPr>
          <p:cNvCxnSpPr>
            <a:cxnSpLocks/>
          </p:cNvCxnSpPr>
          <p:nvPr/>
        </p:nvCxnSpPr>
        <p:spPr>
          <a:xfrm flipH="1">
            <a:off x="4581208" y="3232300"/>
            <a:ext cx="960937" cy="1372617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4F4638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7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82677D8-6AFE-F60A-2FCB-E8BEA8DE5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719" y="742663"/>
            <a:ext cx="517807" cy="1426721"/>
          </a:xfrm>
          <a:prstGeom prst="rect">
            <a:avLst/>
          </a:prstGeom>
        </p:spPr>
      </p:pic>
      <p:pic>
        <p:nvPicPr>
          <p:cNvPr id="196" name="그림 195">
            <a:extLst>
              <a:ext uri="{FF2B5EF4-FFF2-40B4-BE49-F238E27FC236}">
                <a16:creationId xmlns:a16="http://schemas.microsoft.com/office/drawing/2014/main" id="{E72776F9-57B5-50AC-A352-7072ED94B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2966" y="5665"/>
            <a:ext cx="4328535" cy="17222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E98DA8-2921-4A18-FA24-B7D2029207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3709" y="1872598"/>
            <a:ext cx="6696620" cy="4998201"/>
          </a:xfrm>
          <a:prstGeom prst="rect">
            <a:avLst/>
          </a:prstGeom>
        </p:spPr>
      </p:pic>
      <p:grpSp>
        <p:nvGrpSpPr>
          <p:cNvPr id="356" name="그룹 355">
            <a:extLst>
              <a:ext uri="{FF2B5EF4-FFF2-40B4-BE49-F238E27FC236}">
                <a16:creationId xmlns:a16="http://schemas.microsoft.com/office/drawing/2014/main" id="{7E3CF0E4-1A23-9E8F-95DE-3071022CBC5D}"/>
              </a:ext>
            </a:extLst>
          </p:cNvPr>
          <p:cNvGrpSpPr/>
          <p:nvPr/>
        </p:nvGrpSpPr>
        <p:grpSpPr>
          <a:xfrm>
            <a:off x="6963713" y="1582457"/>
            <a:ext cx="1266012" cy="562064"/>
            <a:chOff x="4592272" y="1194729"/>
            <a:chExt cx="3148533" cy="1397835"/>
          </a:xfrm>
          <a:effectLst>
            <a:outerShdw blurRad="50800" dist="38100" dir="2700000" algn="tl" rotWithShape="0">
              <a:srgbClr val="4F4638"/>
            </a:outerShdw>
          </a:effectLst>
        </p:grpSpPr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2A6AA3CA-74A1-4C14-37EF-403DA5918F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1387" y="1200930"/>
              <a:ext cx="323293" cy="1952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C9F88723-F8AA-D651-7B3F-8CBCC31BF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2542" y="1202363"/>
              <a:ext cx="4588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84FE7319-C702-8AF2-EF96-64FE0F79A7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8080" y="1207064"/>
              <a:ext cx="762249" cy="1987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F751F018-24C3-4E10-87FB-D50A0230C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7400" y="1584353"/>
              <a:ext cx="213360" cy="1885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3BB3F213-A77A-44C6-FA07-00919102A9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1818" y="1396200"/>
              <a:ext cx="206094" cy="96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9E2B3A5C-8E36-1996-8C77-2EE72FFDF1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3494" y="1405863"/>
              <a:ext cx="438324" cy="173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003525FD-4EAD-BDC0-EE2A-46CD9E2D9074}"/>
                </a:ext>
              </a:extLst>
            </p:cNvPr>
            <p:cNvCxnSpPr>
              <a:cxnSpLocks/>
            </p:cNvCxnSpPr>
            <p:nvPr/>
          </p:nvCxnSpPr>
          <p:spPr>
            <a:xfrm>
              <a:off x="6949440" y="1391920"/>
              <a:ext cx="373910" cy="42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2E52EBAE-96A2-3630-02AE-738273937E5F}"/>
                </a:ext>
              </a:extLst>
            </p:cNvPr>
            <p:cNvCxnSpPr>
              <a:cxnSpLocks/>
            </p:cNvCxnSpPr>
            <p:nvPr/>
          </p:nvCxnSpPr>
          <p:spPr>
            <a:xfrm>
              <a:off x="7323350" y="1391920"/>
              <a:ext cx="275594" cy="80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C429FF5D-5D2B-4152-26FE-E3AE06491B22}"/>
                </a:ext>
              </a:extLst>
            </p:cNvPr>
            <p:cNvCxnSpPr>
              <a:cxnSpLocks/>
            </p:cNvCxnSpPr>
            <p:nvPr/>
          </p:nvCxnSpPr>
          <p:spPr>
            <a:xfrm>
              <a:off x="7598944" y="1472154"/>
              <a:ext cx="141861" cy="540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6470FE3B-1A5B-F506-451E-0D761BF04A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8510" y="1971092"/>
              <a:ext cx="91510" cy="276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0DF0DE69-C079-A390-7342-9A86C921A4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033" y="2224247"/>
              <a:ext cx="866841" cy="3106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50A54850-0150-2B02-85FF-EB6AF754C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5640" y="2530420"/>
              <a:ext cx="1047393" cy="621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3E07AD16-4971-098C-C6B7-2D0A7D2957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3494" y="2346262"/>
              <a:ext cx="952146" cy="2463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A46E504B-1D74-9A79-B635-A1D5DCF6D0E3}"/>
                </a:ext>
              </a:extLst>
            </p:cNvPr>
            <p:cNvCxnSpPr>
              <a:cxnSpLocks/>
            </p:cNvCxnSpPr>
            <p:nvPr/>
          </p:nvCxnSpPr>
          <p:spPr>
            <a:xfrm>
              <a:off x="4593057" y="1779818"/>
              <a:ext cx="217703" cy="5664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FA3F6B90-0D19-EE02-C60F-F02073AD5B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0448" y="1600799"/>
              <a:ext cx="30312" cy="2534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95F1E750-AD24-6F95-2B43-4B6DB519EF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92272" y="1772920"/>
              <a:ext cx="188176" cy="657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BA5AE29F-1D29-DCE7-E3CD-A6078BAA56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5604" y="1845569"/>
              <a:ext cx="1747436" cy="300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96F7DD60-640E-FE82-68E5-48B22E28BE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39115" y="2136909"/>
              <a:ext cx="520148" cy="210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>
              <a:extLst>
                <a:ext uri="{FF2B5EF4-FFF2-40B4-BE49-F238E27FC236}">
                  <a16:creationId xmlns:a16="http://schemas.microsoft.com/office/drawing/2014/main" id="{65C0A11F-DE8D-2583-8D75-F37E175C26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9263" y="1711293"/>
              <a:ext cx="539681" cy="4466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78EE0579-85DD-D8FA-E09D-09EF17ED8B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85506" y="1487967"/>
              <a:ext cx="335" cy="2301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>
              <a:extLst>
                <a:ext uri="{FF2B5EF4-FFF2-40B4-BE49-F238E27FC236}">
                  <a16:creationId xmlns:a16="http://schemas.microsoft.com/office/drawing/2014/main" id="{B353A28D-31A8-68F8-BF9D-365E4F053C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2166" y="1718161"/>
              <a:ext cx="76244" cy="502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97D2E03D-3FE7-C4A4-0D9B-5F37E0B0B2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0448" y="1845569"/>
              <a:ext cx="43415" cy="4958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D3D09035-1C9F-2332-8DD0-E7330335E0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7818" y="2307423"/>
              <a:ext cx="561828" cy="340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433D6115-AB51-627A-8E9F-3145117459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2749" y="2199325"/>
              <a:ext cx="44017" cy="125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>
              <a:extLst>
                <a:ext uri="{FF2B5EF4-FFF2-40B4-BE49-F238E27FC236}">
                  <a16:creationId xmlns:a16="http://schemas.microsoft.com/office/drawing/2014/main" id="{25CC1F29-E832-3A83-70DE-9225136392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6659" y="1880715"/>
              <a:ext cx="267679" cy="337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08CB1179-C9FD-5E8F-2D23-B81794614D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6659" y="1711293"/>
              <a:ext cx="483788" cy="1742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>
              <a:extLst>
                <a:ext uri="{FF2B5EF4-FFF2-40B4-BE49-F238E27FC236}">
                  <a16:creationId xmlns:a16="http://schemas.microsoft.com/office/drawing/2014/main" id="{DF0D1759-F681-DCB6-744D-37F434E7B0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7721" y="1711293"/>
              <a:ext cx="1008344" cy="1694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>
              <a:extLst>
                <a:ext uri="{FF2B5EF4-FFF2-40B4-BE49-F238E27FC236}">
                  <a16:creationId xmlns:a16="http://schemas.microsoft.com/office/drawing/2014/main" id="{F336740A-DA11-A5DB-F0B1-FF80DE801C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6405" y="1742529"/>
              <a:ext cx="1029436" cy="144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3A8D5F3C-BD5F-1281-F9AD-1B059BB6F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8992" y="1194729"/>
              <a:ext cx="8433" cy="426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>
              <a:extLst>
                <a:ext uri="{FF2B5EF4-FFF2-40B4-BE49-F238E27FC236}">
                  <a16:creationId xmlns:a16="http://schemas.microsoft.com/office/drawing/2014/main" id="{B4B29E33-17E6-D96B-AEA1-F3CCB01FFC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086" y="1497452"/>
              <a:ext cx="335793" cy="1197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B374950B-6839-432A-DA6A-2DEA97ED41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8657" y="1218186"/>
              <a:ext cx="323998" cy="2697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>
              <a:extLst>
                <a:ext uri="{FF2B5EF4-FFF2-40B4-BE49-F238E27FC236}">
                  <a16:creationId xmlns:a16="http://schemas.microsoft.com/office/drawing/2014/main" id="{7CFDF0E6-CEA5-87CA-7357-434199BD2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1710" y="1370065"/>
              <a:ext cx="53498" cy="1284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061C3E4F-CD8A-F10C-B9CA-8CCE613B81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82542" y="1323558"/>
              <a:ext cx="401661" cy="2977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>
              <a:extLst>
                <a:ext uri="{FF2B5EF4-FFF2-40B4-BE49-F238E27FC236}">
                  <a16:creationId xmlns:a16="http://schemas.microsoft.com/office/drawing/2014/main" id="{C55B32EB-EBAF-AE2B-B0BA-C9D52A3B92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0157" y="1202363"/>
              <a:ext cx="1212106" cy="3527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연결선 312">
              <a:extLst>
                <a:ext uri="{FF2B5EF4-FFF2-40B4-BE49-F238E27FC236}">
                  <a16:creationId xmlns:a16="http://schemas.microsoft.com/office/drawing/2014/main" id="{67D2D321-63B1-219E-856F-4CCAE9E387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6350" y="1391314"/>
              <a:ext cx="722024" cy="2456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>
              <a:extLst>
                <a:ext uri="{FF2B5EF4-FFF2-40B4-BE49-F238E27FC236}">
                  <a16:creationId xmlns:a16="http://schemas.microsoft.com/office/drawing/2014/main" id="{5EABD5AD-014F-1853-9464-2D665076F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7780" y="1545203"/>
              <a:ext cx="71502" cy="2493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A83637FB-D3B2-218A-E046-40470DF03C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32201" y="2196956"/>
              <a:ext cx="1049530" cy="15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888B380C-6410-B6AE-6AF4-E4B008C7EE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54510" y="2318346"/>
              <a:ext cx="426973" cy="2660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DE1C34CB-895B-7434-88EB-B31D1C63E2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0948" y="2341451"/>
              <a:ext cx="618153" cy="242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 335">
              <a:extLst>
                <a:ext uri="{FF2B5EF4-FFF2-40B4-BE49-F238E27FC236}">
                  <a16:creationId xmlns:a16="http://schemas.microsoft.com/office/drawing/2014/main" id="{07C0BF14-9258-181A-BD44-1C3EDBBFA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7254" y="2143294"/>
              <a:ext cx="136708" cy="2029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>
              <a:extLst>
                <a:ext uri="{FF2B5EF4-FFF2-40B4-BE49-F238E27FC236}">
                  <a16:creationId xmlns:a16="http://schemas.microsoft.com/office/drawing/2014/main" id="{2BA93FB5-CDF8-5A6C-CB12-7A32121E8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5964" y="2244778"/>
              <a:ext cx="820812" cy="1078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 344">
              <a:extLst>
                <a:ext uri="{FF2B5EF4-FFF2-40B4-BE49-F238E27FC236}">
                  <a16:creationId xmlns:a16="http://schemas.microsoft.com/office/drawing/2014/main" id="{5BE66E26-F640-4FF9-CBF4-B958C0941A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4738" y="2247799"/>
              <a:ext cx="379239" cy="282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CB1F8324-E17A-FF03-C5D4-FD0F9E8296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6431" y="2221370"/>
              <a:ext cx="497978" cy="26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8" name="그림 357">
            <a:extLst>
              <a:ext uri="{FF2B5EF4-FFF2-40B4-BE49-F238E27FC236}">
                <a16:creationId xmlns:a16="http://schemas.microsoft.com/office/drawing/2014/main" id="{65714683-0EF2-7138-F06F-DAFE839C3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0252" y="-8311"/>
            <a:ext cx="3452159" cy="1798476"/>
          </a:xfrm>
          <a:prstGeom prst="rect">
            <a:avLst/>
          </a:prstGeom>
        </p:spPr>
      </p:pic>
      <p:grpSp>
        <p:nvGrpSpPr>
          <p:cNvPr id="469" name="그룹 468">
            <a:extLst>
              <a:ext uri="{FF2B5EF4-FFF2-40B4-BE49-F238E27FC236}">
                <a16:creationId xmlns:a16="http://schemas.microsoft.com/office/drawing/2014/main" id="{776AA2F2-09F6-C021-4207-B6923676330E}"/>
              </a:ext>
            </a:extLst>
          </p:cNvPr>
          <p:cNvGrpSpPr/>
          <p:nvPr/>
        </p:nvGrpSpPr>
        <p:grpSpPr>
          <a:xfrm>
            <a:off x="9687196" y="1026309"/>
            <a:ext cx="1253241" cy="559311"/>
            <a:chOff x="3339219" y="992307"/>
            <a:chExt cx="3054741" cy="1363307"/>
          </a:xfrm>
          <a:effectLst>
            <a:outerShdw blurRad="50800" dist="38100" dir="2700000" algn="tl" rotWithShape="0">
              <a:srgbClr val="4F4638"/>
            </a:outerShdw>
          </a:effectLst>
        </p:grpSpPr>
        <p:cxnSp>
          <p:nvCxnSpPr>
            <p:cNvPr id="360" name="직선 연결선 359">
              <a:extLst>
                <a:ext uri="{FF2B5EF4-FFF2-40B4-BE49-F238E27FC236}">
                  <a16:creationId xmlns:a16="http://schemas.microsoft.com/office/drawing/2014/main" id="{03439D97-469B-157A-B149-33979EE6F4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9219" y="1316736"/>
              <a:ext cx="287901" cy="2272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 361">
              <a:extLst>
                <a:ext uri="{FF2B5EF4-FFF2-40B4-BE49-F238E27FC236}">
                  <a16:creationId xmlns:a16="http://schemas.microsoft.com/office/drawing/2014/main" id="{4EBE212F-1AE8-4264-B72E-75A15D6600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120" y="1165151"/>
              <a:ext cx="468630" cy="151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 364">
              <a:extLst>
                <a:ext uri="{FF2B5EF4-FFF2-40B4-BE49-F238E27FC236}">
                  <a16:creationId xmlns:a16="http://schemas.microsoft.com/office/drawing/2014/main" id="{87EAFF8C-3871-11A8-B1E6-6E68B8B335E4}"/>
                </a:ext>
              </a:extLst>
            </p:cNvPr>
            <p:cNvCxnSpPr>
              <a:cxnSpLocks/>
            </p:cNvCxnSpPr>
            <p:nvPr/>
          </p:nvCxnSpPr>
          <p:spPr>
            <a:xfrm>
              <a:off x="4095750" y="1165151"/>
              <a:ext cx="3390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>
              <a:extLst>
                <a:ext uri="{FF2B5EF4-FFF2-40B4-BE49-F238E27FC236}">
                  <a16:creationId xmlns:a16="http://schemas.microsoft.com/office/drawing/2014/main" id="{BBA18CA8-12FB-43AD-2905-7552B0A4EA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1505" y="998244"/>
              <a:ext cx="1005840" cy="166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 369">
              <a:extLst>
                <a:ext uri="{FF2B5EF4-FFF2-40B4-BE49-F238E27FC236}">
                  <a16:creationId xmlns:a16="http://schemas.microsoft.com/office/drawing/2014/main" id="{8BF10105-780C-2DAC-C3CA-D5B5353CA3B1}"/>
                </a:ext>
              </a:extLst>
            </p:cNvPr>
            <p:cNvCxnSpPr>
              <a:cxnSpLocks/>
            </p:cNvCxnSpPr>
            <p:nvPr/>
          </p:nvCxnSpPr>
          <p:spPr>
            <a:xfrm>
              <a:off x="5427345" y="998243"/>
              <a:ext cx="302895" cy="257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직선 연결선 372">
              <a:extLst>
                <a:ext uri="{FF2B5EF4-FFF2-40B4-BE49-F238E27FC236}">
                  <a16:creationId xmlns:a16="http://schemas.microsoft.com/office/drawing/2014/main" id="{C75031BE-E15D-3E6A-E456-5A3B138D78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0240" y="1240943"/>
              <a:ext cx="257224" cy="144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직선 연결선 375">
              <a:extLst>
                <a:ext uri="{FF2B5EF4-FFF2-40B4-BE49-F238E27FC236}">
                  <a16:creationId xmlns:a16="http://schemas.microsoft.com/office/drawing/2014/main" id="{F7390969-D3CF-8837-17A1-F1ED6DC2BD2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4" y="1240943"/>
              <a:ext cx="257126" cy="944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>
              <a:extLst>
                <a:ext uri="{FF2B5EF4-FFF2-40B4-BE49-F238E27FC236}">
                  <a16:creationId xmlns:a16="http://schemas.microsoft.com/office/drawing/2014/main" id="{F11363FE-331B-27D3-C569-E5FFDA942885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0" y="1335405"/>
              <a:ext cx="140970" cy="167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연결선 383">
              <a:extLst>
                <a:ext uri="{FF2B5EF4-FFF2-40B4-BE49-F238E27FC236}">
                  <a16:creationId xmlns:a16="http://schemas.microsoft.com/office/drawing/2014/main" id="{6B60470F-B31C-ED92-79DD-6F333AE35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9528" y="1503290"/>
              <a:ext cx="76032" cy="5188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직선 연결선 387">
              <a:extLst>
                <a:ext uri="{FF2B5EF4-FFF2-40B4-BE49-F238E27FC236}">
                  <a16:creationId xmlns:a16="http://schemas.microsoft.com/office/drawing/2014/main" id="{762B1263-76BA-9504-C320-58DF7B60FE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2150" y="2022181"/>
              <a:ext cx="457965" cy="240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AF41A771-A332-1D4C-3027-8C7081DDE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2632" y="2014666"/>
              <a:ext cx="94869" cy="75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>
              <a:extLst>
                <a:ext uri="{FF2B5EF4-FFF2-40B4-BE49-F238E27FC236}">
                  <a16:creationId xmlns:a16="http://schemas.microsoft.com/office/drawing/2014/main" id="{32AE1536-3FD6-3C12-A38B-0390D6FC4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3374" y="2262011"/>
              <a:ext cx="1040206" cy="878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 395">
              <a:extLst>
                <a:ext uri="{FF2B5EF4-FFF2-40B4-BE49-F238E27FC236}">
                  <a16:creationId xmlns:a16="http://schemas.microsoft.com/office/drawing/2014/main" id="{F3602B2A-6B13-80B0-72B0-754F58E5C04C}"/>
                </a:ext>
              </a:extLst>
            </p:cNvPr>
            <p:cNvCxnSpPr>
              <a:cxnSpLocks/>
            </p:cNvCxnSpPr>
            <p:nvPr/>
          </p:nvCxnSpPr>
          <p:spPr>
            <a:xfrm>
              <a:off x="3582952" y="2165348"/>
              <a:ext cx="1176627" cy="1836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>
              <a:extLst>
                <a:ext uri="{FF2B5EF4-FFF2-40B4-BE49-F238E27FC236}">
                  <a16:creationId xmlns:a16="http://schemas.microsoft.com/office/drawing/2014/main" id="{B9CE99B3-0BDB-A884-4AA2-C94C0021EE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39219" y="1544792"/>
              <a:ext cx="253500" cy="633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직선 연결선 401">
              <a:extLst>
                <a:ext uri="{FF2B5EF4-FFF2-40B4-BE49-F238E27FC236}">
                  <a16:creationId xmlns:a16="http://schemas.microsoft.com/office/drawing/2014/main" id="{6E864E99-5DE2-15F3-A7AA-CC958E4C670B}"/>
                </a:ext>
              </a:extLst>
            </p:cNvPr>
            <p:cNvCxnSpPr>
              <a:cxnSpLocks/>
            </p:cNvCxnSpPr>
            <p:nvPr/>
          </p:nvCxnSpPr>
          <p:spPr>
            <a:xfrm>
              <a:off x="3339219" y="1543943"/>
              <a:ext cx="820697" cy="88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 404">
              <a:extLst>
                <a:ext uri="{FF2B5EF4-FFF2-40B4-BE49-F238E27FC236}">
                  <a16:creationId xmlns:a16="http://schemas.microsoft.com/office/drawing/2014/main" id="{869583BE-61EA-3D93-E937-5A9F4AD2F963}"/>
                </a:ext>
              </a:extLst>
            </p:cNvPr>
            <p:cNvCxnSpPr>
              <a:cxnSpLocks/>
            </p:cNvCxnSpPr>
            <p:nvPr/>
          </p:nvCxnSpPr>
          <p:spPr>
            <a:xfrm>
              <a:off x="4114128" y="1552797"/>
              <a:ext cx="1539912" cy="260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 407">
              <a:extLst>
                <a:ext uri="{FF2B5EF4-FFF2-40B4-BE49-F238E27FC236}">
                  <a16:creationId xmlns:a16="http://schemas.microsoft.com/office/drawing/2014/main" id="{55C6CBE4-28FE-FE93-E910-5FDA2FD279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54040" y="1813082"/>
              <a:ext cx="393340" cy="37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 411">
              <a:extLst>
                <a:ext uri="{FF2B5EF4-FFF2-40B4-BE49-F238E27FC236}">
                  <a16:creationId xmlns:a16="http://schemas.microsoft.com/office/drawing/2014/main" id="{11D5AB26-DD31-BF7E-ACE3-4B4642278E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5582" y="1498095"/>
              <a:ext cx="348378" cy="3538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직선 연결선 414">
              <a:extLst>
                <a:ext uri="{FF2B5EF4-FFF2-40B4-BE49-F238E27FC236}">
                  <a16:creationId xmlns:a16="http://schemas.microsoft.com/office/drawing/2014/main" id="{49F04745-4C57-6879-1357-D621D0AFF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7792" y="1371454"/>
              <a:ext cx="488887" cy="18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직선 연결선 416">
              <a:extLst>
                <a:ext uri="{FF2B5EF4-FFF2-40B4-BE49-F238E27FC236}">
                  <a16:creationId xmlns:a16="http://schemas.microsoft.com/office/drawing/2014/main" id="{4D3F8104-6017-6B94-AD29-E52EE7706CB9}"/>
                </a:ext>
              </a:extLst>
            </p:cNvPr>
            <p:cNvCxnSpPr>
              <a:cxnSpLocks/>
            </p:cNvCxnSpPr>
            <p:nvPr/>
          </p:nvCxnSpPr>
          <p:spPr>
            <a:xfrm>
              <a:off x="4620577" y="1369726"/>
              <a:ext cx="1061448" cy="191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직선 연결선 419">
              <a:extLst>
                <a:ext uri="{FF2B5EF4-FFF2-40B4-BE49-F238E27FC236}">
                  <a16:creationId xmlns:a16="http://schemas.microsoft.com/office/drawing/2014/main" id="{8F0E5864-323E-A2B6-DB42-F0457FC6319C}"/>
                </a:ext>
              </a:extLst>
            </p:cNvPr>
            <p:cNvCxnSpPr>
              <a:cxnSpLocks/>
            </p:cNvCxnSpPr>
            <p:nvPr/>
          </p:nvCxnSpPr>
          <p:spPr>
            <a:xfrm>
              <a:off x="5665250" y="1552797"/>
              <a:ext cx="395610" cy="2920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 423">
              <a:extLst>
                <a:ext uri="{FF2B5EF4-FFF2-40B4-BE49-F238E27FC236}">
                  <a16:creationId xmlns:a16="http://schemas.microsoft.com/office/drawing/2014/main" id="{ED04FFF8-88B4-B9AC-26F1-F8D1FA0C6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1292" y="1503290"/>
              <a:ext cx="724268" cy="502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직선 연결선 425">
              <a:extLst>
                <a:ext uri="{FF2B5EF4-FFF2-40B4-BE49-F238E27FC236}">
                  <a16:creationId xmlns:a16="http://schemas.microsoft.com/office/drawing/2014/main" id="{23D6DDC1-7F0A-4DB6-99C5-1802F38FAE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0064" y="1248169"/>
              <a:ext cx="209627" cy="1531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연결선 428">
              <a:extLst>
                <a:ext uri="{FF2B5EF4-FFF2-40B4-BE49-F238E27FC236}">
                  <a16:creationId xmlns:a16="http://schemas.microsoft.com/office/drawing/2014/main" id="{73D6669E-D8A4-ADB6-6071-EFB5680A30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7346" y="992307"/>
              <a:ext cx="117552" cy="4039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 431">
              <a:extLst>
                <a:ext uri="{FF2B5EF4-FFF2-40B4-BE49-F238E27FC236}">
                  <a16:creationId xmlns:a16="http://schemas.microsoft.com/office/drawing/2014/main" id="{6DCD1315-83F0-0A43-D45F-79BC08E1EF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0560" y="1557811"/>
              <a:ext cx="41465" cy="2509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>
              <a:extLst>
                <a:ext uri="{FF2B5EF4-FFF2-40B4-BE49-F238E27FC236}">
                  <a16:creationId xmlns:a16="http://schemas.microsoft.com/office/drawing/2014/main" id="{A4B0020E-F8B0-3D69-BA7B-FD14C7E91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4767" y="1975046"/>
              <a:ext cx="199823" cy="39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직선 연결선 439">
              <a:extLst>
                <a:ext uri="{FF2B5EF4-FFF2-40B4-BE49-F238E27FC236}">
                  <a16:creationId xmlns:a16="http://schemas.microsoft.com/office/drawing/2014/main" id="{BD97E648-8B62-BC2C-28CF-64474CEBA7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1034" y="1971699"/>
              <a:ext cx="292530" cy="3048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직선 연결선 441">
              <a:extLst>
                <a:ext uri="{FF2B5EF4-FFF2-40B4-BE49-F238E27FC236}">
                  <a16:creationId xmlns:a16="http://schemas.microsoft.com/office/drawing/2014/main" id="{7F03130F-72F5-832C-918C-CD5031DC1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9240" y="1971699"/>
              <a:ext cx="702098" cy="9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5B149AA7-ACA2-AD16-9C6C-F1372009A5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4974" y="2054156"/>
              <a:ext cx="627995" cy="3014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직선 연결선 449">
              <a:extLst>
                <a:ext uri="{FF2B5EF4-FFF2-40B4-BE49-F238E27FC236}">
                  <a16:creationId xmlns:a16="http://schemas.microsoft.com/office/drawing/2014/main" id="{80AF0044-4A4F-D6D3-F5E2-7DD52E1D57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7345" y="2022132"/>
              <a:ext cx="815591" cy="1411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>
              <a:extLst>
                <a:ext uri="{FF2B5EF4-FFF2-40B4-BE49-F238E27FC236}">
                  <a16:creationId xmlns:a16="http://schemas.microsoft.com/office/drawing/2014/main" id="{D90EC5C1-5F80-0F52-DA08-456A6F49F9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2235" y="2025528"/>
              <a:ext cx="378274" cy="3223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연결선 457">
              <a:extLst>
                <a:ext uri="{FF2B5EF4-FFF2-40B4-BE49-F238E27FC236}">
                  <a16:creationId xmlns:a16="http://schemas.microsoft.com/office/drawing/2014/main" id="{D23540EF-AA8A-42B1-2491-AE47136FE2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0215" y="1861745"/>
              <a:ext cx="68975" cy="164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>
              <a:extLst>
                <a:ext uri="{FF2B5EF4-FFF2-40B4-BE49-F238E27FC236}">
                  <a16:creationId xmlns:a16="http://schemas.microsoft.com/office/drawing/2014/main" id="{C3882DCF-B878-AD28-9C60-A44488D85A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1505" y="1808791"/>
              <a:ext cx="1219055" cy="579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직선 연결선 463">
              <a:extLst>
                <a:ext uri="{FF2B5EF4-FFF2-40B4-BE49-F238E27FC236}">
                  <a16:creationId xmlns:a16="http://schemas.microsoft.com/office/drawing/2014/main" id="{F3666195-7A31-29DD-C1EF-C6860E5AD0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34840" y="1866724"/>
              <a:ext cx="902549" cy="1965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직선 연결선 466">
              <a:extLst>
                <a:ext uri="{FF2B5EF4-FFF2-40B4-BE49-F238E27FC236}">
                  <a16:creationId xmlns:a16="http://schemas.microsoft.com/office/drawing/2014/main" id="{D691B20D-912A-7FF4-A5B6-3200D38A4A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9319" y="1548370"/>
              <a:ext cx="163815" cy="6077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A1683EC-7AD6-2200-F99A-F037ADDCC2B1}"/>
              </a:ext>
            </a:extLst>
          </p:cNvPr>
          <p:cNvGrpSpPr/>
          <p:nvPr/>
        </p:nvGrpSpPr>
        <p:grpSpPr>
          <a:xfrm>
            <a:off x="8855644" y="776921"/>
            <a:ext cx="319879" cy="1351522"/>
            <a:chOff x="8820884" y="775118"/>
            <a:chExt cx="396455" cy="1351522"/>
          </a:xfrm>
          <a:effectLst>
            <a:outerShdw blurRad="50800" dist="38100" dir="2700000" algn="tl" rotWithShape="0">
              <a:srgbClr val="4F4638"/>
            </a:outerShdw>
          </a:effectLst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B1FFBC5-F4C9-D532-3C4B-708AE4908C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4624" y="1790165"/>
              <a:ext cx="10405" cy="1815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98A56CB-EE60-BE08-6BA5-05E1B8B58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2840" y="1199540"/>
              <a:ext cx="0" cy="77216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4F4638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B6B86E6-2931-1196-BB75-E562619094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2838" y="1165151"/>
              <a:ext cx="120428" cy="41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CA8B145-C38B-F0DE-D9B0-3283FF6B3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7334" y="1076197"/>
              <a:ext cx="13335" cy="952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DE78D6E-59DD-7DB4-0132-53B0533C2D7D}"/>
                </a:ext>
              </a:extLst>
            </p:cNvPr>
            <p:cNvCxnSpPr>
              <a:cxnSpLocks/>
            </p:cNvCxnSpPr>
            <p:nvPr/>
          </p:nvCxnSpPr>
          <p:spPr>
            <a:xfrm>
              <a:off x="9014623" y="1115284"/>
              <a:ext cx="111024" cy="3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836161A4-8940-D963-4400-3999E9B45D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2871" y="1076197"/>
              <a:ext cx="67798" cy="407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F12DAEF-45A3-843F-1899-44F4475AF0A9}"/>
                </a:ext>
              </a:extLst>
            </p:cNvPr>
            <p:cNvCxnSpPr>
              <a:cxnSpLocks/>
            </p:cNvCxnSpPr>
            <p:nvPr/>
          </p:nvCxnSpPr>
          <p:spPr>
            <a:xfrm>
              <a:off x="8910634" y="998245"/>
              <a:ext cx="103990" cy="117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9006051-EB3F-ADA1-F0A2-AD78617AC6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0634" y="866800"/>
              <a:ext cx="46793" cy="1314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F42995AB-BE84-A4FE-FC7B-2618F2159D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7427" y="815365"/>
              <a:ext cx="67602" cy="51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486C687-1248-E296-AAC3-7C5514BCD9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25029" y="814018"/>
              <a:ext cx="152305" cy="270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08DB520-E8D0-9BB8-040D-AA67EBF274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30961" y="775269"/>
              <a:ext cx="152305" cy="270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1CD15657-DBA3-4D62-FD74-79E44C12E9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77334" y="801660"/>
              <a:ext cx="40005" cy="394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D2192CF6-6568-9077-414A-B61FCCBCAB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6770" y="841082"/>
              <a:ext cx="605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C6F7088-BEFF-5D42-3831-9817B8CB6E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2319" y="775118"/>
              <a:ext cx="178473" cy="605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199B94F3-3876-BEA4-178D-9AC38B43C6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20885" y="827550"/>
              <a:ext cx="41434" cy="2068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08621A4-4822-36E6-A157-E9642A75BA37}"/>
                </a:ext>
              </a:extLst>
            </p:cNvPr>
            <p:cNvCxnSpPr>
              <a:cxnSpLocks/>
            </p:cNvCxnSpPr>
            <p:nvPr/>
          </p:nvCxnSpPr>
          <p:spPr>
            <a:xfrm>
              <a:off x="8820884" y="1034403"/>
              <a:ext cx="78792" cy="1124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B0A5BEB5-9A93-AD3C-D400-D9CCD9C2D4C7}"/>
                </a:ext>
              </a:extLst>
            </p:cNvPr>
            <p:cNvCxnSpPr>
              <a:cxnSpLocks/>
            </p:cNvCxnSpPr>
            <p:nvPr/>
          </p:nvCxnSpPr>
          <p:spPr>
            <a:xfrm>
              <a:off x="8899676" y="1141343"/>
              <a:ext cx="114947" cy="65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6B104FDA-F94E-12D0-07F5-CD3B044ADBD8}"/>
                </a:ext>
              </a:extLst>
            </p:cNvPr>
            <p:cNvCxnSpPr>
              <a:cxnSpLocks/>
            </p:cNvCxnSpPr>
            <p:nvPr/>
          </p:nvCxnSpPr>
          <p:spPr>
            <a:xfrm>
              <a:off x="9014624" y="2126640"/>
              <a:ext cx="5233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BF107652-FF58-D660-BA78-30E1CDC913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4776" y="2072665"/>
              <a:ext cx="68095" cy="53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D5DE27A8-A925-A290-ABE3-BCD90D9FFF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57180" y="2072665"/>
              <a:ext cx="68095" cy="53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F9AE8F9-10CA-03CB-6580-89CCB7B229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4074" y="1971699"/>
              <a:ext cx="59877" cy="1009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7331991A-F4A5-F7B3-111E-45B470CA09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3176" y="1971699"/>
              <a:ext cx="59877" cy="1009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D00A1536-E183-1EAB-FE6F-8D5957186E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13951" y="1547218"/>
              <a:ext cx="10752" cy="245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F2B7884-62A4-40C2-C86C-2FD8B32A39D6}"/>
                </a:ext>
              </a:extLst>
            </p:cNvPr>
            <p:cNvCxnSpPr>
              <a:cxnSpLocks/>
            </p:cNvCxnSpPr>
            <p:nvPr/>
          </p:nvCxnSpPr>
          <p:spPr>
            <a:xfrm>
              <a:off x="9013951" y="1376064"/>
              <a:ext cx="0" cy="1711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73137E2-F4C2-E2EB-97C4-7EEBE6504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3951" y="1206016"/>
              <a:ext cx="5233" cy="179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8BD5B7CF-2FB2-ED0D-CBDE-C8B5FB571AF0}"/>
              </a:ext>
            </a:extLst>
          </p:cNvPr>
          <p:cNvGrpSpPr/>
          <p:nvPr/>
        </p:nvGrpSpPr>
        <p:grpSpPr>
          <a:xfrm>
            <a:off x="8098889" y="2234834"/>
            <a:ext cx="1785620" cy="542209"/>
            <a:chOff x="8098889" y="2234834"/>
            <a:chExt cx="1785620" cy="542209"/>
          </a:xfrm>
          <a:effectLst>
            <a:outerShdw blurRad="50800" dist="38100" dir="2700000" algn="tl" rotWithShape="0">
              <a:srgbClr val="4F4638"/>
            </a:outerShdw>
          </a:effectLst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C779744-B4EC-BD11-9264-50C3EA4072F5}"/>
                </a:ext>
              </a:extLst>
            </p:cNvPr>
            <p:cNvSpPr/>
            <p:nvPr/>
          </p:nvSpPr>
          <p:spPr>
            <a:xfrm>
              <a:off x="8098889" y="2234835"/>
              <a:ext cx="1785620" cy="5422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4F4638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B9DC137-AFD8-7632-2549-6D1DC4FB2B5C}"/>
                </a:ext>
              </a:extLst>
            </p:cNvPr>
            <p:cNvCxnSpPr>
              <a:cxnSpLocks/>
              <a:stCxn id="2" idx="0"/>
              <a:endCxn id="2" idx="3"/>
            </p:cNvCxnSpPr>
            <p:nvPr/>
          </p:nvCxnSpPr>
          <p:spPr>
            <a:xfrm flipH="1">
              <a:off x="8360387" y="2234835"/>
              <a:ext cx="631312" cy="4628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27535AD-0AAD-939F-43FE-BDB276DC68F1}"/>
                </a:ext>
              </a:extLst>
            </p:cNvPr>
            <p:cNvCxnSpPr>
              <a:cxnSpLocks/>
              <a:stCxn id="2" idx="0"/>
              <a:endCxn id="2" idx="5"/>
            </p:cNvCxnSpPr>
            <p:nvPr/>
          </p:nvCxnSpPr>
          <p:spPr>
            <a:xfrm>
              <a:off x="8991699" y="2234835"/>
              <a:ext cx="631312" cy="4628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DEFCF87-0CD8-4568-CA27-A6F3889197F1}"/>
                </a:ext>
              </a:extLst>
            </p:cNvPr>
            <p:cNvCxnSpPr>
              <a:cxnSpLocks/>
              <a:stCxn id="2" idx="6"/>
              <a:endCxn id="2" idx="3"/>
            </p:cNvCxnSpPr>
            <p:nvPr/>
          </p:nvCxnSpPr>
          <p:spPr>
            <a:xfrm flipH="1">
              <a:off x="8360387" y="2505939"/>
              <a:ext cx="1524122" cy="1916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7134106-DEBA-78E4-CC2F-6E30CF66746E}"/>
                </a:ext>
              </a:extLst>
            </p:cNvPr>
            <p:cNvCxnSpPr>
              <a:cxnSpLocks/>
              <a:stCxn id="2" idx="5"/>
              <a:endCxn id="2" idx="2"/>
            </p:cNvCxnSpPr>
            <p:nvPr/>
          </p:nvCxnSpPr>
          <p:spPr>
            <a:xfrm flipH="1" flipV="1">
              <a:off x="8098889" y="2505939"/>
              <a:ext cx="1524122" cy="1916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358B1DA-D437-34AB-1FE1-79075603CA66}"/>
                </a:ext>
              </a:extLst>
            </p:cNvPr>
            <p:cNvCxnSpPr>
              <a:cxnSpLocks/>
              <a:stCxn id="2" idx="6"/>
              <a:endCxn id="2" idx="2"/>
            </p:cNvCxnSpPr>
            <p:nvPr/>
          </p:nvCxnSpPr>
          <p:spPr>
            <a:xfrm flipH="1">
              <a:off x="8098889" y="2505939"/>
              <a:ext cx="17856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94A37A2-DA92-689A-AADF-872FC93F8BDF}"/>
                </a:ext>
              </a:extLst>
            </p:cNvPr>
            <p:cNvCxnSpPr>
              <a:cxnSpLocks/>
            </p:cNvCxnSpPr>
            <p:nvPr/>
          </p:nvCxnSpPr>
          <p:spPr>
            <a:xfrm>
              <a:off x="8676043" y="2260552"/>
              <a:ext cx="84417" cy="1448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B703E5D-11E3-B909-EE2C-E272CB71245E}"/>
                </a:ext>
              </a:extLst>
            </p:cNvPr>
            <p:cNvCxnSpPr>
              <a:cxnSpLocks/>
            </p:cNvCxnSpPr>
            <p:nvPr/>
          </p:nvCxnSpPr>
          <p:spPr>
            <a:xfrm>
              <a:off x="8841602" y="2347267"/>
              <a:ext cx="0" cy="792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DE1E74E-DCF3-2867-E03F-299DFFAD8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1602" y="2342088"/>
              <a:ext cx="288672" cy="844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7290EFD0-1EF4-6234-A22B-191800730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0201" y="2426534"/>
              <a:ext cx="111400" cy="794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직선 연결선 451">
              <a:extLst>
                <a:ext uri="{FF2B5EF4-FFF2-40B4-BE49-F238E27FC236}">
                  <a16:creationId xmlns:a16="http://schemas.microsoft.com/office/drawing/2014/main" id="{CAB4FFDD-B2D9-F2AA-A2D1-2DEBEAC16E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30961" y="2377771"/>
              <a:ext cx="31877" cy="1369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직선 연결선 458">
              <a:extLst>
                <a:ext uri="{FF2B5EF4-FFF2-40B4-BE49-F238E27FC236}">
                  <a16:creationId xmlns:a16="http://schemas.microsoft.com/office/drawing/2014/main" id="{A4EF354F-7F40-F5C6-FAF1-B251D2495590}"/>
                </a:ext>
              </a:extLst>
            </p:cNvPr>
            <p:cNvCxnSpPr>
              <a:cxnSpLocks/>
            </p:cNvCxnSpPr>
            <p:nvPr/>
          </p:nvCxnSpPr>
          <p:spPr>
            <a:xfrm>
              <a:off x="8557244" y="2267085"/>
              <a:ext cx="203216" cy="1382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직선 연결선 462">
              <a:extLst>
                <a:ext uri="{FF2B5EF4-FFF2-40B4-BE49-F238E27FC236}">
                  <a16:creationId xmlns:a16="http://schemas.microsoft.com/office/drawing/2014/main" id="{1ADC7ED9-DE65-E91C-60AF-2A2E0AB5BFE2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 flipV="1">
              <a:off x="8718251" y="2234835"/>
              <a:ext cx="273448" cy="828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직선 연결선 467">
              <a:extLst>
                <a:ext uri="{FF2B5EF4-FFF2-40B4-BE49-F238E27FC236}">
                  <a16:creationId xmlns:a16="http://schemas.microsoft.com/office/drawing/2014/main" id="{8D4F2218-E36B-51C6-1150-7DA8F5AF78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1181" y="2234834"/>
              <a:ext cx="9317" cy="811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직선 연결선 471">
              <a:extLst>
                <a:ext uri="{FF2B5EF4-FFF2-40B4-BE49-F238E27FC236}">
                  <a16:creationId xmlns:a16="http://schemas.microsoft.com/office/drawing/2014/main" id="{F39C3327-0C10-7034-52B3-AB6560FFA8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8668" y="2240133"/>
              <a:ext cx="82001" cy="468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직선 연결선 475">
              <a:extLst>
                <a:ext uri="{FF2B5EF4-FFF2-40B4-BE49-F238E27FC236}">
                  <a16:creationId xmlns:a16="http://schemas.microsoft.com/office/drawing/2014/main" id="{147B0F91-7A8C-21CD-9418-CD6337F79D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69536" y="2260552"/>
              <a:ext cx="137819" cy="1659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직선 연결선 478">
              <a:extLst>
                <a:ext uri="{FF2B5EF4-FFF2-40B4-BE49-F238E27FC236}">
                  <a16:creationId xmlns:a16="http://schemas.microsoft.com/office/drawing/2014/main" id="{03DB8E28-04BA-8106-B4A8-D3E20701A7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8853" y="2275422"/>
              <a:ext cx="206339" cy="1698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직선 연결선 483">
              <a:extLst>
                <a:ext uri="{FF2B5EF4-FFF2-40B4-BE49-F238E27FC236}">
                  <a16:creationId xmlns:a16="http://schemas.microsoft.com/office/drawing/2014/main" id="{00B5AB61-E934-E7A5-7F0D-29B6C91AAC1B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83" y="2366125"/>
              <a:ext cx="55370" cy="139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직선 연결선 487">
              <a:extLst>
                <a:ext uri="{FF2B5EF4-FFF2-40B4-BE49-F238E27FC236}">
                  <a16:creationId xmlns:a16="http://schemas.microsoft.com/office/drawing/2014/main" id="{6A143C55-EBB7-EC96-4F66-2FF688972A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26513" y="2258521"/>
              <a:ext cx="57433" cy="146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직선 연결선 495">
              <a:extLst>
                <a:ext uri="{FF2B5EF4-FFF2-40B4-BE49-F238E27FC236}">
                  <a16:creationId xmlns:a16="http://schemas.microsoft.com/office/drawing/2014/main" id="{4D7122AD-87D0-16E5-2460-0BC29850CC86}"/>
                </a:ext>
              </a:extLst>
            </p:cNvPr>
            <p:cNvCxnSpPr>
              <a:cxnSpLocks/>
              <a:endCxn id="2" idx="7"/>
            </p:cNvCxnSpPr>
            <p:nvPr/>
          </p:nvCxnSpPr>
          <p:spPr>
            <a:xfrm flipV="1">
              <a:off x="9528283" y="2314240"/>
              <a:ext cx="94728" cy="1916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직선 연결선 499">
              <a:extLst>
                <a:ext uri="{FF2B5EF4-FFF2-40B4-BE49-F238E27FC236}">
                  <a16:creationId xmlns:a16="http://schemas.microsoft.com/office/drawing/2014/main" id="{A06CD0E3-F673-35DE-2BEC-AF1ADD74BC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3104" y="2404922"/>
              <a:ext cx="169271" cy="403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직선 연결선 504">
              <a:extLst>
                <a:ext uri="{FF2B5EF4-FFF2-40B4-BE49-F238E27FC236}">
                  <a16:creationId xmlns:a16="http://schemas.microsoft.com/office/drawing/2014/main" id="{82B75DA0-0CDF-F814-FA9B-80B352A4B68B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 flipH="1" flipV="1">
              <a:off x="9591533" y="2377771"/>
              <a:ext cx="292976" cy="128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직선 연결선 508">
              <a:extLst>
                <a:ext uri="{FF2B5EF4-FFF2-40B4-BE49-F238E27FC236}">
                  <a16:creationId xmlns:a16="http://schemas.microsoft.com/office/drawing/2014/main" id="{4F99B1AE-C31C-4687-84AF-3852A60384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58969" y="2406142"/>
              <a:ext cx="112621" cy="99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61813D61-7105-74E4-584E-5471144D11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34030" y="2505938"/>
              <a:ext cx="112869" cy="1044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271E24F-D5E7-4292-0E2F-1212A2A60F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6823" y="2505801"/>
              <a:ext cx="135496" cy="76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82F79C4-80AE-0507-9CEC-D5FC678065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83803" y="2305427"/>
              <a:ext cx="39090" cy="208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E776D67-AA50-0CEE-6678-9AB40FF07E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0682" y="2426534"/>
              <a:ext cx="204048" cy="792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368A8D19-BBBF-9483-45C7-A839A03484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5637" y="2267085"/>
              <a:ext cx="39779" cy="203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DC8B18C9-700B-B635-63EC-41F871EE9914}"/>
                </a:ext>
              </a:extLst>
            </p:cNvPr>
            <p:cNvCxnSpPr>
              <a:cxnSpLocks/>
            </p:cNvCxnSpPr>
            <p:nvPr/>
          </p:nvCxnSpPr>
          <p:spPr>
            <a:xfrm>
              <a:off x="8174667" y="2404922"/>
              <a:ext cx="68739" cy="1008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AE7558B3-E191-DAD4-6384-EF290646BD00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8199007" y="2314240"/>
              <a:ext cx="161380" cy="121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5A121CDA-70D3-D454-AAFC-D32D9B3993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0066" y="2390946"/>
              <a:ext cx="237496" cy="752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115AB504-5C6F-30E2-4367-A35ADA1830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0949" y="2549524"/>
              <a:ext cx="279532" cy="644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4E64BA1B-820E-02E6-D23A-2D824B35786A}"/>
                </a:ext>
              </a:extLst>
            </p:cNvPr>
            <p:cNvCxnSpPr>
              <a:cxnSpLocks/>
            </p:cNvCxnSpPr>
            <p:nvPr/>
          </p:nvCxnSpPr>
          <p:spPr>
            <a:xfrm>
              <a:off x="8502266" y="2509751"/>
              <a:ext cx="42275" cy="484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72F0E753-3A7D-4A80-4C70-287FB1B592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21125" y="2581759"/>
              <a:ext cx="98849" cy="82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FC19CB9F-8FBC-C454-C7FD-C0FC928FEA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4183" y="2502912"/>
              <a:ext cx="182996" cy="857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A318C895-BD29-B9B3-5EDF-ECE1EF47F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2243" y="2509751"/>
              <a:ext cx="23640" cy="636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9B0D8103-D3F2-2B90-8CFE-213A7EB156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78962" y="2509751"/>
              <a:ext cx="19155" cy="31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33539A05-6C6C-AF98-B4A9-433E9B10A5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85901" y="2588705"/>
              <a:ext cx="48902" cy="454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FD658386-94D1-0697-48E7-C57B330627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4423" y="2573411"/>
              <a:ext cx="13661" cy="1015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05093427-AF21-32A7-653F-4668A3A6C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0653" y="2647950"/>
              <a:ext cx="37752" cy="693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89AB318D-EDFD-9012-DB67-11EE344213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3403" y="2710833"/>
              <a:ext cx="135449" cy="24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8E51E130-16C4-73C9-C1FF-210382AF99C8}"/>
                </a:ext>
              </a:extLst>
            </p:cNvPr>
            <p:cNvCxnSpPr>
              <a:cxnSpLocks/>
            </p:cNvCxnSpPr>
            <p:nvPr/>
          </p:nvCxnSpPr>
          <p:spPr>
            <a:xfrm>
              <a:off x="8647406" y="2711834"/>
              <a:ext cx="295122" cy="54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01A275BB-7AB2-7928-FDB6-42BEB599CD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2319" y="2716889"/>
              <a:ext cx="80209" cy="506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2B9DAC76-C072-38AA-955F-35E66738C123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 flipH="1" flipV="1">
              <a:off x="8886222" y="2637054"/>
              <a:ext cx="105477" cy="1399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0C4CB350-FECA-09B7-1709-55A8AB487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8570" y="2629549"/>
              <a:ext cx="141565" cy="597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4369A901-65FD-8A62-78FD-5EADC92AED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2629" y="2622316"/>
              <a:ext cx="100209" cy="119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075D6378-B120-A18C-A20E-8D1E1E6752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19184" y="2689264"/>
              <a:ext cx="204679" cy="782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D6AD6FA8-8EEA-6924-4683-27C50FC086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0274" y="2658613"/>
              <a:ext cx="177081" cy="696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72AB4847-D542-D6F9-48F9-90B6DD78AA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0844" y="2609830"/>
              <a:ext cx="187439" cy="791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755B5C31-6CD1-BFBF-EAC0-A951332DE7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445" y="2566634"/>
              <a:ext cx="192808" cy="88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93383893-10EE-DAD5-2DC7-D2C3224CC455}"/>
                </a:ext>
              </a:extLst>
            </p:cNvPr>
            <p:cNvCxnSpPr>
              <a:cxnSpLocks/>
              <a:stCxn id="2" idx="5"/>
            </p:cNvCxnSpPr>
            <p:nvPr/>
          </p:nvCxnSpPr>
          <p:spPr>
            <a:xfrm flipV="1">
              <a:off x="9623011" y="2528158"/>
              <a:ext cx="89331" cy="1694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타원 212">
            <a:extLst>
              <a:ext uri="{FF2B5EF4-FFF2-40B4-BE49-F238E27FC236}">
                <a16:creationId xmlns:a16="http://schemas.microsoft.com/office/drawing/2014/main" id="{97FF449C-BD37-1940-B54A-B504C269F22F}"/>
              </a:ext>
            </a:extLst>
          </p:cNvPr>
          <p:cNvSpPr/>
          <p:nvPr/>
        </p:nvSpPr>
        <p:spPr>
          <a:xfrm>
            <a:off x="7942232" y="2206322"/>
            <a:ext cx="2083559" cy="632678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srgbClr val="4F4638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0DA6F621-F3F3-3C06-A27C-91BB67C73C9E}"/>
              </a:ext>
            </a:extLst>
          </p:cNvPr>
          <p:cNvSpPr/>
          <p:nvPr/>
        </p:nvSpPr>
        <p:spPr>
          <a:xfrm>
            <a:off x="7790190" y="2163397"/>
            <a:ext cx="2408170" cy="731247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srgbClr val="4F4638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95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그림 475">
            <a:extLst>
              <a:ext uri="{FF2B5EF4-FFF2-40B4-BE49-F238E27FC236}">
                <a16:creationId xmlns:a16="http://schemas.microsoft.com/office/drawing/2014/main" id="{4DBF932B-E718-3C7B-0AFE-9CF0FE65C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329" y="2758366"/>
            <a:ext cx="1150720" cy="2065199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023F6743-E2EF-5A48-A2E5-11E7751C143B}"/>
              </a:ext>
            </a:extLst>
          </p:cNvPr>
          <p:cNvGrpSpPr/>
          <p:nvPr/>
        </p:nvGrpSpPr>
        <p:grpSpPr>
          <a:xfrm>
            <a:off x="2242626" y="1353857"/>
            <a:ext cx="1266012" cy="562064"/>
            <a:chOff x="4592272" y="1194729"/>
            <a:chExt cx="3148533" cy="1397835"/>
          </a:xfrm>
          <a:effectLst>
            <a:outerShdw blurRad="50800" dist="38100" dir="2700000" algn="tl" rotWithShape="0">
              <a:srgbClr val="4F4638"/>
            </a:outerShdw>
          </a:effectLst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C352B70-0E6F-4F34-45A0-5B72D452B1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1387" y="1200930"/>
              <a:ext cx="323293" cy="1952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3589165-C4B6-B4DD-82DE-A969F748B4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2542" y="1202363"/>
              <a:ext cx="4588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45EAFA4-C935-26D7-B193-AB9A2B58B2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8080" y="1207064"/>
              <a:ext cx="762249" cy="1987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0FDA3A2-54C5-07F9-F9E7-A4E5CDBBD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7400" y="1584353"/>
              <a:ext cx="213360" cy="1885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2CFFDBB-7911-A5B3-5596-ED2792519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1818" y="1396200"/>
              <a:ext cx="206094" cy="96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3459567-3D95-9342-359E-41ECC32910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3494" y="1405863"/>
              <a:ext cx="438324" cy="173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9A51C29-5C8D-FF5D-29D9-6FC5132A7DDF}"/>
                </a:ext>
              </a:extLst>
            </p:cNvPr>
            <p:cNvCxnSpPr>
              <a:cxnSpLocks/>
            </p:cNvCxnSpPr>
            <p:nvPr/>
          </p:nvCxnSpPr>
          <p:spPr>
            <a:xfrm>
              <a:off x="6949440" y="1391920"/>
              <a:ext cx="373910" cy="42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138F253-930E-2845-C55E-9FD3E33872E1}"/>
                </a:ext>
              </a:extLst>
            </p:cNvPr>
            <p:cNvCxnSpPr>
              <a:cxnSpLocks/>
            </p:cNvCxnSpPr>
            <p:nvPr/>
          </p:nvCxnSpPr>
          <p:spPr>
            <a:xfrm>
              <a:off x="7323350" y="1391920"/>
              <a:ext cx="275594" cy="80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3352B74-5328-9867-C06F-3B387558CB57}"/>
                </a:ext>
              </a:extLst>
            </p:cNvPr>
            <p:cNvCxnSpPr>
              <a:cxnSpLocks/>
            </p:cNvCxnSpPr>
            <p:nvPr/>
          </p:nvCxnSpPr>
          <p:spPr>
            <a:xfrm>
              <a:off x="7598944" y="1472154"/>
              <a:ext cx="141861" cy="540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2E3C1C5-F8D0-954D-1D16-F77BCAE412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8510" y="1971092"/>
              <a:ext cx="91510" cy="276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6D91DDA-954F-FFD3-A091-87B0EC1179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033" y="2224247"/>
              <a:ext cx="866841" cy="3106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FD2A108-FDF7-AD55-60C9-F2E2168F9D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5640" y="2530420"/>
              <a:ext cx="1047393" cy="621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73CB416-511D-F075-71E8-9138698FACA7}"/>
                </a:ext>
              </a:extLst>
            </p:cNvPr>
            <p:cNvCxnSpPr>
              <a:cxnSpLocks/>
            </p:cNvCxnSpPr>
            <p:nvPr/>
          </p:nvCxnSpPr>
          <p:spPr>
            <a:xfrm>
              <a:off x="4803494" y="2346262"/>
              <a:ext cx="952146" cy="2463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137A318-6592-8841-51EF-4C68E0EEB31D}"/>
                </a:ext>
              </a:extLst>
            </p:cNvPr>
            <p:cNvCxnSpPr>
              <a:cxnSpLocks/>
            </p:cNvCxnSpPr>
            <p:nvPr/>
          </p:nvCxnSpPr>
          <p:spPr>
            <a:xfrm>
              <a:off x="4593057" y="1779818"/>
              <a:ext cx="217703" cy="5664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68EFDAD-52FA-EA01-2390-9BCE9FCD00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0448" y="1600799"/>
              <a:ext cx="30312" cy="2534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D5907AD-79EB-BC5D-8398-C05C3D368E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92272" y="1772920"/>
              <a:ext cx="188176" cy="657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95C8B57-47B1-301F-C1BD-7C8203EA8B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5604" y="1845569"/>
              <a:ext cx="1747436" cy="300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7C55F2D-1032-1177-35D7-AB7CFDE812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39115" y="2136909"/>
              <a:ext cx="520148" cy="210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7391DDC-B47A-37EC-B9E4-6C4A31C90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9263" y="1711293"/>
              <a:ext cx="539681" cy="4466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8320352-FC91-1BAC-0241-A139792E0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85506" y="1487967"/>
              <a:ext cx="335" cy="2301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4EEDA6E-83B1-A214-7946-4338B353FA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2166" y="1718161"/>
              <a:ext cx="76244" cy="502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4E41B8D-B6CB-F354-2721-47F5EFA78A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0448" y="1845569"/>
              <a:ext cx="43415" cy="4958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E12FA25-DB84-631C-B983-087A6D6BF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7818" y="2307423"/>
              <a:ext cx="561828" cy="340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C6EB737-7A0E-0499-AB92-1E445D62BB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2749" y="2199325"/>
              <a:ext cx="44017" cy="125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E39DEA0-B87C-3137-1382-5473F4609B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6659" y="1880715"/>
              <a:ext cx="267679" cy="337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0760169-AAF1-D843-2AD7-8FEB819E32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6659" y="1711293"/>
              <a:ext cx="483788" cy="1742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8C206D9-1198-9397-0FE7-A440B61095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7721" y="1711292"/>
              <a:ext cx="1008344" cy="1694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8C08FEA-54EB-BCEF-CB95-B00139F1F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6405" y="1742529"/>
              <a:ext cx="1029436" cy="144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0637E8B-ACB9-1BB6-17D6-8C67F7FB40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8992" y="1194729"/>
              <a:ext cx="8433" cy="426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034C081-28F0-0F97-EC34-C81735652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086" y="1497452"/>
              <a:ext cx="335793" cy="1197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1F58053-BFB4-1BDF-E030-64945FFD96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8657" y="1218186"/>
              <a:ext cx="323998" cy="2697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D060255-4AD1-C1B3-3F8D-AF109FECB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1710" y="1370065"/>
              <a:ext cx="53498" cy="1284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CCE92F79-679B-E744-20A6-3659511A3E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82542" y="1323558"/>
              <a:ext cx="401661" cy="2977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250912A-5279-5C94-B882-4BB48648B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0157" y="1202363"/>
              <a:ext cx="1212106" cy="3527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3BC7EF5-F49E-A197-CF23-6228DB7C4B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6350" y="1391314"/>
              <a:ext cx="722024" cy="2456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DD53906-25ED-CD6B-A396-AB5449EDFE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7780" y="1545203"/>
              <a:ext cx="71502" cy="2493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71C1B00-6A58-6377-AC9A-669B44AC12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32201" y="2196956"/>
              <a:ext cx="1049530" cy="15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9CD82D2-1499-341C-CB2F-81523FC220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54510" y="2318346"/>
              <a:ext cx="426973" cy="2660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92E5A50-472A-FEA2-FC88-42B451E2D4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0948" y="2341451"/>
              <a:ext cx="618153" cy="242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709BBFAB-0649-7E24-DF97-28D3C8067A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7254" y="2143294"/>
              <a:ext cx="136708" cy="2029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2844145-E494-609C-EF62-2808D3851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5964" y="2244778"/>
              <a:ext cx="820812" cy="1078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4834014-3B53-279E-E679-14ADCFD867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4738" y="2247799"/>
              <a:ext cx="379239" cy="282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772FE64-D601-C86B-8F68-6E0DC19E3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6431" y="2221370"/>
              <a:ext cx="497978" cy="26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FABC2235-3E96-B346-FA6C-970B3C45F33C}"/>
              </a:ext>
            </a:extLst>
          </p:cNvPr>
          <p:cNvGrpSpPr/>
          <p:nvPr/>
        </p:nvGrpSpPr>
        <p:grpSpPr>
          <a:xfrm>
            <a:off x="1074400" y="2923948"/>
            <a:ext cx="400457" cy="1901190"/>
            <a:chOff x="7439661" y="2000878"/>
            <a:chExt cx="400457" cy="1901190"/>
          </a:xfrm>
          <a:effectLst>
            <a:outerShdw blurRad="50800" dist="38100" dir="2700000" algn="tl" rotWithShape="0">
              <a:srgbClr val="4F4638"/>
            </a:outerShdw>
          </a:effectLst>
        </p:grpSpPr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E19BCDF6-B128-35C0-B7D2-A0D15EAABEC5}"/>
                </a:ext>
              </a:extLst>
            </p:cNvPr>
            <p:cNvCxnSpPr>
              <a:cxnSpLocks/>
            </p:cNvCxnSpPr>
            <p:nvPr/>
          </p:nvCxnSpPr>
          <p:spPr>
            <a:xfrm>
              <a:off x="7603492" y="2031358"/>
              <a:ext cx="0" cy="2590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A8F5C093-ABE8-4FA8-349F-AE1B78A7E5A0}"/>
                </a:ext>
              </a:extLst>
            </p:cNvPr>
            <p:cNvCxnSpPr>
              <a:cxnSpLocks/>
            </p:cNvCxnSpPr>
            <p:nvPr/>
          </p:nvCxnSpPr>
          <p:spPr>
            <a:xfrm>
              <a:off x="7678183" y="2031358"/>
              <a:ext cx="0" cy="2590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8AE80565-4E48-B1F0-33A7-1606DE0FBA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46473" y="2000878"/>
              <a:ext cx="32385" cy="304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AB822DAD-ABA0-3B35-F36A-FC93E4385B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03492" y="2000878"/>
              <a:ext cx="32385" cy="304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86FE0307-EC64-DAF1-812F-E5D713616D71}"/>
                </a:ext>
              </a:extLst>
            </p:cNvPr>
            <p:cNvCxnSpPr>
              <a:cxnSpLocks/>
            </p:cNvCxnSpPr>
            <p:nvPr/>
          </p:nvCxnSpPr>
          <p:spPr>
            <a:xfrm>
              <a:off x="7680168" y="2290438"/>
              <a:ext cx="647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8E9B936E-6471-1B1C-869B-C341FBC3D62F}"/>
                </a:ext>
              </a:extLst>
            </p:cNvPr>
            <p:cNvCxnSpPr>
              <a:cxnSpLocks/>
            </p:cNvCxnSpPr>
            <p:nvPr/>
          </p:nvCxnSpPr>
          <p:spPr>
            <a:xfrm>
              <a:off x="7538722" y="2290438"/>
              <a:ext cx="647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88366A46-D411-39AF-2828-522ACF594C60}"/>
                </a:ext>
              </a:extLst>
            </p:cNvPr>
            <p:cNvCxnSpPr>
              <a:cxnSpLocks/>
            </p:cNvCxnSpPr>
            <p:nvPr/>
          </p:nvCxnSpPr>
          <p:spPr>
            <a:xfrm>
              <a:off x="7733032" y="2290438"/>
              <a:ext cx="99060" cy="1333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901AA5D9-6561-E87A-C4FC-45580D400E84}"/>
                </a:ext>
              </a:extLst>
            </p:cNvPr>
            <p:cNvCxnSpPr>
              <a:cxnSpLocks/>
            </p:cNvCxnSpPr>
            <p:nvPr/>
          </p:nvCxnSpPr>
          <p:spPr>
            <a:xfrm>
              <a:off x="7449581" y="2423787"/>
              <a:ext cx="14288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92A4515A-42A0-D1ED-118A-C3AE03BF77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0647" y="2610478"/>
              <a:ext cx="0" cy="1333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D13DFBD7-F758-E164-8D6C-061B64C738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00647" y="2743828"/>
              <a:ext cx="64770" cy="11049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6A8719E8-F9E0-AF16-051D-118E489F4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4932" y="2845121"/>
              <a:ext cx="70485" cy="1043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367367F4-D7B5-8C5E-B35D-9855308CFF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4932" y="2949568"/>
              <a:ext cx="35242" cy="6705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2E3DAE2C-4F46-EDD8-E66F-523115AB8F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3004" y="2423787"/>
              <a:ext cx="64770" cy="1257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B65BABFC-6F15-21CF-BD64-1BC87919FB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0219" y="2538087"/>
              <a:ext cx="64770" cy="838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1FEBCC78-106A-35E5-F73C-8C1C4CF07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773" y="2621905"/>
              <a:ext cx="0" cy="1333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6BC32875-2BF9-4CEC-CF78-E1350BDCC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1850" y="2749114"/>
              <a:ext cx="63064" cy="1141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34548737-D631-08CB-3950-EAC9CA2B0A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07287" y="2856220"/>
              <a:ext cx="70485" cy="952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F26C1691-E505-96EB-8E2D-C0D9E2C791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2531" y="2949568"/>
              <a:ext cx="35242" cy="6705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9D8977E9-04A2-A48F-02BB-40B7AB863C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5388" y="3620128"/>
              <a:ext cx="90489" cy="2819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4CA7C605-36D8-2736-50F0-9B23A6F4D1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9685" y="3620128"/>
              <a:ext cx="90489" cy="2819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3C659CA6-2712-35FA-3B32-89D07F67AF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9661" y="2294247"/>
              <a:ext cx="99060" cy="1333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E9B4A0F7-3AB5-DC9A-161C-5BE927A6A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04928" y="2418072"/>
              <a:ext cx="64770" cy="1257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58E5FDE9-4F0B-A314-D31A-479713A574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8265" y="2538087"/>
              <a:ext cx="64770" cy="838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다이아몬드 191">
              <a:extLst>
                <a:ext uri="{FF2B5EF4-FFF2-40B4-BE49-F238E27FC236}">
                  <a16:creationId xmlns:a16="http://schemas.microsoft.com/office/drawing/2014/main" id="{096F4640-8E2A-114D-0032-7FAF153C271C}"/>
                </a:ext>
              </a:extLst>
            </p:cNvPr>
            <p:cNvSpPr/>
            <p:nvPr/>
          </p:nvSpPr>
          <p:spPr>
            <a:xfrm>
              <a:off x="7594924" y="2313298"/>
              <a:ext cx="99055" cy="215264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30340AE9-74C6-CFBE-36EE-BB72909BF83D}"/>
                </a:ext>
              </a:extLst>
            </p:cNvPr>
            <p:cNvCxnSpPr>
              <a:cxnSpLocks/>
            </p:cNvCxnSpPr>
            <p:nvPr/>
          </p:nvCxnSpPr>
          <p:spPr>
            <a:xfrm>
              <a:off x="7697231" y="2423787"/>
              <a:ext cx="14288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42D1455-E15D-4304-99CB-7927072973AB}"/>
              </a:ext>
            </a:extLst>
          </p:cNvPr>
          <p:cNvCxnSpPr>
            <a:cxnSpLocks/>
          </p:cNvCxnSpPr>
          <p:nvPr/>
        </p:nvCxnSpPr>
        <p:spPr>
          <a:xfrm flipH="1" flipV="1">
            <a:off x="5478781" y="2998370"/>
            <a:ext cx="119953" cy="6347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3C6CD7F-B038-E384-26D9-84B45D4C877F}"/>
              </a:ext>
            </a:extLst>
          </p:cNvPr>
          <p:cNvCxnSpPr>
            <a:cxnSpLocks/>
          </p:cNvCxnSpPr>
          <p:nvPr/>
        </p:nvCxnSpPr>
        <p:spPr>
          <a:xfrm flipH="1" flipV="1">
            <a:off x="5478781" y="2998370"/>
            <a:ext cx="340360" cy="492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407A3E6-0645-6CDE-BD1A-9466DF295347}"/>
              </a:ext>
            </a:extLst>
          </p:cNvPr>
          <p:cNvCxnSpPr>
            <a:cxnSpLocks/>
          </p:cNvCxnSpPr>
          <p:nvPr/>
        </p:nvCxnSpPr>
        <p:spPr>
          <a:xfrm flipV="1">
            <a:off x="5819141" y="2827976"/>
            <a:ext cx="132080" cy="6626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A34CEB2-70A6-51E0-C873-C698B121E0C6}"/>
              </a:ext>
            </a:extLst>
          </p:cNvPr>
          <p:cNvCxnSpPr>
            <a:cxnSpLocks/>
          </p:cNvCxnSpPr>
          <p:nvPr/>
        </p:nvCxnSpPr>
        <p:spPr>
          <a:xfrm flipV="1">
            <a:off x="6083301" y="2993251"/>
            <a:ext cx="340360" cy="492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44F5AB9-3BE6-B55B-70C4-4093D1AA8351}"/>
              </a:ext>
            </a:extLst>
          </p:cNvPr>
          <p:cNvCxnSpPr>
            <a:cxnSpLocks/>
          </p:cNvCxnSpPr>
          <p:nvPr/>
        </p:nvCxnSpPr>
        <p:spPr>
          <a:xfrm flipH="1" flipV="1">
            <a:off x="5958124" y="2820646"/>
            <a:ext cx="132080" cy="6626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0B8137F-F336-EA19-D960-4A71B84EA4C4}"/>
              </a:ext>
            </a:extLst>
          </p:cNvPr>
          <p:cNvCxnSpPr>
            <a:cxnSpLocks/>
          </p:cNvCxnSpPr>
          <p:nvPr/>
        </p:nvCxnSpPr>
        <p:spPr>
          <a:xfrm flipV="1">
            <a:off x="6302992" y="2998370"/>
            <a:ext cx="119953" cy="6347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37141EB-F46B-CA8B-F9C0-9F0B3D9716B2}"/>
              </a:ext>
            </a:extLst>
          </p:cNvPr>
          <p:cNvCxnSpPr>
            <a:cxnSpLocks/>
          </p:cNvCxnSpPr>
          <p:nvPr/>
        </p:nvCxnSpPr>
        <p:spPr>
          <a:xfrm flipH="1" flipV="1">
            <a:off x="5857126" y="3520310"/>
            <a:ext cx="97628" cy="1082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94364C8-3FFF-E056-BC8B-6DB5446C12F6}"/>
              </a:ext>
            </a:extLst>
          </p:cNvPr>
          <p:cNvCxnSpPr>
            <a:cxnSpLocks/>
          </p:cNvCxnSpPr>
          <p:nvPr/>
        </p:nvCxnSpPr>
        <p:spPr>
          <a:xfrm flipH="1">
            <a:off x="5858858" y="3396682"/>
            <a:ext cx="91646" cy="13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476215AD-7726-8B6D-96C3-3A0B331DAB02}"/>
              </a:ext>
            </a:extLst>
          </p:cNvPr>
          <p:cNvCxnSpPr>
            <a:cxnSpLocks/>
          </p:cNvCxnSpPr>
          <p:nvPr/>
        </p:nvCxnSpPr>
        <p:spPr>
          <a:xfrm flipV="1">
            <a:off x="5951635" y="3521376"/>
            <a:ext cx="92963" cy="1117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68A86BF4-F2F2-8C12-36E7-18E03185860E}"/>
              </a:ext>
            </a:extLst>
          </p:cNvPr>
          <p:cNvCxnSpPr>
            <a:cxnSpLocks/>
          </p:cNvCxnSpPr>
          <p:nvPr/>
        </p:nvCxnSpPr>
        <p:spPr>
          <a:xfrm>
            <a:off x="5948434" y="3397748"/>
            <a:ext cx="91646" cy="13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27158D34-CB81-E68E-7F78-F75502C3947D}"/>
              </a:ext>
            </a:extLst>
          </p:cNvPr>
          <p:cNvCxnSpPr>
            <a:cxnSpLocks/>
          </p:cNvCxnSpPr>
          <p:nvPr/>
        </p:nvCxnSpPr>
        <p:spPr>
          <a:xfrm flipH="1" flipV="1">
            <a:off x="5591286" y="3634475"/>
            <a:ext cx="364856" cy="132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DE643138-A3E6-0A71-9E8F-CBDCED9BF2DF}"/>
              </a:ext>
            </a:extLst>
          </p:cNvPr>
          <p:cNvCxnSpPr>
            <a:cxnSpLocks/>
          </p:cNvCxnSpPr>
          <p:nvPr/>
        </p:nvCxnSpPr>
        <p:spPr>
          <a:xfrm flipV="1">
            <a:off x="5948434" y="3634475"/>
            <a:ext cx="364856" cy="132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630782BA-EF28-9188-38C7-69F955EA1B5C}"/>
              </a:ext>
            </a:extLst>
          </p:cNvPr>
          <p:cNvCxnSpPr>
            <a:cxnSpLocks/>
          </p:cNvCxnSpPr>
          <p:nvPr/>
        </p:nvCxnSpPr>
        <p:spPr>
          <a:xfrm flipV="1">
            <a:off x="5723911" y="3071370"/>
            <a:ext cx="29044" cy="281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A4772472-39A1-62A2-E7F9-BF4594B0EA1B}"/>
              </a:ext>
            </a:extLst>
          </p:cNvPr>
          <p:cNvCxnSpPr>
            <a:cxnSpLocks/>
          </p:cNvCxnSpPr>
          <p:nvPr/>
        </p:nvCxnSpPr>
        <p:spPr>
          <a:xfrm flipH="1" flipV="1">
            <a:off x="5759858" y="3071370"/>
            <a:ext cx="88036" cy="2617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30690F58-27AB-AEEF-C33E-430CB52294D2}"/>
              </a:ext>
            </a:extLst>
          </p:cNvPr>
          <p:cNvCxnSpPr>
            <a:cxnSpLocks/>
          </p:cNvCxnSpPr>
          <p:nvPr/>
        </p:nvCxnSpPr>
        <p:spPr>
          <a:xfrm flipH="1" flipV="1">
            <a:off x="6145525" y="3071367"/>
            <a:ext cx="29044" cy="281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86196DA0-4F8E-11BA-0988-7AD99B56B682}"/>
              </a:ext>
            </a:extLst>
          </p:cNvPr>
          <p:cNvCxnSpPr>
            <a:cxnSpLocks/>
          </p:cNvCxnSpPr>
          <p:nvPr/>
        </p:nvCxnSpPr>
        <p:spPr>
          <a:xfrm flipV="1">
            <a:off x="6058503" y="3071367"/>
            <a:ext cx="88036" cy="2617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4" name="그룹 513">
            <a:extLst>
              <a:ext uri="{FF2B5EF4-FFF2-40B4-BE49-F238E27FC236}">
                <a16:creationId xmlns:a16="http://schemas.microsoft.com/office/drawing/2014/main" id="{B4A10C58-B89C-3AC3-CE33-20388F3C99EF}"/>
              </a:ext>
            </a:extLst>
          </p:cNvPr>
          <p:cNvGrpSpPr/>
          <p:nvPr/>
        </p:nvGrpSpPr>
        <p:grpSpPr>
          <a:xfrm flipH="1">
            <a:off x="8481267" y="3332158"/>
            <a:ext cx="512985" cy="1091714"/>
            <a:chOff x="3430666" y="2876378"/>
            <a:chExt cx="791752" cy="1684976"/>
          </a:xfrm>
        </p:grpSpPr>
        <p:cxnSp>
          <p:nvCxnSpPr>
            <p:cNvPr id="515" name="직선 연결선 514">
              <a:extLst>
                <a:ext uri="{FF2B5EF4-FFF2-40B4-BE49-F238E27FC236}">
                  <a16:creationId xmlns:a16="http://schemas.microsoft.com/office/drawing/2014/main" id="{2393EBC2-4621-07BF-2E8C-8FEA60C6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8956" y="4263390"/>
              <a:ext cx="34614" cy="297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직선 연결선 515">
              <a:extLst>
                <a:ext uri="{FF2B5EF4-FFF2-40B4-BE49-F238E27FC236}">
                  <a16:creationId xmlns:a16="http://schemas.microsoft.com/office/drawing/2014/main" id="{A046FD47-D964-6DFD-4EE6-0F361B4487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3571" y="3937293"/>
              <a:ext cx="40599" cy="3260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직선 연결선 516">
              <a:extLst>
                <a:ext uri="{FF2B5EF4-FFF2-40B4-BE49-F238E27FC236}">
                  <a16:creationId xmlns:a16="http://schemas.microsoft.com/office/drawing/2014/main" id="{E85A8523-BE9F-802C-CBA9-3D30FA9E3E52}"/>
                </a:ext>
              </a:extLst>
            </p:cNvPr>
            <p:cNvCxnSpPr>
              <a:cxnSpLocks/>
            </p:cNvCxnSpPr>
            <p:nvPr/>
          </p:nvCxnSpPr>
          <p:spPr>
            <a:xfrm>
              <a:off x="3793571" y="3795267"/>
              <a:ext cx="40599" cy="1485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직선 연결선 517">
              <a:extLst>
                <a:ext uri="{FF2B5EF4-FFF2-40B4-BE49-F238E27FC236}">
                  <a16:creationId xmlns:a16="http://schemas.microsoft.com/office/drawing/2014/main" id="{E4B3D30C-AE70-6D4E-DE4D-D98C2F5917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3571" y="3749040"/>
              <a:ext cx="17027" cy="628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직선 연결선 518">
              <a:extLst>
                <a:ext uri="{FF2B5EF4-FFF2-40B4-BE49-F238E27FC236}">
                  <a16:creationId xmlns:a16="http://schemas.microsoft.com/office/drawing/2014/main" id="{E24FB785-E24E-A83A-2504-BFA77BE44F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09975" y="3620008"/>
              <a:ext cx="200623" cy="1469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직선 연결선 519">
              <a:extLst>
                <a:ext uri="{FF2B5EF4-FFF2-40B4-BE49-F238E27FC236}">
                  <a16:creationId xmlns:a16="http://schemas.microsoft.com/office/drawing/2014/main" id="{6FED0321-E601-98EA-1A34-5642671C6E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8977" y="3429000"/>
              <a:ext cx="115696" cy="1344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직선 연결선 520">
              <a:extLst>
                <a:ext uri="{FF2B5EF4-FFF2-40B4-BE49-F238E27FC236}">
                  <a16:creationId xmlns:a16="http://schemas.microsoft.com/office/drawing/2014/main" id="{067F9AE5-9D8D-7B54-E5F5-23724F84D7FB}"/>
                </a:ext>
              </a:extLst>
            </p:cNvPr>
            <p:cNvCxnSpPr>
              <a:cxnSpLocks/>
            </p:cNvCxnSpPr>
            <p:nvPr/>
          </p:nvCxnSpPr>
          <p:spPr>
            <a:xfrm>
              <a:off x="3552291" y="3620008"/>
              <a:ext cx="576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직선 연결선 521">
              <a:extLst>
                <a:ext uri="{FF2B5EF4-FFF2-40B4-BE49-F238E27FC236}">
                  <a16:creationId xmlns:a16="http://schemas.microsoft.com/office/drawing/2014/main" id="{EED40702-2932-E53A-AE15-E8801D9A702E}"/>
                </a:ext>
              </a:extLst>
            </p:cNvPr>
            <p:cNvCxnSpPr>
              <a:cxnSpLocks/>
            </p:cNvCxnSpPr>
            <p:nvPr/>
          </p:nvCxnSpPr>
          <p:spPr>
            <a:xfrm>
              <a:off x="3552291" y="3563490"/>
              <a:ext cx="9275" cy="696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직선 연결선 522">
              <a:extLst>
                <a:ext uri="{FF2B5EF4-FFF2-40B4-BE49-F238E27FC236}">
                  <a16:creationId xmlns:a16="http://schemas.microsoft.com/office/drawing/2014/main" id="{7FE33886-D15A-19F2-2A19-6F72DFFFB5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0666" y="3159300"/>
              <a:ext cx="15072" cy="2804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직선 연결선 523">
              <a:extLst>
                <a:ext uri="{FF2B5EF4-FFF2-40B4-BE49-F238E27FC236}">
                  <a16:creationId xmlns:a16="http://schemas.microsoft.com/office/drawing/2014/main" id="{B3F9FCCA-294A-CDE7-8E3D-D6F1ABDE14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8039" y="3151970"/>
              <a:ext cx="114252" cy="201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직선 연결선 524">
              <a:extLst>
                <a:ext uri="{FF2B5EF4-FFF2-40B4-BE49-F238E27FC236}">
                  <a16:creationId xmlns:a16="http://schemas.microsoft.com/office/drawing/2014/main" id="{6FB6932D-2832-19D6-1AEF-BE340E5FA1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9595" y="3353307"/>
              <a:ext cx="12298" cy="56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직선 연결선 525">
              <a:extLst>
                <a:ext uri="{FF2B5EF4-FFF2-40B4-BE49-F238E27FC236}">
                  <a16:creationId xmlns:a16="http://schemas.microsoft.com/office/drawing/2014/main" id="{13CEDD6A-F68E-EBF6-D25B-5CA30C5E89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37410" y="3409825"/>
              <a:ext cx="78741" cy="177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직선 연결선 526">
              <a:extLst>
                <a:ext uri="{FF2B5EF4-FFF2-40B4-BE49-F238E27FC236}">
                  <a16:creationId xmlns:a16="http://schemas.microsoft.com/office/drawing/2014/main" id="{B1F02B5C-20DA-6B06-00C9-BBA036B28B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3956" y="3418706"/>
              <a:ext cx="29650" cy="142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직선 연결선 527">
              <a:extLst>
                <a:ext uri="{FF2B5EF4-FFF2-40B4-BE49-F238E27FC236}">
                  <a16:creationId xmlns:a16="http://schemas.microsoft.com/office/drawing/2014/main" id="{08A3659A-7A4D-B65C-AE54-77D1DDC21A77}"/>
                </a:ext>
              </a:extLst>
            </p:cNvPr>
            <p:cNvCxnSpPr>
              <a:cxnSpLocks/>
            </p:cNvCxnSpPr>
            <p:nvPr/>
          </p:nvCxnSpPr>
          <p:spPr>
            <a:xfrm>
              <a:off x="3551575" y="3230264"/>
              <a:ext cx="105620" cy="1930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직선 연결선 528">
              <a:extLst>
                <a:ext uri="{FF2B5EF4-FFF2-40B4-BE49-F238E27FC236}">
                  <a16:creationId xmlns:a16="http://schemas.microsoft.com/office/drawing/2014/main" id="{323F8FFE-6584-6F81-D5C1-1F30490376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0378" y="3159300"/>
              <a:ext cx="3645" cy="800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직선 연결선 529">
              <a:extLst>
                <a:ext uri="{FF2B5EF4-FFF2-40B4-BE49-F238E27FC236}">
                  <a16:creationId xmlns:a16="http://schemas.microsoft.com/office/drawing/2014/main" id="{2DEFA4E4-F3F4-57BE-F34A-A395842F9A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9589" y="2876378"/>
              <a:ext cx="108035" cy="167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직선 연결선 530">
              <a:extLst>
                <a:ext uri="{FF2B5EF4-FFF2-40B4-BE49-F238E27FC236}">
                  <a16:creationId xmlns:a16="http://schemas.microsoft.com/office/drawing/2014/main" id="{D9D5051C-8101-7EBF-8B83-10F3D00F3C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4293" y="2876378"/>
              <a:ext cx="39839" cy="2268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직선 연결선 531">
              <a:extLst>
                <a:ext uri="{FF2B5EF4-FFF2-40B4-BE49-F238E27FC236}">
                  <a16:creationId xmlns:a16="http://schemas.microsoft.com/office/drawing/2014/main" id="{A99F30A0-F8F0-D711-CA68-2A67640547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6145" y="3088740"/>
              <a:ext cx="4079" cy="88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직선 연결선 532">
              <a:extLst>
                <a:ext uri="{FF2B5EF4-FFF2-40B4-BE49-F238E27FC236}">
                  <a16:creationId xmlns:a16="http://schemas.microsoft.com/office/drawing/2014/main" id="{9D714D68-BA86-0CAD-6F78-CBA8D7664B8C}"/>
                </a:ext>
              </a:extLst>
            </p:cNvPr>
            <p:cNvCxnSpPr>
              <a:cxnSpLocks/>
            </p:cNvCxnSpPr>
            <p:nvPr/>
          </p:nvCxnSpPr>
          <p:spPr>
            <a:xfrm>
              <a:off x="3666145" y="3177101"/>
              <a:ext cx="37112" cy="4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직선 연결선 533">
              <a:extLst>
                <a:ext uri="{FF2B5EF4-FFF2-40B4-BE49-F238E27FC236}">
                  <a16:creationId xmlns:a16="http://schemas.microsoft.com/office/drawing/2014/main" id="{11F79A4B-2CFD-D8E4-6023-50F69D9C40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3973" y="3040890"/>
              <a:ext cx="58838" cy="187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직선 연결선 534">
              <a:extLst>
                <a:ext uri="{FF2B5EF4-FFF2-40B4-BE49-F238E27FC236}">
                  <a16:creationId xmlns:a16="http://schemas.microsoft.com/office/drawing/2014/main" id="{AB130BA0-99EB-3233-D472-C6BBEA652B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6524" y="2920707"/>
              <a:ext cx="108581" cy="1201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직선 연결선 535">
              <a:extLst>
                <a:ext uri="{FF2B5EF4-FFF2-40B4-BE49-F238E27FC236}">
                  <a16:creationId xmlns:a16="http://schemas.microsoft.com/office/drawing/2014/main" id="{12FD6EA7-F9FA-4A2E-C303-FFD2AD6F9C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1641" y="2920707"/>
              <a:ext cx="66521" cy="2563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직선 연결선 536">
              <a:extLst>
                <a:ext uri="{FF2B5EF4-FFF2-40B4-BE49-F238E27FC236}">
                  <a16:creationId xmlns:a16="http://schemas.microsoft.com/office/drawing/2014/main" id="{3A7926E0-DA7A-B3A3-439D-CE65B0E644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5285" y="3172628"/>
              <a:ext cx="9822" cy="96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직선 연결선 537">
              <a:extLst>
                <a:ext uri="{FF2B5EF4-FFF2-40B4-BE49-F238E27FC236}">
                  <a16:creationId xmlns:a16="http://schemas.microsoft.com/office/drawing/2014/main" id="{3764C535-530E-69E6-D640-7523E3302A32}"/>
                </a:ext>
              </a:extLst>
            </p:cNvPr>
            <p:cNvCxnSpPr>
              <a:cxnSpLocks/>
            </p:cNvCxnSpPr>
            <p:nvPr/>
          </p:nvCxnSpPr>
          <p:spPr>
            <a:xfrm>
              <a:off x="3788409" y="3269048"/>
              <a:ext cx="96821" cy="1120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직선 연결선 538">
              <a:extLst>
                <a:ext uri="{FF2B5EF4-FFF2-40B4-BE49-F238E27FC236}">
                  <a16:creationId xmlns:a16="http://schemas.microsoft.com/office/drawing/2014/main" id="{FA27A921-4AC5-7BDB-0840-C640B48C206D}"/>
                </a:ext>
              </a:extLst>
            </p:cNvPr>
            <p:cNvCxnSpPr>
              <a:cxnSpLocks/>
            </p:cNvCxnSpPr>
            <p:nvPr/>
          </p:nvCxnSpPr>
          <p:spPr>
            <a:xfrm>
              <a:off x="3882950" y="3220837"/>
              <a:ext cx="4560" cy="1717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직선 연결선 539">
              <a:extLst>
                <a:ext uri="{FF2B5EF4-FFF2-40B4-BE49-F238E27FC236}">
                  <a16:creationId xmlns:a16="http://schemas.microsoft.com/office/drawing/2014/main" id="{0158F223-9B97-26B7-F173-05B8321B17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5626" y="3195192"/>
              <a:ext cx="50192" cy="171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직선 연결선 540">
              <a:extLst>
                <a:ext uri="{FF2B5EF4-FFF2-40B4-BE49-F238E27FC236}">
                  <a16:creationId xmlns:a16="http://schemas.microsoft.com/office/drawing/2014/main" id="{AB7E79EC-1653-268B-E5C1-913C2F8252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0245" y="3103245"/>
              <a:ext cx="96829" cy="919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직선 연결선 541">
              <a:extLst>
                <a:ext uri="{FF2B5EF4-FFF2-40B4-BE49-F238E27FC236}">
                  <a16:creationId xmlns:a16="http://schemas.microsoft.com/office/drawing/2014/main" id="{00EDDCFA-7C39-F16C-7573-6AF2A8C461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6330" y="3105879"/>
              <a:ext cx="66369" cy="1334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직선 연결선 542">
              <a:extLst>
                <a:ext uri="{FF2B5EF4-FFF2-40B4-BE49-F238E27FC236}">
                  <a16:creationId xmlns:a16="http://schemas.microsoft.com/office/drawing/2014/main" id="{C911D119-B890-C169-BA2C-13EAFE2DD1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54701" y="3239378"/>
              <a:ext cx="16367" cy="1103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직선 연결선 543">
              <a:extLst>
                <a:ext uri="{FF2B5EF4-FFF2-40B4-BE49-F238E27FC236}">
                  <a16:creationId xmlns:a16="http://schemas.microsoft.com/office/drawing/2014/main" id="{E777C51C-9976-C53F-4CEE-BFF22184D6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75175" y="3349764"/>
              <a:ext cx="66842" cy="428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직선 연결선 544">
              <a:extLst>
                <a:ext uri="{FF2B5EF4-FFF2-40B4-BE49-F238E27FC236}">
                  <a16:creationId xmlns:a16="http://schemas.microsoft.com/office/drawing/2014/main" id="{FEA50A30-775E-CE07-3563-DFC174F822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2017" y="3269047"/>
              <a:ext cx="16733" cy="131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직선 연결선 545">
              <a:extLst>
                <a:ext uri="{FF2B5EF4-FFF2-40B4-BE49-F238E27FC236}">
                  <a16:creationId xmlns:a16="http://schemas.microsoft.com/office/drawing/2014/main" id="{8C244570-B4D0-B9E6-C83C-EE6F252728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5879" y="3159300"/>
              <a:ext cx="55512" cy="112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직선 연결선 546">
              <a:extLst>
                <a:ext uri="{FF2B5EF4-FFF2-40B4-BE49-F238E27FC236}">
                  <a16:creationId xmlns:a16="http://schemas.microsoft.com/office/drawing/2014/main" id="{BEAEAD77-8D75-D439-F4A8-84B38F9CF1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4130" y="3170847"/>
              <a:ext cx="13822" cy="1303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직선 연결선 547">
              <a:extLst>
                <a:ext uri="{FF2B5EF4-FFF2-40B4-BE49-F238E27FC236}">
                  <a16:creationId xmlns:a16="http://schemas.microsoft.com/office/drawing/2014/main" id="{D582529E-7EBE-A89F-1D9B-ECFD7FF7837A}"/>
                </a:ext>
              </a:extLst>
            </p:cNvPr>
            <p:cNvCxnSpPr>
              <a:cxnSpLocks/>
            </p:cNvCxnSpPr>
            <p:nvPr/>
          </p:nvCxnSpPr>
          <p:spPr>
            <a:xfrm>
              <a:off x="4102698" y="3294571"/>
              <a:ext cx="20106" cy="1960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직선 연결선 548">
              <a:extLst>
                <a:ext uri="{FF2B5EF4-FFF2-40B4-BE49-F238E27FC236}">
                  <a16:creationId xmlns:a16="http://schemas.microsoft.com/office/drawing/2014/main" id="{F06447A9-C6E0-C3F6-7138-484134A71403}"/>
                </a:ext>
              </a:extLst>
            </p:cNvPr>
            <p:cNvCxnSpPr>
              <a:cxnSpLocks/>
            </p:cNvCxnSpPr>
            <p:nvPr/>
          </p:nvCxnSpPr>
          <p:spPr>
            <a:xfrm>
              <a:off x="4117958" y="3490624"/>
              <a:ext cx="54927" cy="98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직선 연결선 549">
              <a:extLst>
                <a:ext uri="{FF2B5EF4-FFF2-40B4-BE49-F238E27FC236}">
                  <a16:creationId xmlns:a16="http://schemas.microsoft.com/office/drawing/2014/main" id="{35FED864-2BF2-FBFA-1655-76389AEBCE21}"/>
                </a:ext>
              </a:extLst>
            </p:cNvPr>
            <p:cNvCxnSpPr>
              <a:cxnSpLocks/>
            </p:cNvCxnSpPr>
            <p:nvPr/>
          </p:nvCxnSpPr>
          <p:spPr>
            <a:xfrm>
              <a:off x="4167746" y="3578099"/>
              <a:ext cx="42745" cy="985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직선 연결선 550">
              <a:extLst>
                <a:ext uri="{FF2B5EF4-FFF2-40B4-BE49-F238E27FC236}">
                  <a16:creationId xmlns:a16="http://schemas.microsoft.com/office/drawing/2014/main" id="{52F8CCA1-3DC1-ABE3-1F0F-9E2F1EF180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4346" y="3676650"/>
              <a:ext cx="58328" cy="519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직선 연결선 551">
              <a:extLst>
                <a:ext uri="{FF2B5EF4-FFF2-40B4-BE49-F238E27FC236}">
                  <a16:creationId xmlns:a16="http://schemas.microsoft.com/office/drawing/2014/main" id="{9F13D744-94AB-C788-B211-4B1FA8337F3C}"/>
                </a:ext>
              </a:extLst>
            </p:cNvPr>
            <p:cNvCxnSpPr>
              <a:cxnSpLocks/>
            </p:cNvCxnSpPr>
            <p:nvPr/>
          </p:nvCxnSpPr>
          <p:spPr>
            <a:xfrm>
              <a:off x="4162863" y="3728592"/>
              <a:ext cx="35702" cy="2909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직선 연결선 552">
              <a:extLst>
                <a:ext uri="{FF2B5EF4-FFF2-40B4-BE49-F238E27FC236}">
                  <a16:creationId xmlns:a16="http://schemas.microsoft.com/office/drawing/2014/main" id="{F1EF8F91-4560-173B-59BE-EE4C60419A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8565" y="4019550"/>
              <a:ext cx="23853" cy="5418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직선 연결선 553">
              <a:extLst>
                <a:ext uri="{FF2B5EF4-FFF2-40B4-BE49-F238E27FC236}">
                  <a16:creationId xmlns:a16="http://schemas.microsoft.com/office/drawing/2014/main" id="{3EED15B3-4CF4-16A4-0880-007507A142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3736" y="3040890"/>
              <a:ext cx="40038" cy="1299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57A0F35E-88A6-1CAD-1C44-0D502F44716E}"/>
              </a:ext>
            </a:extLst>
          </p:cNvPr>
          <p:cNvCxnSpPr>
            <a:cxnSpLocks/>
          </p:cNvCxnSpPr>
          <p:nvPr/>
        </p:nvCxnSpPr>
        <p:spPr>
          <a:xfrm>
            <a:off x="4991905" y="4472076"/>
            <a:ext cx="2018184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4F4638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8" name="그룹 737">
            <a:extLst>
              <a:ext uri="{FF2B5EF4-FFF2-40B4-BE49-F238E27FC236}">
                <a16:creationId xmlns:a16="http://schemas.microsoft.com/office/drawing/2014/main" id="{4AA83CF2-D5CD-4E2F-DDFE-6D7FFAAA1254}"/>
              </a:ext>
            </a:extLst>
          </p:cNvPr>
          <p:cNvGrpSpPr/>
          <p:nvPr/>
        </p:nvGrpSpPr>
        <p:grpSpPr>
          <a:xfrm>
            <a:off x="5009306" y="3387964"/>
            <a:ext cx="512985" cy="1091714"/>
            <a:chOff x="5009306" y="3387964"/>
            <a:chExt cx="512985" cy="1091714"/>
          </a:xfrm>
          <a:effectLst>
            <a:outerShdw blurRad="50800" dist="38100" dir="2700000" algn="tl" rotWithShape="0">
              <a:srgbClr val="4F4638"/>
            </a:outerShdw>
          </a:effectLst>
        </p:grpSpPr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0429D250-C182-2DCD-4AC4-09D47E819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2009" y="4286624"/>
              <a:ext cx="22427" cy="1930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2A4DDC56-F0F0-D126-993F-32C58FCD15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4436" y="4075342"/>
              <a:ext cx="26305" cy="2112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>
              <a:extLst>
                <a:ext uri="{FF2B5EF4-FFF2-40B4-BE49-F238E27FC236}">
                  <a16:creationId xmlns:a16="http://schemas.microsoft.com/office/drawing/2014/main" id="{7A0E9C42-B59A-7206-2920-1B319DFE1998}"/>
                </a:ext>
              </a:extLst>
            </p:cNvPr>
            <p:cNvCxnSpPr>
              <a:cxnSpLocks/>
            </p:cNvCxnSpPr>
            <p:nvPr/>
          </p:nvCxnSpPr>
          <p:spPr>
            <a:xfrm>
              <a:off x="5244436" y="3983322"/>
              <a:ext cx="26305" cy="962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>
              <a:extLst>
                <a:ext uri="{FF2B5EF4-FFF2-40B4-BE49-F238E27FC236}">
                  <a16:creationId xmlns:a16="http://schemas.microsoft.com/office/drawing/2014/main" id="{7D90097B-97A1-F04B-2E1F-17772B60B5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4436" y="3953371"/>
              <a:ext cx="11032" cy="407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>
              <a:extLst>
                <a:ext uri="{FF2B5EF4-FFF2-40B4-BE49-F238E27FC236}">
                  <a16:creationId xmlns:a16="http://schemas.microsoft.com/office/drawing/2014/main" id="{A3C85ECC-3156-4C88-D867-3E90925F89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5482" y="3869770"/>
              <a:ext cx="129986" cy="952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>
              <a:extLst>
                <a:ext uri="{FF2B5EF4-FFF2-40B4-BE49-F238E27FC236}">
                  <a16:creationId xmlns:a16="http://schemas.microsoft.com/office/drawing/2014/main" id="{E21F8531-CF74-301A-0F69-DD109F6ED1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4691" y="3746014"/>
              <a:ext cx="74961" cy="87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직선 연결선 349">
              <a:extLst>
                <a:ext uri="{FF2B5EF4-FFF2-40B4-BE49-F238E27FC236}">
                  <a16:creationId xmlns:a16="http://schemas.microsoft.com/office/drawing/2014/main" id="{0575CED5-06A1-246E-744A-E7663F138F4C}"/>
                </a:ext>
              </a:extLst>
            </p:cNvPr>
            <p:cNvCxnSpPr>
              <a:cxnSpLocks/>
            </p:cNvCxnSpPr>
            <p:nvPr/>
          </p:nvCxnSpPr>
          <p:spPr>
            <a:xfrm>
              <a:off x="5088108" y="3869770"/>
              <a:ext cx="373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>
              <a:extLst>
                <a:ext uri="{FF2B5EF4-FFF2-40B4-BE49-F238E27FC236}">
                  <a16:creationId xmlns:a16="http://schemas.microsoft.com/office/drawing/2014/main" id="{B204DC6B-6BD5-A763-BEAA-72D59FD796BB}"/>
                </a:ext>
              </a:extLst>
            </p:cNvPr>
            <p:cNvCxnSpPr>
              <a:cxnSpLocks/>
            </p:cNvCxnSpPr>
            <p:nvPr/>
          </p:nvCxnSpPr>
          <p:spPr>
            <a:xfrm>
              <a:off x="5088108" y="3833151"/>
              <a:ext cx="6009" cy="4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연결선 360">
              <a:extLst>
                <a:ext uri="{FF2B5EF4-FFF2-40B4-BE49-F238E27FC236}">
                  <a16:creationId xmlns:a16="http://schemas.microsoft.com/office/drawing/2014/main" id="{E5B68AB7-4E93-D123-0C53-6CC3B93D21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09306" y="3571272"/>
              <a:ext cx="9765" cy="1816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A3E363CD-449A-0B26-55A6-5311E18D8D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4083" y="3566523"/>
              <a:ext cx="74025" cy="1304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 365">
              <a:extLst>
                <a:ext uri="{FF2B5EF4-FFF2-40B4-BE49-F238E27FC236}">
                  <a16:creationId xmlns:a16="http://schemas.microsoft.com/office/drawing/2014/main" id="{47378973-1105-C212-E1AF-D120CF31F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9882" y="3696971"/>
              <a:ext cx="7968" cy="366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>
              <a:extLst>
                <a:ext uri="{FF2B5EF4-FFF2-40B4-BE49-F238E27FC236}">
                  <a16:creationId xmlns:a16="http://schemas.microsoft.com/office/drawing/2014/main" id="{09F0D24D-8E9F-7D32-B6C3-D13BCFC8B3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8467" y="3733590"/>
              <a:ext cx="51017" cy="115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직선 연결선 372">
              <a:extLst>
                <a:ext uri="{FF2B5EF4-FFF2-40B4-BE49-F238E27FC236}">
                  <a16:creationId xmlns:a16="http://schemas.microsoft.com/office/drawing/2014/main" id="{29E16F73-F22E-8163-6D35-7EC126BC84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8062" y="3739344"/>
              <a:ext cx="19211" cy="9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직선 연결선 375">
              <a:extLst>
                <a:ext uri="{FF2B5EF4-FFF2-40B4-BE49-F238E27FC236}">
                  <a16:creationId xmlns:a16="http://schemas.microsoft.com/office/drawing/2014/main" id="{AA70983D-EB4B-62CB-B96D-BF9F0D4AD150}"/>
                </a:ext>
              </a:extLst>
            </p:cNvPr>
            <p:cNvCxnSpPr>
              <a:cxnSpLocks/>
            </p:cNvCxnSpPr>
            <p:nvPr/>
          </p:nvCxnSpPr>
          <p:spPr>
            <a:xfrm>
              <a:off x="5087644" y="3617251"/>
              <a:ext cx="68432" cy="1250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 378">
              <a:extLst>
                <a:ext uri="{FF2B5EF4-FFF2-40B4-BE49-F238E27FC236}">
                  <a16:creationId xmlns:a16="http://schemas.microsoft.com/office/drawing/2014/main" id="{F319B690-22B6-B78F-F0B0-E1ACE46345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6869" y="3571272"/>
              <a:ext cx="2362" cy="518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연결선 382">
              <a:extLst>
                <a:ext uri="{FF2B5EF4-FFF2-40B4-BE49-F238E27FC236}">
                  <a16:creationId xmlns:a16="http://schemas.microsoft.com/office/drawing/2014/main" id="{6A71BD00-6450-9C8F-2707-D1CDCA70E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274" y="3387964"/>
              <a:ext cx="69997" cy="1084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직선 연결선 386">
              <a:extLst>
                <a:ext uri="{FF2B5EF4-FFF2-40B4-BE49-F238E27FC236}">
                  <a16:creationId xmlns:a16="http://schemas.microsoft.com/office/drawing/2014/main" id="{D338BA3B-744F-8E60-416A-71AB425C7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0676" y="3387964"/>
              <a:ext cx="25812" cy="146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직선 연결선 389">
              <a:extLst>
                <a:ext uri="{FF2B5EF4-FFF2-40B4-BE49-F238E27FC236}">
                  <a16:creationId xmlns:a16="http://schemas.microsoft.com/office/drawing/2014/main" id="{5C3ECA89-94F3-192A-C735-3187648B94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1875" y="3525556"/>
              <a:ext cx="2643" cy="572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>
              <a:extLst>
                <a:ext uri="{FF2B5EF4-FFF2-40B4-BE49-F238E27FC236}">
                  <a16:creationId xmlns:a16="http://schemas.microsoft.com/office/drawing/2014/main" id="{4502E89D-6E6B-8369-BE8B-BED05E5D8873}"/>
                </a:ext>
              </a:extLst>
            </p:cNvPr>
            <p:cNvCxnSpPr>
              <a:cxnSpLocks/>
            </p:cNvCxnSpPr>
            <p:nvPr/>
          </p:nvCxnSpPr>
          <p:spPr>
            <a:xfrm>
              <a:off x="5161875" y="3582806"/>
              <a:ext cx="24045" cy="29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>
              <a:extLst>
                <a:ext uri="{FF2B5EF4-FFF2-40B4-BE49-F238E27FC236}">
                  <a16:creationId xmlns:a16="http://schemas.microsoft.com/office/drawing/2014/main" id="{41073382-B8FF-5753-0EE2-0456FBCABD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6385" y="3494553"/>
              <a:ext cx="38122" cy="1211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직선 연결선 400">
              <a:extLst>
                <a:ext uri="{FF2B5EF4-FFF2-40B4-BE49-F238E27FC236}">
                  <a16:creationId xmlns:a16="http://schemas.microsoft.com/office/drawing/2014/main" id="{D66323CF-4C5E-CFB5-0690-0822A634C4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6912" y="3416685"/>
              <a:ext cx="70351" cy="778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 403">
              <a:extLst>
                <a:ext uri="{FF2B5EF4-FFF2-40B4-BE49-F238E27FC236}">
                  <a16:creationId xmlns:a16="http://schemas.microsoft.com/office/drawing/2014/main" id="{289581EC-CE98-D424-1896-440E48F4D5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9665" y="3416685"/>
              <a:ext cx="43100" cy="166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 406">
              <a:extLst>
                <a:ext uri="{FF2B5EF4-FFF2-40B4-BE49-F238E27FC236}">
                  <a16:creationId xmlns:a16="http://schemas.microsoft.com/office/drawing/2014/main" id="{EF305CCD-3050-4079-38CF-C0F472E70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5547" y="3579908"/>
              <a:ext cx="6364" cy="624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3585DFE3-9B86-6D20-A14E-6530C8C2D4BB}"/>
                </a:ext>
              </a:extLst>
            </p:cNvPr>
            <p:cNvCxnSpPr>
              <a:cxnSpLocks/>
            </p:cNvCxnSpPr>
            <p:nvPr/>
          </p:nvCxnSpPr>
          <p:spPr>
            <a:xfrm>
              <a:off x="5241092" y="3642379"/>
              <a:ext cx="62731" cy="72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 412">
              <a:extLst>
                <a:ext uri="{FF2B5EF4-FFF2-40B4-BE49-F238E27FC236}">
                  <a16:creationId xmlns:a16="http://schemas.microsoft.com/office/drawing/2014/main" id="{FBA67A1B-9BFF-7BD5-E944-A615328EC196}"/>
                </a:ext>
              </a:extLst>
            </p:cNvPr>
            <p:cNvCxnSpPr>
              <a:cxnSpLocks/>
            </p:cNvCxnSpPr>
            <p:nvPr/>
          </p:nvCxnSpPr>
          <p:spPr>
            <a:xfrm>
              <a:off x="5302346" y="3611143"/>
              <a:ext cx="2954" cy="111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직선 연결선 415">
              <a:extLst>
                <a:ext uri="{FF2B5EF4-FFF2-40B4-BE49-F238E27FC236}">
                  <a16:creationId xmlns:a16="http://schemas.microsoft.com/office/drawing/2014/main" id="{785C11A2-B057-1AC8-D952-7B89AC1CA6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7601" y="3594527"/>
              <a:ext cx="32520" cy="111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직선 연결선 418">
              <a:extLst>
                <a:ext uri="{FF2B5EF4-FFF2-40B4-BE49-F238E27FC236}">
                  <a16:creationId xmlns:a16="http://schemas.microsoft.com/office/drawing/2014/main" id="{7D9C51FD-A0AF-5B9C-A6B5-E747B498D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6510" y="3534954"/>
              <a:ext cx="62737" cy="5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 423">
              <a:extLst>
                <a:ext uri="{FF2B5EF4-FFF2-40B4-BE49-F238E27FC236}">
                  <a16:creationId xmlns:a16="http://schemas.microsoft.com/office/drawing/2014/main" id="{2F822B99-DA4C-F4CC-4C98-32E73813E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9890" y="3536660"/>
              <a:ext cx="43001" cy="864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직선 연결선 425">
              <a:extLst>
                <a:ext uri="{FF2B5EF4-FFF2-40B4-BE49-F238E27FC236}">
                  <a16:creationId xmlns:a16="http://schemas.microsoft.com/office/drawing/2014/main" id="{6EFD6A4B-ABA5-8642-50B5-0E5BA754C0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8834" y="3623156"/>
              <a:ext cx="10604" cy="71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연결선 428">
              <a:extLst>
                <a:ext uri="{FF2B5EF4-FFF2-40B4-BE49-F238E27FC236}">
                  <a16:creationId xmlns:a16="http://schemas.microsoft.com/office/drawing/2014/main" id="{1EC2E387-1EAB-9C86-0652-CD7976741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62099" y="3694676"/>
              <a:ext cx="43308" cy="27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 432">
              <a:extLst>
                <a:ext uri="{FF2B5EF4-FFF2-40B4-BE49-F238E27FC236}">
                  <a16:creationId xmlns:a16="http://schemas.microsoft.com/office/drawing/2014/main" id="{225A582E-09EA-C183-04EA-DE62CD89C9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5407" y="3642378"/>
              <a:ext cx="10841" cy="854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>
              <a:extLst>
                <a:ext uri="{FF2B5EF4-FFF2-40B4-BE49-F238E27FC236}">
                  <a16:creationId xmlns:a16="http://schemas.microsoft.com/office/drawing/2014/main" id="{9BCFA85A-D0B5-DA82-7B51-7059D79EB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4389" y="3571272"/>
              <a:ext cx="35967" cy="7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 440">
              <a:extLst>
                <a:ext uri="{FF2B5EF4-FFF2-40B4-BE49-F238E27FC236}">
                  <a16:creationId xmlns:a16="http://schemas.microsoft.com/office/drawing/2014/main" id="{D9DDCC02-F730-DE18-1781-E2F572ACC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5651" y="3578754"/>
              <a:ext cx="8955" cy="844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671B9B9A-1887-1ACC-5E22-23712270D8C8}"/>
                </a:ext>
              </a:extLst>
            </p:cNvPr>
            <p:cNvCxnSpPr>
              <a:cxnSpLocks/>
            </p:cNvCxnSpPr>
            <p:nvPr/>
          </p:nvCxnSpPr>
          <p:spPr>
            <a:xfrm>
              <a:off x="5444723" y="3658916"/>
              <a:ext cx="13027" cy="1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직선 연결선 447">
              <a:extLst>
                <a:ext uri="{FF2B5EF4-FFF2-40B4-BE49-F238E27FC236}">
                  <a16:creationId xmlns:a16="http://schemas.microsoft.com/office/drawing/2014/main" id="{49A2D2DF-B175-0994-8DEC-7942A9B7DA36}"/>
                </a:ext>
              </a:extLst>
            </p:cNvPr>
            <p:cNvCxnSpPr>
              <a:cxnSpLocks/>
            </p:cNvCxnSpPr>
            <p:nvPr/>
          </p:nvCxnSpPr>
          <p:spPr>
            <a:xfrm>
              <a:off x="5454610" y="3785941"/>
              <a:ext cx="35588" cy="640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직선 연결선 451">
              <a:extLst>
                <a:ext uri="{FF2B5EF4-FFF2-40B4-BE49-F238E27FC236}">
                  <a16:creationId xmlns:a16="http://schemas.microsoft.com/office/drawing/2014/main" id="{65F8A60D-3E0C-06CE-B88C-65F02EE38091}"/>
                </a:ext>
              </a:extLst>
            </p:cNvPr>
            <p:cNvCxnSpPr>
              <a:cxnSpLocks/>
            </p:cNvCxnSpPr>
            <p:nvPr/>
          </p:nvCxnSpPr>
          <p:spPr>
            <a:xfrm>
              <a:off x="5486868" y="3842617"/>
              <a:ext cx="27695" cy="638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>
              <a:extLst>
                <a:ext uri="{FF2B5EF4-FFF2-40B4-BE49-F238E27FC236}">
                  <a16:creationId xmlns:a16="http://schemas.microsoft.com/office/drawing/2014/main" id="{FA206D42-88D8-92B5-3C26-EA26A65D28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8186" y="3906469"/>
              <a:ext cx="37791" cy="336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연결선 457">
              <a:extLst>
                <a:ext uri="{FF2B5EF4-FFF2-40B4-BE49-F238E27FC236}">
                  <a16:creationId xmlns:a16="http://schemas.microsoft.com/office/drawing/2014/main" id="{582F3CD5-3917-F1D1-93CE-2C79866BA42A}"/>
                </a:ext>
              </a:extLst>
            </p:cNvPr>
            <p:cNvCxnSpPr>
              <a:cxnSpLocks/>
            </p:cNvCxnSpPr>
            <p:nvPr/>
          </p:nvCxnSpPr>
          <p:spPr>
            <a:xfrm>
              <a:off x="5483705" y="3940123"/>
              <a:ext cx="23132" cy="1885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연결선 460">
              <a:extLst>
                <a:ext uri="{FF2B5EF4-FFF2-40B4-BE49-F238E27FC236}">
                  <a16:creationId xmlns:a16="http://schemas.microsoft.com/office/drawing/2014/main" id="{239828BD-B005-9E16-9A91-A0AF1645B2A2}"/>
                </a:ext>
              </a:extLst>
            </p:cNvPr>
            <p:cNvCxnSpPr>
              <a:cxnSpLocks/>
            </p:cNvCxnSpPr>
            <p:nvPr/>
          </p:nvCxnSpPr>
          <p:spPr>
            <a:xfrm>
              <a:off x="5506836" y="4128637"/>
              <a:ext cx="15455" cy="3510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직선 연결선 479">
              <a:extLst>
                <a:ext uri="{FF2B5EF4-FFF2-40B4-BE49-F238E27FC236}">
                  <a16:creationId xmlns:a16="http://schemas.microsoft.com/office/drawing/2014/main" id="{118E3016-E573-E244-6A76-9D6E58802E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9044" y="3494553"/>
              <a:ext cx="25941" cy="842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직선 연결선 554">
              <a:extLst>
                <a:ext uri="{FF2B5EF4-FFF2-40B4-BE49-F238E27FC236}">
                  <a16:creationId xmlns:a16="http://schemas.microsoft.com/office/drawing/2014/main" id="{DD06B6B4-997D-160D-5265-59C18B4B46D5}"/>
                </a:ext>
              </a:extLst>
            </p:cNvPr>
            <p:cNvCxnSpPr>
              <a:cxnSpLocks/>
            </p:cNvCxnSpPr>
            <p:nvPr/>
          </p:nvCxnSpPr>
          <p:spPr>
            <a:xfrm>
              <a:off x="5012331" y="3658789"/>
              <a:ext cx="67145" cy="19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직선 연결선 556">
              <a:extLst>
                <a:ext uri="{FF2B5EF4-FFF2-40B4-BE49-F238E27FC236}">
                  <a16:creationId xmlns:a16="http://schemas.microsoft.com/office/drawing/2014/main" id="{8F06C031-C469-06DB-C5B7-B5A2352D23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9071" y="3713229"/>
              <a:ext cx="70839" cy="106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직선 연결선 559">
              <a:extLst>
                <a:ext uri="{FF2B5EF4-FFF2-40B4-BE49-F238E27FC236}">
                  <a16:creationId xmlns:a16="http://schemas.microsoft.com/office/drawing/2014/main" id="{151ACC6E-C0BF-2577-97AC-3FD87F154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8348" y="3726544"/>
              <a:ext cx="6142" cy="54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직선 연결선 563">
              <a:extLst>
                <a:ext uri="{FF2B5EF4-FFF2-40B4-BE49-F238E27FC236}">
                  <a16:creationId xmlns:a16="http://schemas.microsoft.com/office/drawing/2014/main" id="{89771436-D15E-ECB7-D7E5-A3972D731382}"/>
                </a:ext>
              </a:extLst>
            </p:cNvPr>
            <p:cNvCxnSpPr>
              <a:cxnSpLocks/>
            </p:cNvCxnSpPr>
            <p:nvPr/>
          </p:nvCxnSpPr>
          <p:spPr>
            <a:xfrm>
              <a:off x="5054490" y="3759431"/>
              <a:ext cx="100296" cy="507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직선 연결선 566">
              <a:extLst>
                <a:ext uri="{FF2B5EF4-FFF2-40B4-BE49-F238E27FC236}">
                  <a16:creationId xmlns:a16="http://schemas.microsoft.com/office/drawing/2014/main" id="{D82447AB-CBC2-6CBC-5379-BB4E8C6E4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3224" y="3805813"/>
              <a:ext cx="66028" cy="20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직선 연결선 572">
              <a:extLst>
                <a:ext uri="{FF2B5EF4-FFF2-40B4-BE49-F238E27FC236}">
                  <a16:creationId xmlns:a16="http://schemas.microsoft.com/office/drawing/2014/main" id="{E0E4D285-F1B2-C917-B8B2-C8B33EDE17F5}"/>
                </a:ext>
              </a:extLst>
            </p:cNvPr>
            <p:cNvCxnSpPr>
              <a:cxnSpLocks/>
            </p:cNvCxnSpPr>
            <p:nvPr/>
          </p:nvCxnSpPr>
          <p:spPr>
            <a:xfrm>
              <a:off x="5137667" y="3747829"/>
              <a:ext cx="10973" cy="59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직선 연결선 575">
              <a:extLst>
                <a:ext uri="{FF2B5EF4-FFF2-40B4-BE49-F238E27FC236}">
                  <a16:creationId xmlns:a16="http://schemas.microsoft.com/office/drawing/2014/main" id="{2560BEF8-1CBB-0BF2-FB5F-BDEE29E957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2468" y="3830687"/>
              <a:ext cx="139989" cy="39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직선 연결선 578">
              <a:extLst>
                <a:ext uri="{FF2B5EF4-FFF2-40B4-BE49-F238E27FC236}">
                  <a16:creationId xmlns:a16="http://schemas.microsoft.com/office/drawing/2014/main" id="{7923DA8D-D512-0130-A7BF-BE48C93AF216}"/>
                </a:ext>
              </a:extLst>
            </p:cNvPr>
            <p:cNvCxnSpPr>
              <a:cxnSpLocks/>
            </p:cNvCxnSpPr>
            <p:nvPr/>
          </p:nvCxnSpPr>
          <p:spPr>
            <a:xfrm>
              <a:off x="5151355" y="3740222"/>
              <a:ext cx="123332" cy="902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직선 연결선 582">
              <a:extLst>
                <a:ext uri="{FF2B5EF4-FFF2-40B4-BE49-F238E27FC236}">
                  <a16:creationId xmlns:a16="http://schemas.microsoft.com/office/drawing/2014/main" id="{915975AE-00AF-7101-EF11-B6464653A4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7602" y="3789126"/>
              <a:ext cx="11356" cy="637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직선 연결선 590">
              <a:extLst>
                <a:ext uri="{FF2B5EF4-FFF2-40B4-BE49-F238E27FC236}">
                  <a16:creationId xmlns:a16="http://schemas.microsoft.com/office/drawing/2014/main" id="{E31ACDA0-A39E-D41A-5F1E-DB3EFE932540}"/>
                </a:ext>
              </a:extLst>
            </p:cNvPr>
            <p:cNvCxnSpPr>
              <a:cxnSpLocks/>
            </p:cNvCxnSpPr>
            <p:nvPr/>
          </p:nvCxnSpPr>
          <p:spPr>
            <a:xfrm>
              <a:off x="5094450" y="3579921"/>
              <a:ext cx="123332" cy="902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직선 연결선 591">
              <a:extLst>
                <a:ext uri="{FF2B5EF4-FFF2-40B4-BE49-F238E27FC236}">
                  <a16:creationId xmlns:a16="http://schemas.microsoft.com/office/drawing/2014/main" id="{3F7B0AF4-FDBC-BE74-DA13-B7B11CA2E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9107" y="3661917"/>
              <a:ext cx="21997" cy="1050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직선 연결선 596">
              <a:extLst>
                <a:ext uri="{FF2B5EF4-FFF2-40B4-BE49-F238E27FC236}">
                  <a16:creationId xmlns:a16="http://schemas.microsoft.com/office/drawing/2014/main" id="{3ACEFD14-D3D9-2482-403A-F8C32152D7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1560" y="3640340"/>
              <a:ext cx="55556" cy="407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직선 연결선 603">
              <a:extLst>
                <a:ext uri="{FF2B5EF4-FFF2-40B4-BE49-F238E27FC236}">
                  <a16:creationId xmlns:a16="http://schemas.microsoft.com/office/drawing/2014/main" id="{9F94D2BD-3316-980B-187B-A7B2E18CFB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7529" y="3501959"/>
              <a:ext cx="55858" cy="247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직선 연결선 607">
              <a:extLst>
                <a:ext uri="{FF2B5EF4-FFF2-40B4-BE49-F238E27FC236}">
                  <a16:creationId xmlns:a16="http://schemas.microsoft.com/office/drawing/2014/main" id="{E54DBF18-4DE7-77A5-DEBE-7D3F1B9BC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365" y="3513774"/>
              <a:ext cx="21594" cy="918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직선 연결선 618">
              <a:extLst>
                <a:ext uri="{FF2B5EF4-FFF2-40B4-BE49-F238E27FC236}">
                  <a16:creationId xmlns:a16="http://schemas.microsoft.com/office/drawing/2014/main" id="{B11674BF-D0EC-465B-A832-94B628EB13C8}"/>
                </a:ext>
              </a:extLst>
            </p:cNvPr>
            <p:cNvCxnSpPr>
              <a:cxnSpLocks/>
            </p:cNvCxnSpPr>
            <p:nvPr/>
          </p:nvCxnSpPr>
          <p:spPr>
            <a:xfrm>
              <a:off x="5209687" y="3691330"/>
              <a:ext cx="42087" cy="1248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직선 연결선 629">
              <a:extLst>
                <a:ext uri="{FF2B5EF4-FFF2-40B4-BE49-F238E27FC236}">
                  <a16:creationId xmlns:a16="http://schemas.microsoft.com/office/drawing/2014/main" id="{A0B8A43E-30D0-D13D-1A97-39457E5DF2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8057" y="3587192"/>
              <a:ext cx="49492" cy="69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직선 연결선 632">
              <a:extLst>
                <a:ext uri="{FF2B5EF4-FFF2-40B4-BE49-F238E27FC236}">
                  <a16:creationId xmlns:a16="http://schemas.microsoft.com/office/drawing/2014/main" id="{F474EB23-F0EF-D26D-1B33-3E50ED8FB0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17383" y="3526664"/>
              <a:ext cx="1087" cy="899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직선 연결선 635">
              <a:extLst>
                <a:ext uri="{FF2B5EF4-FFF2-40B4-BE49-F238E27FC236}">
                  <a16:creationId xmlns:a16="http://schemas.microsoft.com/office/drawing/2014/main" id="{936E4B08-6F5F-D803-D483-CC75F033DE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6743" y="3692049"/>
              <a:ext cx="48055" cy="66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직선 연결선 640">
              <a:extLst>
                <a:ext uri="{FF2B5EF4-FFF2-40B4-BE49-F238E27FC236}">
                  <a16:creationId xmlns:a16="http://schemas.microsoft.com/office/drawing/2014/main" id="{8D931B84-F732-ED76-ECC5-6992B82244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3582" y="3859238"/>
              <a:ext cx="120237" cy="64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직선 연결선 647">
              <a:extLst>
                <a:ext uri="{FF2B5EF4-FFF2-40B4-BE49-F238E27FC236}">
                  <a16:creationId xmlns:a16="http://schemas.microsoft.com/office/drawing/2014/main" id="{C75C1126-6818-B9BC-98E4-175D6C0559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5547" y="3874543"/>
              <a:ext cx="123236" cy="46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직선 연결선 652">
              <a:extLst>
                <a:ext uri="{FF2B5EF4-FFF2-40B4-BE49-F238E27FC236}">
                  <a16:creationId xmlns:a16="http://schemas.microsoft.com/office/drawing/2014/main" id="{26B25061-2931-A4FC-681A-AB03A8DB1A60}"/>
                </a:ext>
              </a:extLst>
            </p:cNvPr>
            <p:cNvCxnSpPr>
              <a:cxnSpLocks/>
            </p:cNvCxnSpPr>
            <p:nvPr/>
          </p:nvCxnSpPr>
          <p:spPr>
            <a:xfrm>
              <a:off x="5327396" y="3754492"/>
              <a:ext cx="74278" cy="123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직선 연결선 656">
              <a:extLst>
                <a:ext uri="{FF2B5EF4-FFF2-40B4-BE49-F238E27FC236}">
                  <a16:creationId xmlns:a16="http://schemas.microsoft.com/office/drawing/2014/main" id="{0FA50BBF-906B-6D72-09E6-0F486E82D2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6968" y="3790966"/>
              <a:ext cx="13220" cy="1155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직선 연결선 661">
              <a:extLst>
                <a:ext uri="{FF2B5EF4-FFF2-40B4-BE49-F238E27FC236}">
                  <a16:creationId xmlns:a16="http://schemas.microsoft.com/office/drawing/2014/main" id="{A3F7F987-0B0D-2A3A-34C1-DA72E5508F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0339" y="3689369"/>
              <a:ext cx="23797" cy="76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직선 연결선 664">
              <a:extLst>
                <a:ext uri="{FF2B5EF4-FFF2-40B4-BE49-F238E27FC236}">
                  <a16:creationId xmlns:a16="http://schemas.microsoft.com/office/drawing/2014/main" id="{1DF31B95-274A-DE0C-B977-2E7800B9B58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83" y="3828274"/>
              <a:ext cx="73142" cy="1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직선 연결선 669">
              <a:extLst>
                <a:ext uri="{FF2B5EF4-FFF2-40B4-BE49-F238E27FC236}">
                  <a16:creationId xmlns:a16="http://schemas.microsoft.com/office/drawing/2014/main" id="{1BF9810C-0720-A7B4-8B59-6C2630D68C9C}"/>
                </a:ext>
              </a:extLst>
            </p:cNvPr>
            <p:cNvCxnSpPr>
              <a:cxnSpLocks/>
            </p:cNvCxnSpPr>
            <p:nvPr/>
          </p:nvCxnSpPr>
          <p:spPr>
            <a:xfrm>
              <a:off x="5237433" y="3762244"/>
              <a:ext cx="106145" cy="2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직선 연결선 675">
              <a:extLst>
                <a:ext uri="{FF2B5EF4-FFF2-40B4-BE49-F238E27FC236}">
                  <a16:creationId xmlns:a16="http://schemas.microsoft.com/office/drawing/2014/main" id="{E7DD0B1A-D724-11B9-DFF0-24434B8EE0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6916" y="3907251"/>
              <a:ext cx="67102" cy="563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직선 연결선 677">
              <a:extLst>
                <a:ext uri="{FF2B5EF4-FFF2-40B4-BE49-F238E27FC236}">
                  <a16:creationId xmlns:a16="http://schemas.microsoft.com/office/drawing/2014/main" id="{16557EDC-104E-D3E0-282E-64B2747FB386}"/>
                </a:ext>
              </a:extLst>
            </p:cNvPr>
            <p:cNvCxnSpPr>
              <a:cxnSpLocks/>
            </p:cNvCxnSpPr>
            <p:nvPr/>
          </p:nvCxnSpPr>
          <p:spPr>
            <a:xfrm>
              <a:off x="5371365" y="3892578"/>
              <a:ext cx="28636" cy="1370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직선 연결선 680">
              <a:extLst>
                <a:ext uri="{FF2B5EF4-FFF2-40B4-BE49-F238E27FC236}">
                  <a16:creationId xmlns:a16="http://schemas.microsoft.com/office/drawing/2014/main" id="{D0CD9B4F-CDF9-1974-E85D-A169EEC60D8C}"/>
                </a:ext>
              </a:extLst>
            </p:cNvPr>
            <p:cNvCxnSpPr>
              <a:cxnSpLocks/>
            </p:cNvCxnSpPr>
            <p:nvPr/>
          </p:nvCxnSpPr>
          <p:spPr>
            <a:xfrm>
              <a:off x="5400001" y="4022577"/>
              <a:ext cx="106835" cy="1674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직선 연결선 683">
              <a:extLst>
                <a:ext uri="{FF2B5EF4-FFF2-40B4-BE49-F238E27FC236}">
                  <a16:creationId xmlns:a16="http://schemas.microsoft.com/office/drawing/2014/main" id="{B27CE389-F2CA-BB52-3FC7-B8AD2CD2CDBF}"/>
                </a:ext>
              </a:extLst>
            </p:cNvPr>
            <p:cNvCxnSpPr>
              <a:cxnSpLocks/>
            </p:cNvCxnSpPr>
            <p:nvPr/>
          </p:nvCxnSpPr>
          <p:spPr>
            <a:xfrm>
              <a:off x="5387851" y="3965003"/>
              <a:ext cx="105609" cy="2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직선 연결선 687">
              <a:extLst>
                <a:ext uri="{FF2B5EF4-FFF2-40B4-BE49-F238E27FC236}">
                  <a16:creationId xmlns:a16="http://schemas.microsoft.com/office/drawing/2014/main" id="{04FB4617-BAC2-D3D0-C5F3-793A3CF76F7A}"/>
                </a:ext>
              </a:extLst>
            </p:cNvPr>
            <p:cNvCxnSpPr>
              <a:cxnSpLocks/>
            </p:cNvCxnSpPr>
            <p:nvPr/>
          </p:nvCxnSpPr>
          <p:spPr>
            <a:xfrm>
              <a:off x="5383753" y="3841390"/>
              <a:ext cx="101667" cy="37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직선 연결선 690">
              <a:extLst>
                <a:ext uri="{FF2B5EF4-FFF2-40B4-BE49-F238E27FC236}">
                  <a16:creationId xmlns:a16="http://schemas.microsoft.com/office/drawing/2014/main" id="{AD4304D9-48F5-2D71-F4B3-7CF2469C12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1053" y="3792019"/>
              <a:ext cx="72815" cy="364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직선 연결선 696">
              <a:extLst>
                <a:ext uri="{FF2B5EF4-FFF2-40B4-BE49-F238E27FC236}">
                  <a16:creationId xmlns:a16="http://schemas.microsoft.com/office/drawing/2014/main" id="{1B71691E-B26C-95C9-5370-DF0AD099AF3C}"/>
                </a:ext>
              </a:extLst>
            </p:cNvPr>
            <p:cNvCxnSpPr>
              <a:cxnSpLocks/>
            </p:cNvCxnSpPr>
            <p:nvPr/>
          </p:nvCxnSpPr>
          <p:spPr>
            <a:xfrm>
              <a:off x="5400001" y="3714455"/>
              <a:ext cx="11804" cy="986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직선 연결선 702">
              <a:extLst>
                <a:ext uri="{FF2B5EF4-FFF2-40B4-BE49-F238E27FC236}">
                  <a16:creationId xmlns:a16="http://schemas.microsoft.com/office/drawing/2014/main" id="{2861C11F-6666-BC3E-EBCF-498B2D382C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70741" y="4067740"/>
              <a:ext cx="161631" cy="406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직선 연결선 706">
              <a:extLst>
                <a:ext uri="{FF2B5EF4-FFF2-40B4-BE49-F238E27FC236}">
                  <a16:creationId xmlns:a16="http://schemas.microsoft.com/office/drawing/2014/main" id="{577EA3CE-487D-C983-2E0A-2174BCE1E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0741" y="3949846"/>
              <a:ext cx="106128" cy="1437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직선 연결선 709">
              <a:extLst>
                <a:ext uri="{FF2B5EF4-FFF2-40B4-BE49-F238E27FC236}">
                  <a16:creationId xmlns:a16="http://schemas.microsoft.com/office/drawing/2014/main" id="{8F915A11-1D36-07E6-4BE9-35EFE12A07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3823" y="4026778"/>
              <a:ext cx="90661" cy="162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직선 연결선 714">
              <a:extLst>
                <a:ext uri="{FF2B5EF4-FFF2-40B4-BE49-F238E27FC236}">
                  <a16:creationId xmlns:a16="http://schemas.microsoft.com/office/drawing/2014/main" id="{E67F7398-9E6B-DAFF-ACBE-D72D99BB62C6}"/>
                </a:ext>
              </a:extLst>
            </p:cNvPr>
            <p:cNvCxnSpPr>
              <a:cxnSpLocks/>
            </p:cNvCxnSpPr>
            <p:nvPr/>
          </p:nvCxnSpPr>
          <p:spPr>
            <a:xfrm>
              <a:off x="5270740" y="4122360"/>
              <a:ext cx="38063" cy="1128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직선 연결선 717">
              <a:extLst>
                <a:ext uri="{FF2B5EF4-FFF2-40B4-BE49-F238E27FC236}">
                  <a16:creationId xmlns:a16="http://schemas.microsoft.com/office/drawing/2014/main" id="{DBAA4B30-F6BE-96EA-F0CF-BC49510AF8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8803" y="4081258"/>
              <a:ext cx="123569" cy="1564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직선 연결선 720">
              <a:extLst>
                <a:ext uri="{FF2B5EF4-FFF2-40B4-BE49-F238E27FC236}">
                  <a16:creationId xmlns:a16="http://schemas.microsoft.com/office/drawing/2014/main" id="{B490FD39-2660-3410-82A3-EEF4CBC8EE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7549" y="4284928"/>
              <a:ext cx="102341" cy="383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직선 연결선 725">
              <a:extLst>
                <a:ext uri="{FF2B5EF4-FFF2-40B4-BE49-F238E27FC236}">
                  <a16:creationId xmlns:a16="http://schemas.microsoft.com/office/drawing/2014/main" id="{0DC06D1D-B653-57FD-698B-D77358BAAC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7548" y="4228835"/>
              <a:ext cx="70304" cy="37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직선 연결선 728">
              <a:extLst>
                <a:ext uri="{FF2B5EF4-FFF2-40B4-BE49-F238E27FC236}">
                  <a16:creationId xmlns:a16="http://schemas.microsoft.com/office/drawing/2014/main" id="{19AAD97B-BCA5-3BE5-E95A-61B8CB5EFBD3}"/>
                </a:ext>
              </a:extLst>
            </p:cNvPr>
            <p:cNvCxnSpPr>
              <a:cxnSpLocks/>
            </p:cNvCxnSpPr>
            <p:nvPr/>
          </p:nvCxnSpPr>
          <p:spPr>
            <a:xfrm>
              <a:off x="5380171" y="4196803"/>
              <a:ext cx="34218" cy="2752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직선 연결선 733">
              <a:extLst>
                <a:ext uri="{FF2B5EF4-FFF2-40B4-BE49-F238E27FC236}">
                  <a16:creationId xmlns:a16="http://schemas.microsoft.com/office/drawing/2014/main" id="{69D248F5-7B0A-F53D-AFCC-7FB93E912CCD}"/>
                </a:ext>
              </a:extLst>
            </p:cNvPr>
            <p:cNvCxnSpPr>
              <a:cxnSpLocks/>
            </p:cNvCxnSpPr>
            <p:nvPr/>
          </p:nvCxnSpPr>
          <p:spPr>
            <a:xfrm>
              <a:off x="5408781" y="4391527"/>
              <a:ext cx="105782" cy="683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0" name="그룹 739">
            <a:extLst>
              <a:ext uri="{FF2B5EF4-FFF2-40B4-BE49-F238E27FC236}">
                <a16:creationId xmlns:a16="http://schemas.microsoft.com/office/drawing/2014/main" id="{B051CFB4-4747-B6F9-7FE1-E5D03F9FE308}"/>
              </a:ext>
            </a:extLst>
          </p:cNvPr>
          <p:cNvGrpSpPr/>
          <p:nvPr/>
        </p:nvGrpSpPr>
        <p:grpSpPr>
          <a:xfrm flipH="1">
            <a:off x="6388618" y="3391436"/>
            <a:ext cx="512985" cy="1091714"/>
            <a:chOff x="5009306" y="3387964"/>
            <a:chExt cx="512985" cy="1091714"/>
          </a:xfrm>
          <a:effectLst>
            <a:outerShdw blurRad="50800" dist="38100" dir="2700000" algn="tl" rotWithShape="0">
              <a:srgbClr val="4F4638"/>
            </a:outerShdw>
          </a:effectLst>
        </p:grpSpPr>
        <p:cxnSp>
          <p:nvCxnSpPr>
            <p:cNvPr id="741" name="직선 연결선 740">
              <a:extLst>
                <a:ext uri="{FF2B5EF4-FFF2-40B4-BE49-F238E27FC236}">
                  <a16:creationId xmlns:a16="http://schemas.microsoft.com/office/drawing/2014/main" id="{EF89877A-E50D-C99F-B8F9-87AD102B1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2009" y="4286624"/>
              <a:ext cx="22427" cy="1930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직선 연결선 741">
              <a:extLst>
                <a:ext uri="{FF2B5EF4-FFF2-40B4-BE49-F238E27FC236}">
                  <a16:creationId xmlns:a16="http://schemas.microsoft.com/office/drawing/2014/main" id="{ACFDCCDD-467A-B366-9DE7-2F1C3EA66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4436" y="4075342"/>
              <a:ext cx="26305" cy="2112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직선 연결선 742">
              <a:extLst>
                <a:ext uri="{FF2B5EF4-FFF2-40B4-BE49-F238E27FC236}">
                  <a16:creationId xmlns:a16="http://schemas.microsoft.com/office/drawing/2014/main" id="{E0386694-C5DB-3D02-0B70-19AABCC3EC3D}"/>
                </a:ext>
              </a:extLst>
            </p:cNvPr>
            <p:cNvCxnSpPr>
              <a:cxnSpLocks/>
            </p:cNvCxnSpPr>
            <p:nvPr/>
          </p:nvCxnSpPr>
          <p:spPr>
            <a:xfrm>
              <a:off x="5244436" y="3983322"/>
              <a:ext cx="26305" cy="962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직선 연결선 743">
              <a:extLst>
                <a:ext uri="{FF2B5EF4-FFF2-40B4-BE49-F238E27FC236}">
                  <a16:creationId xmlns:a16="http://schemas.microsoft.com/office/drawing/2014/main" id="{41435941-434A-FF0E-DFD9-8A4D8C421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4436" y="3953371"/>
              <a:ext cx="11032" cy="407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직선 연결선 744">
              <a:extLst>
                <a:ext uri="{FF2B5EF4-FFF2-40B4-BE49-F238E27FC236}">
                  <a16:creationId xmlns:a16="http://schemas.microsoft.com/office/drawing/2014/main" id="{6B01EE24-625C-C137-66E6-6FB968DE4F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5482" y="3869770"/>
              <a:ext cx="129986" cy="952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직선 연결선 745">
              <a:extLst>
                <a:ext uri="{FF2B5EF4-FFF2-40B4-BE49-F238E27FC236}">
                  <a16:creationId xmlns:a16="http://schemas.microsoft.com/office/drawing/2014/main" id="{39A5F6B6-17C5-976E-9774-6F742F5B0E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4691" y="3746014"/>
              <a:ext cx="74961" cy="87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직선 연결선 746">
              <a:extLst>
                <a:ext uri="{FF2B5EF4-FFF2-40B4-BE49-F238E27FC236}">
                  <a16:creationId xmlns:a16="http://schemas.microsoft.com/office/drawing/2014/main" id="{10A3B404-E41F-3AE7-8FEF-F52AA0C403DE}"/>
                </a:ext>
              </a:extLst>
            </p:cNvPr>
            <p:cNvCxnSpPr>
              <a:cxnSpLocks/>
            </p:cNvCxnSpPr>
            <p:nvPr/>
          </p:nvCxnSpPr>
          <p:spPr>
            <a:xfrm>
              <a:off x="5088108" y="3869770"/>
              <a:ext cx="373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직선 연결선 747">
              <a:extLst>
                <a:ext uri="{FF2B5EF4-FFF2-40B4-BE49-F238E27FC236}">
                  <a16:creationId xmlns:a16="http://schemas.microsoft.com/office/drawing/2014/main" id="{8F01BC19-A582-F169-1312-39D4DDADD822}"/>
                </a:ext>
              </a:extLst>
            </p:cNvPr>
            <p:cNvCxnSpPr>
              <a:cxnSpLocks/>
            </p:cNvCxnSpPr>
            <p:nvPr/>
          </p:nvCxnSpPr>
          <p:spPr>
            <a:xfrm>
              <a:off x="5088108" y="3833151"/>
              <a:ext cx="6009" cy="4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직선 연결선 748">
              <a:extLst>
                <a:ext uri="{FF2B5EF4-FFF2-40B4-BE49-F238E27FC236}">
                  <a16:creationId xmlns:a16="http://schemas.microsoft.com/office/drawing/2014/main" id="{FFF2E08C-2A2E-DE0F-3A6B-CB53AF4E0E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09306" y="3571272"/>
              <a:ext cx="9765" cy="1816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직선 연결선 749">
              <a:extLst>
                <a:ext uri="{FF2B5EF4-FFF2-40B4-BE49-F238E27FC236}">
                  <a16:creationId xmlns:a16="http://schemas.microsoft.com/office/drawing/2014/main" id="{A5C8803C-D3E4-6B78-B26B-A5A3D7811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4083" y="3566523"/>
              <a:ext cx="74025" cy="1304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직선 연결선 750">
              <a:extLst>
                <a:ext uri="{FF2B5EF4-FFF2-40B4-BE49-F238E27FC236}">
                  <a16:creationId xmlns:a16="http://schemas.microsoft.com/office/drawing/2014/main" id="{DC006D15-F367-C0CB-64A4-41C4745D23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9882" y="3696971"/>
              <a:ext cx="7968" cy="366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직선 연결선 751">
              <a:extLst>
                <a:ext uri="{FF2B5EF4-FFF2-40B4-BE49-F238E27FC236}">
                  <a16:creationId xmlns:a16="http://schemas.microsoft.com/office/drawing/2014/main" id="{8FD50924-BA51-6ED5-F8E7-E70ECF8011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8467" y="3733590"/>
              <a:ext cx="51017" cy="115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직선 연결선 752">
              <a:extLst>
                <a:ext uri="{FF2B5EF4-FFF2-40B4-BE49-F238E27FC236}">
                  <a16:creationId xmlns:a16="http://schemas.microsoft.com/office/drawing/2014/main" id="{47FC3803-C9AE-FE2C-1463-0E2E48208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8062" y="3739344"/>
              <a:ext cx="19211" cy="9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직선 연결선 753">
              <a:extLst>
                <a:ext uri="{FF2B5EF4-FFF2-40B4-BE49-F238E27FC236}">
                  <a16:creationId xmlns:a16="http://schemas.microsoft.com/office/drawing/2014/main" id="{98ACF964-D4EA-E0E0-8474-DC62B8FC8AE4}"/>
                </a:ext>
              </a:extLst>
            </p:cNvPr>
            <p:cNvCxnSpPr>
              <a:cxnSpLocks/>
            </p:cNvCxnSpPr>
            <p:nvPr/>
          </p:nvCxnSpPr>
          <p:spPr>
            <a:xfrm>
              <a:off x="5087644" y="3617251"/>
              <a:ext cx="68432" cy="1250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직선 연결선 754">
              <a:extLst>
                <a:ext uri="{FF2B5EF4-FFF2-40B4-BE49-F238E27FC236}">
                  <a16:creationId xmlns:a16="http://schemas.microsoft.com/office/drawing/2014/main" id="{B0885009-3969-C4BF-2E0A-3DE1397147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6869" y="3571272"/>
              <a:ext cx="2362" cy="518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직선 연결선 755">
              <a:extLst>
                <a:ext uri="{FF2B5EF4-FFF2-40B4-BE49-F238E27FC236}">
                  <a16:creationId xmlns:a16="http://schemas.microsoft.com/office/drawing/2014/main" id="{33C3443B-BC07-CDCE-A34F-731F910E6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274" y="3387964"/>
              <a:ext cx="69997" cy="1084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직선 연결선 756">
              <a:extLst>
                <a:ext uri="{FF2B5EF4-FFF2-40B4-BE49-F238E27FC236}">
                  <a16:creationId xmlns:a16="http://schemas.microsoft.com/office/drawing/2014/main" id="{F1B0B2B8-2C41-330E-8850-6FC8E2AFBE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0676" y="3387964"/>
              <a:ext cx="25812" cy="146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직선 연결선 757">
              <a:extLst>
                <a:ext uri="{FF2B5EF4-FFF2-40B4-BE49-F238E27FC236}">
                  <a16:creationId xmlns:a16="http://schemas.microsoft.com/office/drawing/2014/main" id="{76E9BFB1-35FD-6837-8F9B-0B83CEC8C9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1875" y="3525556"/>
              <a:ext cx="2643" cy="572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직선 연결선 758">
              <a:extLst>
                <a:ext uri="{FF2B5EF4-FFF2-40B4-BE49-F238E27FC236}">
                  <a16:creationId xmlns:a16="http://schemas.microsoft.com/office/drawing/2014/main" id="{9DB72FD6-5E11-7EA5-3FF8-764C2B08CA27}"/>
                </a:ext>
              </a:extLst>
            </p:cNvPr>
            <p:cNvCxnSpPr>
              <a:cxnSpLocks/>
            </p:cNvCxnSpPr>
            <p:nvPr/>
          </p:nvCxnSpPr>
          <p:spPr>
            <a:xfrm>
              <a:off x="5161875" y="3582806"/>
              <a:ext cx="24045" cy="29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직선 연결선 759">
              <a:extLst>
                <a:ext uri="{FF2B5EF4-FFF2-40B4-BE49-F238E27FC236}">
                  <a16:creationId xmlns:a16="http://schemas.microsoft.com/office/drawing/2014/main" id="{B916437D-7F90-3381-CA27-7C8A54053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6385" y="3494553"/>
              <a:ext cx="38122" cy="1211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직선 연결선 760">
              <a:extLst>
                <a:ext uri="{FF2B5EF4-FFF2-40B4-BE49-F238E27FC236}">
                  <a16:creationId xmlns:a16="http://schemas.microsoft.com/office/drawing/2014/main" id="{18A3CDBB-1389-1B94-34D7-7C7924FB80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6912" y="3416685"/>
              <a:ext cx="70351" cy="778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직선 연결선 761">
              <a:extLst>
                <a:ext uri="{FF2B5EF4-FFF2-40B4-BE49-F238E27FC236}">
                  <a16:creationId xmlns:a16="http://schemas.microsoft.com/office/drawing/2014/main" id="{0DFC2521-A342-0E61-DB5F-B317F7901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9665" y="3416685"/>
              <a:ext cx="43100" cy="166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직선 연결선 762">
              <a:extLst>
                <a:ext uri="{FF2B5EF4-FFF2-40B4-BE49-F238E27FC236}">
                  <a16:creationId xmlns:a16="http://schemas.microsoft.com/office/drawing/2014/main" id="{CCC5EB0F-8622-B59C-8409-61F491BBCD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5547" y="3579908"/>
              <a:ext cx="6364" cy="624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직선 연결선 763">
              <a:extLst>
                <a:ext uri="{FF2B5EF4-FFF2-40B4-BE49-F238E27FC236}">
                  <a16:creationId xmlns:a16="http://schemas.microsoft.com/office/drawing/2014/main" id="{8159ACE1-F8CF-A7A8-E950-3877CE2E2A2B}"/>
                </a:ext>
              </a:extLst>
            </p:cNvPr>
            <p:cNvCxnSpPr>
              <a:cxnSpLocks/>
            </p:cNvCxnSpPr>
            <p:nvPr/>
          </p:nvCxnSpPr>
          <p:spPr>
            <a:xfrm>
              <a:off x="5241092" y="3642379"/>
              <a:ext cx="62731" cy="72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직선 연결선 764">
              <a:extLst>
                <a:ext uri="{FF2B5EF4-FFF2-40B4-BE49-F238E27FC236}">
                  <a16:creationId xmlns:a16="http://schemas.microsoft.com/office/drawing/2014/main" id="{E1C2A5F6-929E-48A4-9E48-D375812A82B7}"/>
                </a:ext>
              </a:extLst>
            </p:cNvPr>
            <p:cNvCxnSpPr>
              <a:cxnSpLocks/>
            </p:cNvCxnSpPr>
            <p:nvPr/>
          </p:nvCxnSpPr>
          <p:spPr>
            <a:xfrm>
              <a:off x="5302346" y="3611143"/>
              <a:ext cx="2954" cy="111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직선 연결선 765">
              <a:extLst>
                <a:ext uri="{FF2B5EF4-FFF2-40B4-BE49-F238E27FC236}">
                  <a16:creationId xmlns:a16="http://schemas.microsoft.com/office/drawing/2014/main" id="{38B21531-800A-D2AE-069C-152C3E4D24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7601" y="3594527"/>
              <a:ext cx="32520" cy="111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직선 연결선 766">
              <a:extLst>
                <a:ext uri="{FF2B5EF4-FFF2-40B4-BE49-F238E27FC236}">
                  <a16:creationId xmlns:a16="http://schemas.microsoft.com/office/drawing/2014/main" id="{248A100A-D707-356B-E145-035275D7E5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6510" y="3534954"/>
              <a:ext cx="62737" cy="5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직선 연결선 767">
              <a:extLst>
                <a:ext uri="{FF2B5EF4-FFF2-40B4-BE49-F238E27FC236}">
                  <a16:creationId xmlns:a16="http://schemas.microsoft.com/office/drawing/2014/main" id="{0568D63E-D4A5-D53D-AC99-C18013D5A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9890" y="3536660"/>
              <a:ext cx="43001" cy="864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직선 연결선 768">
              <a:extLst>
                <a:ext uri="{FF2B5EF4-FFF2-40B4-BE49-F238E27FC236}">
                  <a16:creationId xmlns:a16="http://schemas.microsoft.com/office/drawing/2014/main" id="{131DBE33-7FA9-9380-6221-89FF1D896C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8834" y="3623156"/>
              <a:ext cx="10604" cy="71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직선 연결선 769">
              <a:extLst>
                <a:ext uri="{FF2B5EF4-FFF2-40B4-BE49-F238E27FC236}">
                  <a16:creationId xmlns:a16="http://schemas.microsoft.com/office/drawing/2014/main" id="{5DE7533E-4584-436C-C13F-B7D067DA0C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62099" y="3694676"/>
              <a:ext cx="43308" cy="27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직선 연결선 770">
              <a:extLst>
                <a:ext uri="{FF2B5EF4-FFF2-40B4-BE49-F238E27FC236}">
                  <a16:creationId xmlns:a16="http://schemas.microsoft.com/office/drawing/2014/main" id="{BB429A1A-0424-CD8A-5EDB-7C0E0D393B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5407" y="3642378"/>
              <a:ext cx="10841" cy="854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직선 연결선 771">
              <a:extLst>
                <a:ext uri="{FF2B5EF4-FFF2-40B4-BE49-F238E27FC236}">
                  <a16:creationId xmlns:a16="http://schemas.microsoft.com/office/drawing/2014/main" id="{609FC2C2-3821-C1B2-1107-81EED5EC0D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4389" y="3571272"/>
              <a:ext cx="35967" cy="7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직선 연결선 772">
              <a:extLst>
                <a:ext uri="{FF2B5EF4-FFF2-40B4-BE49-F238E27FC236}">
                  <a16:creationId xmlns:a16="http://schemas.microsoft.com/office/drawing/2014/main" id="{4B05DD49-047F-D39C-BBBD-4637CA083A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5651" y="3578754"/>
              <a:ext cx="8955" cy="844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직선 연결선 773">
              <a:extLst>
                <a:ext uri="{FF2B5EF4-FFF2-40B4-BE49-F238E27FC236}">
                  <a16:creationId xmlns:a16="http://schemas.microsoft.com/office/drawing/2014/main" id="{1B0C9C55-5209-1848-E564-88128C9D9E13}"/>
                </a:ext>
              </a:extLst>
            </p:cNvPr>
            <p:cNvCxnSpPr>
              <a:cxnSpLocks/>
            </p:cNvCxnSpPr>
            <p:nvPr/>
          </p:nvCxnSpPr>
          <p:spPr>
            <a:xfrm>
              <a:off x="5444723" y="3658916"/>
              <a:ext cx="13027" cy="1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직선 연결선 774">
              <a:extLst>
                <a:ext uri="{FF2B5EF4-FFF2-40B4-BE49-F238E27FC236}">
                  <a16:creationId xmlns:a16="http://schemas.microsoft.com/office/drawing/2014/main" id="{F9817A19-9170-AA2E-21C5-C2A8935A6EA9}"/>
                </a:ext>
              </a:extLst>
            </p:cNvPr>
            <p:cNvCxnSpPr>
              <a:cxnSpLocks/>
            </p:cNvCxnSpPr>
            <p:nvPr/>
          </p:nvCxnSpPr>
          <p:spPr>
            <a:xfrm>
              <a:off x="5454610" y="3785941"/>
              <a:ext cx="35588" cy="640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직선 연결선 775">
              <a:extLst>
                <a:ext uri="{FF2B5EF4-FFF2-40B4-BE49-F238E27FC236}">
                  <a16:creationId xmlns:a16="http://schemas.microsoft.com/office/drawing/2014/main" id="{0B5B6D05-6BD6-91CA-4BC0-419779FE80D3}"/>
                </a:ext>
              </a:extLst>
            </p:cNvPr>
            <p:cNvCxnSpPr>
              <a:cxnSpLocks/>
            </p:cNvCxnSpPr>
            <p:nvPr/>
          </p:nvCxnSpPr>
          <p:spPr>
            <a:xfrm>
              <a:off x="5486868" y="3842617"/>
              <a:ext cx="27695" cy="638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직선 연결선 776">
              <a:extLst>
                <a:ext uri="{FF2B5EF4-FFF2-40B4-BE49-F238E27FC236}">
                  <a16:creationId xmlns:a16="http://schemas.microsoft.com/office/drawing/2014/main" id="{1C1F3995-6ECB-AE57-6BAA-D328536F18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8186" y="3906469"/>
              <a:ext cx="37791" cy="336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직선 연결선 777">
              <a:extLst>
                <a:ext uri="{FF2B5EF4-FFF2-40B4-BE49-F238E27FC236}">
                  <a16:creationId xmlns:a16="http://schemas.microsoft.com/office/drawing/2014/main" id="{98CFC0F9-A265-227F-1A71-2DBFED24F2DE}"/>
                </a:ext>
              </a:extLst>
            </p:cNvPr>
            <p:cNvCxnSpPr>
              <a:cxnSpLocks/>
            </p:cNvCxnSpPr>
            <p:nvPr/>
          </p:nvCxnSpPr>
          <p:spPr>
            <a:xfrm>
              <a:off x="5483705" y="3940123"/>
              <a:ext cx="23132" cy="1885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직선 연결선 778">
              <a:extLst>
                <a:ext uri="{FF2B5EF4-FFF2-40B4-BE49-F238E27FC236}">
                  <a16:creationId xmlns:a16="http://schemas.microsoft.com/office/drawing/2014/main" id="{466541E9-93B0-D9E8-559E-6BABB97AEC5A}"/>
                </a:ext>
              </a:extLst>
            </p:cNvPr>
            <p:cNvCxnSpPr>
              <a:cxnSpLocks/>
            </p:cNvCxnSpPr>
            <p:nvPr/>
          </p:nvCxnSpPr>
          <p:spPr>
            <a:xfrm>
              <a:off x="5506836" y="4128637"/>
              <a:ext cx="15455" cy="3510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직선 연결선 779">
              <a:extLst>
                <a:ext uri="{FF2B5EF4-FFF2-40B4-BE49-F238E27FC236}">
                  <a16:creationId xmlns:a16="http://schemas.microsoft.com/office/drawing/2014/main" id="{08C66987-93AF-978B-1882-0CAE9441AF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9044" y="3494553"/>
              <a:ext cx="25941" cy="842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직선 연결선 780">
              <a:extLst>
                <a:ext uri="{FF2B5EF4-FFF2-40B4-BE49-F238E27FC236}">
                  <a16:creationId xmlns:a16="http://schemas.microsoft.com/office/drawing/2014/main" id="{B0E690FF-1DE6-1F3D-50A4-FAC0D1EE6AEF}"/>
                </a:ext>
              </a:extLst>
            </p:cNvPr>
            <p:cNvCxnSpPr>
              <a:cxnSpLocks/>
            </p:cNvCxnSpPr>
            <p:nvPr/>
          </p:nvCxnSpPr>
          <p:spPr>
            <a:xfrm>
              <a:off x="5012331" y="3658789"/>
              <a:ext cx="67145" cy="19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직선 연결선 781">
              <a:extLst>
                <a:ext uri="{FF2B5EF4-FFF2-40B4-BE49-F238E27FC236}">
                  <a16:creationId xmlns:a16="http://schemas.microsoft.com/office/drawing/2014/main" id="{9B5ECA80-9776-1C59-E17B-E100DA0F88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9071" y="3713229"/>
              <a:ext cx="70839" cy="106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직선 연결선 782">
              <a:extLst>
                <a:ext uri="{FF2B5EF4-FFF2-40B4-BE49-F238E27FC236}">
                  <a16:creationId xmlns:a16="http://schemas.microsoft.com/office/drawing/2014/main" id="{A113FBB6-0A4D-00BC-C89D-DF09A66D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8348" y="3726544"/>
              <a:ext cx="6142" cy="54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직선 연결선 783">
              <a:extLst>
                <a:ext uri="{FF2B5EF4-FFF2-40B4-BE49-F238E27FC236}">
                  <a16:creationId xmlns:a16="http://schemas.microsoft.com/office/drawing/2014/main" id="{2B3FC6DC-41DF-AA39-9E9F-A4E6ED0B115B}"/>
                </a:ext>
              </a:extLst>
            </p:cNvPr>
            <p:cNvCxnSpPr>
              <a:cxnSpLocks/>
            </p:cNvCxnSpPr>
            <p:nvPr/>
          </p:nvCxnSpPr>
          <p:spPr>
            <a:xfrm>
              <a:off x="5054490" y="3759431"/>
              <a:ext cx="100296" cy="507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직선 연결선 784">
              <a:extLst>
                <a:ext uri="{FF2B5EF4-FFF2-40B4-BE49-F238E27FC236}">
                  <a16:creationId xmlns:a16="http://schemas.microsoft.com/office/drawing/2014/main" id="{AD3C04B0-C7EE-37DE-C9DA-DE1AEF621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3224" y="3805813"/>
              <a:ext cx="66028" cy="20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직선 연결선 785">
              <a:extLst>
                <a:ext uri="{FF2B5EF4-FFF2-40B4-BE49-F238E27FC236}">
                  <a16:creationId xmlns:a16="http://schemas.microsoft.com/office/drawing/2014/main" id="{0041F7F9-18E0-079B-0E22-3B622706D184}"/>
                </a:ext>
              </a:extLst>
            </p:cNvPr>
            <p:cNvCxnSpPr>
              <a:cxnSpLocks/>
            </p:cNvCxnSpPr>
            <p:nvPr/>
          </p:nvCxnSpPr>
          <p:spPr>
            <a:xfrm>
              <a:off x="5137667" y="3747829"/>
              <a:ext cx="10973" cy="59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직선 연결선 786">
              <a:extLst>
                <a:ext uri="{FF2B5EF4-FFF2-40B4-BE49-F238E27FC236}">
                  <a16:creationId xmlns:a16="http://schemas.microsoft.com/office/drawing/2014/main" id="{9384451C-F766-BFDD-ADB8-85CBF5989B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2468" y="3830687"/>
              <a:ext cx="139989" cy="39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직선 연결선 787">
              <a:extLst>
                <a:ext uri="{FF2B5EF4-FFF2-40B4-BE49-F238E27FC236}">
                  <a16:creationId xmlns:a16="http://schemas.microsoft.com/office/drawing/2014/main" id="{D901FF6B-C4C5-DA7D-B699-553380F6A111}"/>
                </a:ext>
              </a:extLst>
            </p:cNvPr>
            <p:cNvCxnSpPr>
              <a:cxnSpLocks/>
            </p:cNvCxnSpPr>
            <p:nvPr/>
          </p:nvCxnSpPr>
          <p:spPr>
            <a:xfrm>
              <a:off x="5151355" y="3740222"/>
              <a:ext cx="123332" cy="902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직선 연결선 788">
              <a:extLst>
                <a:ext uri="{FF2B5EF4-FFF2-40B4-BE49-F238E27FC236}">
                  <a16:creationId xmlns:a16="http://schemas.microsoft.com/office/drawing/2014/main" id="{B3165783-3D3C-36F9-426E-B5953D2DE6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7602" y="3789126"/>
              <a:ext cx="11356" cy="637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직선 연결선 789">
              <a:extLst>
                <a:ext uri="{FF2B5EF4-FFF2-40B4-BE49-F238E27FC236}">
                  <a16:creationId xmlns:a16="http://schemas.microsoft.com/office/drawing/2014/main" id="{60B960D7-20DA-BECF-4545-71695BF9DBF2}"/>
                </a:ext>
              </a:extLst>
            </p:cNvPr>
            <p:cNvCxnSpPr>
              <a:cxnSpLocks/>
            </p:cNvCxnSpPr>
            <p:nvPr/>
          </p:nvCxnSpPr>
          <p:spPr>
            <a:xfrm>
              <a:off x="5094450" y="3579921"/>
              <a:ext cx="123332" cy="902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직선 연결선 790">
              <a:extLst>
                <a:ext uri="{FF2B5EF4-FFF2-40B4-BE49-F238E27FC236}">
                  <a16:creationId xmlns:a16="http://schemas.microsoft.com/office/drawing/2014/main" id="{058B53AA-54C6-6083-983E-498CD006E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9107" y="3661917"/>
              <a:ext cx="21997" cy="1050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직선 연결선 791">
              <a:extLst>
                <a:ext uri="{FF2B5EF4-FFF2-40B4-BE49-F238E27FC236}">
                  <a16:creationId xmlns:a16="http://schemas.microsoft.com/office/drawing/2014/main" id="{A82842B5-2C77-F831-6CEB-BD0F760B4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1560" y="3640340"/>
              <a:ext cx="55556" cy="407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직선 연결선 792">
              <a:extLst>
                <a:ext uri="{FF2B5EF4-FFF2-40B4-BE49-F238E27FC236}">
                  <a16:creationId xmlns:a16="http://schemas.microsoft.com/office/drawing/2014/main" id="{9106379E-D793-C11C-83D9-17409E0E5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7529" y="3501959"/>
              <a:ext cx="55858" cy="247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직선 연결선 793">
              <a:extLst>
                <a:ext uri="{FF2B5EF4-FFF2-40B4-BE49-F238E27FC236}">
                  <a16:creationId xmlns:a16="http://schemas.microsoft.com/office/drawing/2014/main" id="{42426D04-70D1-FAA4-7DCF-947D1EC525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365" y="3513774"/>
              <a:ext cx="21594" cy="918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직선 연결선 794">
              <a:extLst>
                <a:ext uri="{FF2B5EF4-FFF2-40B4-BE49-F238E27FC236}">
                  <a16:creationId xmlns:a16="http://schemas.microsoft.com/office/drawing/2014/main" id="{78B461AF-8FC6-AE58-445A-E787C4E1254C}"/>
                </a:ext>
              </a:extLst>
            </p:cNvPr>
            <p:cNvCxnSpPr>
              <a:cxnSpLocks/>
            </p:cNvCxnSpPr>
            <p:nvPr/>
          </p:nvCxnSpPr>
          <p:spPr>
            <a:xfrm>
              <a:off x="5209687" y="3691330"/>
              <a:ext cx="42087" cy="1248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직선 연결선 795">
              <a:extLst>
                <a:ext uri="{FF2B5EF4-FFF2-40B4-BE49-F238E27FC236}">
                  <a16:creationId xmlns:a16="http://schemas.microsoft.com/office/drawing/2014/main" id="{DBF76D0F-61CD-5538-65E6-0888FB0ADF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8057" y="3587192"/>
              <a:ext cx="49492" cy="69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직선 연결선 796">
              <a:extLst>
                <a:ext uri="{FF2B5EF4-FFF2-40B4-BE49-F238E27FC236}">
                  <a16:creationId xmlns:a16="http://schemas.microsoft.com/office/drawing/2014/main" id="{B3923FC0-6F01-8E06-ACF8-A17CDE899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17383" y="3526664"/>
              <a:ext cx="1087" cy="899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직선 연결선 797">
              <a:extLst>
                <a:ext uri="{FF2B5EF4-FFF2-40B4-BE49-F238E27FC236}">
                  <a16:creationId xmlns:a16="http://schemas.microsoft.com/office/drawing/2014/main" id="{6FA81616-82CB-4690-8655-34539F9A4B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6743" y="3692049"/>
              <a:ext cx="48055" cy="66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직선 연결선 798">
              <a:extLst>
                <a:ext uri="{FF2B5EF4-FFF2-40B4-BE49-F238E27FC236}">
                  <a16:creationId xmlns:a16="http://schemas.microsoft.com/office/drawing/2014/main" id="{DC25EA05-12B9-E571-A326-84F105DECA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3582" y="3859238"/>
              <a:ext cx="120237" cy="64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직선 연결선 799">
              <a:extLst>
                <a:ext uri="{FF2B5EF4-FFF2-40B4-BE49-F238E27FC236}">
                  <a16:creationId xmlns:a16="http://schemas.microsoft.com/office/drawing/2014/main" id="{62BE17B4-E93C-EDDD-7DCB-2693FED835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5547" y="3874543"/>
              <a:ext cx="123236" cy="46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직선 연결선 800">
              <a:extLst>
                <a:ext uri="{FF2B5EF4-FFF2-40B4-BE49-F238E27FC236}">
                  <a16:creationId xmlns:a16="http://schemas.microsoft.com/office/drawing/2014/main" id="{8D571275-FA2D-65D1-ADDB-1E968C578DBB}"/>
                </a:ext>
              </a:extLst>
            </p:cNvPr>
            <p:cNvCxnSpPr>
              <a:cxnSpLocks/>
            </p:cNvCxnSpPr>
            <p:nvPr/>
          </p:nvCxnSpPr>
          <p:spPr>
            <a:xfrm>
              <a:off x="5327396" y="3754492"/>
              <a:ext cx="74278" cy="123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직선 연결선 801">
              <a:extLst>
                <a:ext uri="{FF2B5EF4-FFF2-40B4-BE49-F238E27FC236}">
                  <a16:creationId xmlns:a16="http://schemas.microsoft.com/office/drawing/2014/main" id="{8B9E3C28-FB95-AEFA-9555-8512BBD1D7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6968" y="3790966"/>
              <a:ext cx="13220" cy="1155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직선 연결선 802">
              <a:extLst>
                <a:ext uri="{FF2B5EF4-FFF2-40B4-BE49-F238E27FC236}">
                  <a16:creationId xmlns:a16="http://schemas.microsoft.com/office/drawing/2014/main" id="{4CEAF0E9-BDDD-EF18-B147-F8E80D08CF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0339" y="3689369"/>
              <a:ext cx="23797" cy="76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직선 연결선 803">
              <a:extLst>
                <a:ext uri="{FF2B5EF4-FFF2-40B4-BE49-F238E27FC236}">
                  <a16:creationId xmlns:a16="http://schemas.microsoft.com/office/drawing/2014/main" id="{BE11B07C-7291-4377-5E72-2C8FCADAAB04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83" y="3828274"/>
              <a:ext cx="73142" cy="13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직선 연결선 804">
              <a:extLst>
                <a:ext uri="{FF2B5EF4-FFF2-40B4-BE49-F238E27FC236}">
                  <a16:creationId xmlns:a16="http://schemas.microsoft.com/office/drawing/2014/main" id="{16296A51-DFBE-14C7-261F-9685A5F02CAD}"/>
                </a:ext>
              </a:extLst>
            </p:cNvPr>
            <p:cNvCxnSpPr>
              <a:cxnSpLocks/>
            </p:cNvCxnSpPr>
            <p:nvPr/>
          </p:nvCxnSpPr>
          <p:spPr>
            <a:xfrm>
              <a:off x="5237433" y="3762244"/>
              <a:ext cx="106145" cy="2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직선 연결선 805">
              <a:extLst>
                <a:ext uri="{FF2B5EF4-FFF2-40B4-BE49-F238E27FC236}">
                  <a16:creationId xmlns:a16="http://schemas.microsoft.com/office/drawing/2014/main" id="{D1A9EC06-A35C-119A-2D3F-D7F494285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6916" y="3907251"/>
              <a:ext cx="67102" cy="563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직선 연결선 806">
              <a:extLst>
                <a:ext uri="{FF2B5EF4-FFF2-40B4-BE49-F238E27FC236}">
                  <a16:creationId xmlns:a16="http://schemas.microsoft.com/office/drawing/2014/main" id="{4B35CC15-FC7E-DC52-25BB-36C0968A636E}"/>
                </a:ext>
              </a:extLst>
            </p:cNvPr>
            <p:cNvCxnSpPr>
              <a:cxnSpLocks/>
            </p:cNvCxnSpPr>
            <p:nvPr/>
          </p:nvCxnSpPr>
          <p:spPr>
            <a:xfrm>
              <a:off x="5371365" y="3892578"/>
              <a:ext cx="28636" cy="1370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직선 연결선 807">
              <a:extLst>
                <a:ext uri="{FF2B5EF4-FFF2-40B4-BE49-F238E27FC236}">
                  <a16:creationId xmlns:a16="http://schemas.microsoft.com/office/drawing/2014/main" id="{CC241ED2-0239-EC36-7F4A-C628740C63F4}"/>
                </a:ext>
              </a:extLst>
            </p:cNvPr>
            <p:cNvCxnSpPr>
              <a:cxnSpLocks/>
            </p:cNvCxnSpPr>
            <p:nvPr/>
          </p:nvCxnSpPr>
          <p:spPr>
            <a:xfrm>
              <a:off x="5400001" y="4022577"/>
              <a:ext cx="106835" cy="1674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직선 연결선 808">
              <a:extLst>
                <a:ext uri="{FF2B5EF4-FFF2-40B4-BE49-F238E27FC236}">
                  <a16:creationId xmlns:a16="http://schemas.microsoft.com/office/drawing/2014/main" id="{6BFC99D9-4372-E03B-356C-C217E49E5D4E}"/>
                </a:ext>
              </a:extLst>
            </p:cNvPr>
            <p:cNvCxnSpPr>
              <a:cxnSpLocks/>
            </p:cNvCxnSpPr>
            <p:nvPr/>
          </p:nvCxnSpPr>
          <p:spPr>
            <a:xfrm>
              <a:off x="5387851" y="3965003"/>
              <a:ext cx="105609" cy="2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직선 연결선 809">
              <a:extLst>
                <a:ext uri="{FF2B5EF4-FFF2-40B4-BE49-F238E27FC236}">
                  <a16:creationId xmlns:a16="http://schemas.microsoft.com/office/drawing/2014/main" id="{ED3A3454-1F6B-C335-E8F9-0E9B1810574E}"/>
                </a:ext>
              </a:extLst>
            </p:cNvPr>
            <p:cNvCxnSpPr>
              <a:cxnSpLocks/>
            </p:cNvCxnSpPr>
            <p:nvPr/>
          </p:nvCxnSpPr>
          <p:spPr>
            <a:xfrm>
              <a:off x="5383753" y="3841390"/>
              <a:ext cx="101667" cy="37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직선 연결선 810">
              <a:extLst>
                <a:ext uri="{FF2B5EF4-FFF2-40B4-BE49-F238E27FC236}">
                  <a16:creationId xmlns:a16="http://schemas.microsoft.com/office/drawing/2014/main" id="{8B4BB527-130C-CE92-6E30-0D01D6E306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1053" y="3792019"/>
              <a:ext cx="72815" cy="364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직선 연결선 811">
              <a:extLst>
                <a:ext uri="{FF2B5EF4-FFF2-40B4-BE49-F238E27FC236}">
                  <a16:creationId xmlns:a16="http://schemas.microsoft.com/office/drawing/2014/main" id="{950CCCE7-364B-058D-9D4B-B0515FA3F5A7}"/>
                </a:ext>
              </a:extLst>
            </p:cNvPr>
            <p:cNvCxnSpPr>
              <a:cxnSpLocks/>
            </p:cNvCxnSpPr>
            <p:nvPr/>
          </p:nvCxnSpPr>
          <p:spPr>
            <a:xfrm>
              <a:off x="5400001" y="3714455"/>
              <a:ext cx="11804" cy="986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직선 연결선 812">
              <a:extLst>
                <a:ext uri="{FF2B5EF4-FFF2-40B4-BE49-F238E27FC236}">
                  <a16:creationId xmlns:a16="http://schemas.microsoft.com/office/drawing/2014/main" id="{B56289EA-186C-B1AA-0466-378C99637B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70741" y="4067740"/>
              <a:ext cx="161631" cy="406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직선 연결선 813">
              <a:extLst>
                <a:ext uri="{FF2B5EF4-FFF2-40B4-BE49-F238E27FC236}">
                  <a16:creationId xmlns:a16="http://schemas.microsoft.com/office/drawing/2014/main" id="{273BB397-97CD-A0C9-7588-74456826B6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0741" y="3949846"/>
              <a:ext cx="106128" cy="1437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직선 연결선 814">
              <a:extLst>
                <a:ext uri="{FF2B5EF4-FFF2-40B4-BE49-F238E27FC236}">
                  <a16:creationId xmlns:a16="http://schemas.microsoft.com/office/drawing/2014/main" id="{DC262F73-F25C-5302-F7A1-43019B1021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3823" y="4026778"/>
              <a:ext cx="90661" cy="162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직선 연결선 815">
              <a:extLst>
                <a:ext uri="{FF2B5EF4-FFF2-40B4-BE49-F238E27FC236}">
                  <a16:creationId xmlns:a16="http://schemas.microsoft.com/office/drawing/2014/main" id="{0108141A-0151-4FFC-B778-81B7BC6A6C91}"/>
                </a:ext>
              </a:extLst>
            </p:cNvPr>
            <p:cNvCxnSpPr>
              <a:cxnSpLocks/>
            </p:cNvCxnSpPr>
            <p:nvPr/>
          </p:nvCxnSpPr>
          <p:spPr>
            <a:xfrm>
              <a:off x="5270740" y="4122360"/>
              <a:ext cx="38063" cy="1128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직선 연결선 816">
              <a:extLst>
                <a:ext uri="{FF2B5EF4-FFF2-40B4-BE49-F238E27FC236}">
                  <a16:creationId xmlns:a16="http://schemas.microsoft.com/office/drawing/2014/main" id="{3249FE75-8CEB-434D-4A2D-75ABE29DBD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8803" y="4081258"/>
              <a:ext cx="123569" cy="1564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직선 연결선 817">
              <a:extLst>
                <a:ext uri="{FF2B5EF4-FFF2-40B4-BE49-F238E27FC236}">
                  <a16:creationId xmlns:a16="http://schemas.microsoft.com/office/drawing/2014/main" id="{C280B39A-5F6F-7D7E-D020-D9A228BCC7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7549" y="4284928"/>
              <a:ext cx="102341" cy="383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직선 연결선 818">
              <a:extLst>
                <a:ext uri="{FF2B5EF4-FFF2-40B4-BE49-F238E27FC236}">
                  <a16:creationId xmlns:a16="http://schemas.microsoft.com/office/drawing/2014/main" id="{BFCB135C-8951-D70A-DAD5-676055DB3D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7548" y="4228835"/>
              <a:ext cx="70304" cy="37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직선 연결선 819">
              <a:extLst>
                <a:ext uri="{FF2B5EF4-FFF2-40B4-BE49-F238E27FC236}">
                  <a16:creationId xmlns:a16="http://schemas.microsoft.com/office/drawing/2014/main" id="{8A168614-484B-DA59-FBD5-60EF7213FE30}"/>
                </a:ext>
              </a:extLst>
            </p:cNvPr>
            <p:cNvCxnSpPr>
              <a:cxnSpLocks/>
            </p:cNvCxnSpPr>
            <p:nvPr/>
          </p:nvCxnSpPr>
          <p:spPr>
            <a:xfrm>
              <a:off x="5380171" y="4196803"/>
              <a:ext cx="34218" cy="2752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직선 연결선 820">
              <a:extLst>
                <a:ext uri="{FF2B5EF4-FFF2-40B4-BE49-F238E27FC236}">
                  <a16:creationId xmlns:a16="http://schemas.microsoft.com/office/drawing/2014/main" id="{7F36C5B1-8A09-C736-F7A2-16FB46614D50}"/>
                </a:ext>
              </a:extLst>
            </p:cNvPr>
            <p:cNvCxnSpPr>
              <a:cxnSpLocks/>
            </p:cNvCxnSpPr>
            <p:nvPr/>
          </p:nvCxnSpPr>
          <p:spPr>
            <a:xfrm>
              <a:off x="5408781" y="4391527"/>
              <a:ext cx="105782" cy="683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7" name="다이아몬드 866">
            <a:extLst>
              <a:ext uri="{FF2B5EF4-FFF2-40B4-BE49-F238E27FC236}">
                <a16:creationId xmlns:a16="http://schemas.microsoft.com/office/drawing/2014/main" id="{C047CCBD-10C5-8243-11F9-06F35F8BF80A}"/>
              </a:ext>
            </a:extLst>
          </p:cNvPr>
          <p:cNvSpPr/>
          <p:nvPr/>
        </p:nvSpPr>
        <p:spPr>
          <a:xfrm>
            <a:off x="5877352" y="3416685"/>
            <a:ext cx="147750" cy="202515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9" name="직선 연결선 868">
            <a:extLst>
              <a:ext uri="{FF2B5EF4-FFF2-40B4-BE49-F238E27FC236}">
                <a16:creationId xmlns:a16="http://schemas.microsoft.com/office/drawing/2014/main" id="{CD6C0E32-A4D5-E8AE-6432-7374154A255A}"/>
              </a:ext>
            </a:extLst>
          </p:cNvPr>
          <p:cNvCxnSpPr>
            <a:cxnSpLocks/>
          </p:cNvCxnSpPr>
          <p:nvPr/>
        </p:nvCxnSpPr>
        <p:spPr>
          <a:xfrm flipV="1">
            <a:off x="6229890" y="3278505"/>
            <a:ext cx="0" cy="612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직선 연결선 872">
            <a:extLst>
              <a:ext uri="{FF2B5EF4-FFF2-40B4-BE49-F238E27FC236}">
                <a16:creationId xmlns:a16="http://schemas.microsoft.com/office/drawing/2014/main" id="{64F65173-5202-6EA7-34F1-B50DC3E1F3D6}"/>
              </a:ext>
            </a:extLst>
          </p:cNvPr>
          <p:cNvCxnSpPr>
            <a:cxnSpLocks/>
          </p:cNvCxnSpPr>
          <p:nvPr/>
        </p:nvCxnSpPr>
        <p:spPr>
          <a:xfrm flipH="1">
            <a:off x="6228287" y="3290079"/>
            <a:ext cx="63294" cy="428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직선 연결선 876">
            <a:extLst>
              <a:ext uri="{FF2B5EF4-FFF2-40B4-BE49-F238E27FC236}">
                <a16:creationId xmlns:a16="http://schemas.microsoft.com/office/drawing/2014/main" id="{2E207C1C-7E36-17AD-6F36-C25C57E49449}"/>
              </a:ext>
            </a:extLst>
          </p:cNvPr>
          <p:cNvCxnSpPr>
            <a:cxnSpLocks/>
          </p:cNvCxnSpPr>
          <p:nvPr/>
        </p:nvCxnSpPr>
        <p:spPr>
          <a:xfrm>
            <a:off x="6280030" y="3286777"/>
            <a:ext cx="26464" cy="57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직선 연결선 881">
            <a:extLst>
              <a:ext uri="{FF2B5EF4-FFF2-40B4-BE49-F238E27FC236}">
                <a16:creationId xmlns:a16="http://schemas.microsoft.com/office/drawing/2014/main" id="{F05B60BE-C677-D71E-A4DB-000BB9B476A8}"/>
              </a:ext>
            </a:extLst>
          </p:cNvPr>
          <p:cNvCxnSpPr>
            <a:cxnSpLocks/>
          </p:cNvCxnSpPr>
          <p:nvPr/>
        </p:nvCxnSpPr>
        <p:spPr>
          <a:xfrm flipV="1">
            <a:off x="6302276" y="3317866"/>
            <a:ext cx="64546" cy="289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79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그룹 1022">
            <a:extLst>
              <a:ext uri="{FF2B5EF4-FFF2-40B4-BE49-F238E27FC236}">
                <a16:creationId xmlns:a16="http://schemas.microsoft.com/office/drawing/2014/main" id="{890D63C4-74E8-C7C7-431E-B4A0CB8568BC}"/>
              </a:ext>
            </a:extLst>
          </p:cNvPr>
          <p:cNvGrpSpPr/>
          <p:nvPr/>
        </p:nvGrpSpPr>
        <p:grpSpPr>
          <a:xfrm>
            <a:off x="2568205" y="2634299"/>
            <a:ext cx="3076202" cy="3872490"/>
            <a:chOff x="1716881" y="3023859"/>
            <a:chExt cx="1573568" cy="2110704"/>
          </a:xfrm>
          <a:effectLst>
            <a:outerShdw blurRad="50800" dist="38100" dir="2700000" algn="tl" rotWithShape="0">
              <a:srgbClr val="4F4638"/>
            </a:outerShdw>
          </a:effectLst>
        </p:grpSpPr>
        <p:cxnSp>
          <p:nvCxnSpPr>
            <p:cNvPr id="1024" name="직선 연결선 1023">
              <a:extLst>
                <a:ext uri="{FF2B5EF4-FFF2-40B4-BE49-F238E27FC236}">
                  <a16:creationId xmlns:a16="http://schemas.microsoft.com/office/drawing/2014/main" id="{D43E6FB9-C754-126A-53B1-730ACEF97B6C}"/>
                </a:ext>
              </a:extLst>
            </p:cNvPr>
            <p:cNvCxnSpPr>
              <a:cxnSpLocks/>
            </p:cNvCxnSpPr>
            <p:nvPr/>
          </p:nvCxnSpPr>
          <p:spPr>
            <a:xfrm>
              <a:off x="2370653" y="4654503"/>
              <a:ext cx="81280" cy="4800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직선 연결선 1024">
              <a:extLst>
                <a:ext uri="{FF2B5EF4-FFF2-40B4-BE49-F238E27FC236}">
                  <a16:creationId xmlns:a16="http://schemas.microsoft.com/office/drawing/2014/main" id="{CB1B4F6C-E56B-A070-7A9E-A43259E10ED6}"/>
                </a:ext>
              </a:extLst>
            </p:cNvPr>
            <p:cNvCxnSpPr>
              <a:cxnSpLocks/>
            </p:cNvCxnSpPr>
            <p:nvPr/>
          </p:nvCxnSpPr>
          <p:spPr>
            <a:xfrm>
              <a:off x="2563693" y="4894533"/>
              <a:ext cx="35560" cy="2400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직선 연결선 1025">
              <a:extLst>
                <a:ext uri="{FF2B5EF4-FFF2-40B4-BE49-F238E27FC236}">
                  <a16:creationId xmlns:a16="http://schemas.microsoft.com/office/drawing/2014/main" id="{CFF480D8-AEFC-320E-3D3B-A9E43BC176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7653" y="4710383"/>
              <a:ext cx="66040" cy="1841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직선 연결선 1026">
              <a:extLst>
                <a:ext uri="{FF2B5EF4-FFF2-40B4-BE49-F238E27FC236}">
                  <a16:creationId xmlns:a16="http://schemas.microsoft.com/office/drawing/2014/main" id="{B0DBEB66-FF82-421F-5FB7-492F97C1A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7653" y="4428443"/>
              <a:ext cx="33020" cy="2819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직선 연결선 1027">
              <a:extLst>
                <a:ext uri="{FF2B5EF4-FFF2-40B4-BE49-F238E27FC236}">
                  <a16:creationId xmlns:a16="http://schemas.microsoft.com/office/drawing/2014/main" id="{E931E19A-EF01-5CA3-080E-8DAC02C147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0653" y="4496388"/>
              <a:ext cx="40640" cy="1784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직선 연결선 1028">
              <a:extLst>
                <a:ext uri="{FF2B5EF4-FFF2-40B4-BE49-F238E27FC236}">
                  <a16:creationId xmlns:a16="http://schemas.microsoft.com/office/drawing/2014/main" id="{B13CCE9F-7758-E3A0-A1B8-AD6B86B7D6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1293" y="4188413"/>
              <a:ext cx="53340" cy="3079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직선 연결선 1029">
              <a:extLst>
                <a:ext uri="{FF2B5EF4-FFF2-40B4-BE49-F238E27FC236}">
                  <a16:creationId xmlns:a16="http://schemas.microsoft.com/office/drawing/2014/main" id="{5DDDD457-E035-7432-FEDA-1A9473C07C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0673" y="4110943"/>
              <a:ext cx="33020" cy="3175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직선 연결선 1030">
              <a:extLst>
                <a:ext uri="{FF2B5EF4-FFF2-40B4-BE49-F238E27FC236}">
                  <a16:creationId xmlns:a16="http://schemas.microsoft.com/office/drawing/2014/main" id="{65872151-728C-6E15-89DF-05FA23912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4633" y="4039506"/>
              <a:ext cx="27940" cy="1489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직선 연결선 1031">
              <a:extLst>
                <a:ext uri="{FF2B5EF4-FFF2-40B4-BE49-F238E27FC236}">
                  <a16:creationId xmlns:a16="http://schemas.microsoft.com/office/drawing/2014/main" id="{3A8D8D2B-2FB5-7376-6CA8-F60C73829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3693" y="3870143"/>
              <a:ext cx="635" cy="2585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직선 연결선 1032">
              <a:extLst>
                <a:ext uri="{FF2B5EF4-FFF2-40B4-BE49-F238E27FC236}">
                  <a16:creationId xmlns:a16="http://schemas.microsoft.com/office/drawing/2014/main" id="{F75AA1A3-444B-FF8C-E509-AE4D8375B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938" y="3734801"/>
              <a:ext cx="38735" cy="3047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직선 연결선 1033">
              <a:extLst>
                <a:ext uri="{FF2B5EF4-FFF2-40B4-BE49-F238E27FC236}">
                  <a16:creationId xmlns:a16="http://schemas.microsoft.com/office/drawing/2014/main" id="{7F5B1216-FFF1-6188-77D0-6B0976FA94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25593" y="3745455"/>
              <a:ext cx="43180" cy="1416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직선 연결선 1034">
              <a:extLst>
                <a:ext uri="{FF2B5EF4-FFF2-40B4-BE49-F238E27FC236}">
                  <a16:creationId xmlns:a16="http://schemas.microsoft.com/office/drawing/2014/main" id="{9FF6D2DF-D845-7028-4C63-0CA55570F6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43348" y="3999433"/>
              <a:ext cx="144145" cy="372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직선 연결선 1035">
              <a:extLst>
                <a:ext uri="{FF2B5EF4-FFF2-40B4-BE49-F238E27FC236}">
                  <a16:creationId xmlns:a16="http://schemas.microsoft.com/office/drawing/2014/main" id="{846A77D8-DDC0-CC2F-2860-B4D8CD6DDD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8773" y="4038009"/>
              <a:ext cx="14478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직선 연결선 1036">
              <a:extLst>
                <a:ext uri="{FF2B5EF4-FFF2-40B4-BE49-F238E27FC236}">
                  <a16:creationId xmlns:a16="http://schemas.microsoft.com/office/drawing/2014/main" id="{ACBE3FDB-0158-89AB-C573-A3A18E494E3C}"/>
                </a:ext>
              </a:extLst>
            </p:cNvPr>
            <p:cNvCxnSpPr>
              <a:cxnSpLocks/>
            </p:cNvCxnSpPr>
            <p:nvPr/>
          </p:nvCxnSpPr>
          <p:spPr>
            <a:xfrm>
              <a:off x="1941393" y="3872815"/>
              <a:ext cx="410528" cy="1237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직선 연결선 1037">
              <a:extLst>
                <a:ext uri="{FF2B5EF4-FFF2-40B4-BE49-F238E27FC236}">
                  <a16:creationId xmlns:a16="http://schemas.microsoft.com/office/drawing/2014/main" id="{1DFB01CA-88AC-5A58-E533-C714C73F61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3553" y="3934695"/>
              <a:ext cx="261620" cy="1019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직선 연결선 1038">
              <a:extLst>
                <a:ext uri="{FF2B5EF4-FFF2-40B4-BE49-F238E27FC236}">
                  <a16:creationId xmlns:a16="http://schemas.microsoft.com/office/drawing/2014/main" id="{F77716C1-6367-E1C5-273F-293D129CE3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6881" y="3648577"/>
              <a:ext cx="220067" cy="2213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직선 연결선 1039">
              <a:extLst>
                <a:ext uri="{FF2B5EF4-FFF2-40B4-BE49-F238E27FC236}">
                  <a16:creationId xmlns:a16="http://schemas.microsoft.com/office/drawing/2014/main" id="{9DD45DF2-9C67-A339-6EFC-736B312CC9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5173" y="3816304"/>
              <a:ext cx="264160" cy="1170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직선 연결선 1040">
              <a:extLst>
                <a:ext uri="{FF2B5EF4-FFF2-40B4-BE49-F238E27FC236}">
                  <a16:creationId xmlns:a16="http://schemas.microsoft.com/office/drawing/2014/main" id="{D19EFAE5-219B-CD50-0334-8CAF95B628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1724" y="3181303"/>
              <a:ext cx="208073" cy="4893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직선 연결선 1041">
              <a:extLst>
                <a:ext uri="{FF2B5EF4-FFF2-40B4-BE49-F238E27FC236}">
                  <a16:creationId xmlns:a16="http://schemas.microsoft.com/office/drawing/2014/main" id="{AF387D0D-DCBF-00E5-84F9-618115908B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3164" y="3023859"/>
              <a:ext cx="592109" cy="1737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직선 연결선 1042">
              <a:extLst>
                <a:ext uri="{FF2B5EF4-FFF2-40B4-BE49-F238E27FC236}">
                  <a16:creationId xmlns:a16="http://schemas.microsoft.com/office/drawing/2014/main" id="{E59DD256-6275-628C-9FB2-7884FD9ED18B}"/>
                </a:ext>
              </a:extLst>
            </p:cNvPr>
            <p:cNvCxnSpPr>
              <a:cxnSpLocks/>
            </p:cNvCxnSpPr>
            <p:nvPr/>
          </p:nvCxnSpPr>
          <p:spPr>
            <a:xfrm>
              <a:off x="2485588" y="3023859"/>
              <a:ext cx="727233" cy="1761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직선 연결선 1043">
              <a:extLst>
                <a:ext uri="{FF2B5EF4-FFF2-40B4-BE49-F238E27FC236}">
                  <a16:creationId xmlns:a16="http://schemas.microsoft.com/office/drawing/2014/main" id="{423594BE-A489-D8FC-16BD-893AA715AA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5193" y="3206764"/>
              <a:ext cx="77628" cy="1727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직선 연결선 1044">
              <a:extLst>
                <a:ext uri="{FF2B5EF4-FFF2-40B4-BE49-F238E27FC236}">
                  <a16:creationId xmlns:a16="http://schemas.microsoft.com/office/drawing/2014/main" id="{8312D8D7-31C9-50E3-10B5-64F07B06C0EE}"/>
                </a:ext>
              </a:extLst>
            </p:cNvPr>
            <p:cNvCxnSpPr>
              <a:cxnSpLocks/>
            </p:cNvCxnSpPr>
            <p:nvPr/>
          </p:nvCxnSpPr>
          <p:spPr>
            <a:xfrm>
              <a:off x="3135193" y="3379502"/>
              <a:ext cx="155256" cy="1979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직선 연결선 1045">
              <a:extLst>
                <a:ext uri="{FF2B5EF4-FFF2-40B4-BE49-F238E27FC236}">
                  <a16:creationId xmlns:a16="http://schemas.microsoft.com/office/drawing/2014/main" id="{9FC0C193-DC9B-4547-C94A-2C5E6A1DB5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333" y="3577495"/>
              <a:ext cx="51116" cy="2388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직선 연결선 1046">
              <a:extLst>
                <a:ext uri="{FF2B5EF4-FFF2-40B4-BE49-F238E27FC236}">
                  <a16:creationId xmlns:a16="http://schemas.microsoft.com/office/drawing/2014/main" id="{6C6B47D2-19EF-D07F-58BF-0E0E57439EE5}"/>
                </a:ext>
              </a:extLst>
            </p:cNvPr>
            <p:cNvCxnSpPr>
              <a:cxnSpLocks/>
            </p:cNvCxnSpPr>
            <p:nvPr/>
          </p:nvCxnSpPr>
          <p:spPr>
            <a:xfrm>
              <a:off x="2411293" y="4886676"/>
              <a:ext cx="187960" cy="2463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직선 연결선 1047">
              <a:extLst>
                <a:ext uri="{FF2B5EF4-FFF2-40B4-BE49-F238E27FC236}">
                  <a16:creationId xmlns:a16="http://schemas.microsoft.com/office/drawing/2014/main" id="{5A7A2494-8FB4-827D-4CD7-1D1F6C7031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8603" y="4708876"/>
              <a:ext cx="13970" cy="2555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직선 연결선 1048">
              <a:extLst>
                <a:ext uri="{FF2B5EF4-FFF2-40B4-BE49-F238E27FC236}">
                  <a16:creationId xmlns:a16="http://schemas.microsoft.com/office/drawing/2014/main" id="{1FC403E1-4271-F1C9-9AEF-4E24DDDF9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8748" y="4569413"/>
              <a:ext cx="145415" cy="968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직선 연결선 1049">
              <a:extLst>
                <a:ext uri="{FF2B5EF4-FFF2-40B4-BE49-F238E27FC236}">
                  <a16:creationId xmlns:a16="http://schemas.microsoft.com/office/drawing/2014/main" id="{0269D3D0-D334-C398-E65C-B6A73C979743}"/>
                </a:ext>
              </a:extLst>
            </p:cNvPr>
            <p:cNvCxnSpPr>
              <a:cxnSpLocks/>
            </p:cNvCxnSpPr>
            <p:nvPr/>
          </p:nvCxnSpPr>
          <p:spPr>
            <a:xfrm>
              <a:off x="2463623" y="4215799"/>
              <a:ext cx="50540" cy="3521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직선 연결선 1050">
              <a:extLst>
                <a:ext uri="{FF2B5EF4-FFF2-40B4-BE49-F238E27FC236}">
                  <a16:creationId xmlns:a16="http://schemas.microsoft.com/office/drawing/2014/main" id="{347C9EA7-5C1B-B9AF-5E74-FFC66A15857D}"/>
                </a:ext>
              </a:extLst>
            </p:cNvPr>
            <p:cNvCxnSpPr>
              <a:cxnSpLocks/>
            </p:cNvCxnSpPr>
            <p:nvPr/>
          </p:nvCxnSpPr>
          <p:spPr>
            <a:xfrm>
              <a:off x="2462569" y="4211530"/>
              <a:ext cx="79673" cy="1420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직선 연결선 1051">
              <a:extLst>
                <a:ext uri="{FF2B5EF4-FFF2-40B4-BE49-F238E27FC236}">
                  <a16:creationId xmlns:a16="http://schemas.microsoft.com/office/drawing/2014/main" id="{AC13BF85-29F7-6903-CD63-133D0EE48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938" y="3891710"/>
              <a:ext cx="70167" cy="1449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직선 연결선 1052">
              <a:extLst>
                <a:ext uri="{FF2B5EF4-FFF2-40B4-BE49-F238E27FC236}">
                  <a16:creationId xmlns:a16="http://schemas.microsoft.com/office/drawing/2014/main" id="{9F13F00E-898E-E8C6-BC2D-B1856B9F909B}"/>
                </a:ext>
              </a:extLst>
            </p:cNvPr>
            <p:cNvCxnSpPr>
              <a:cxnSpLocks/>
            </p:cNvCxnSpPr>
            <p:nvPr/>
          </p:nvCxnSpPr>
          <p:spPr>
            <a:xfrm>
              <a:off x="2561153" y="3827945"/>
              <a:ext cx="299720" cy="1577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직선 연결선 1053">
              <a:extLst>
                <a:ext uri="{FF2B5EF4-FFF2-40B4-BE49-F238E27FC236}">
                  <a16:creationId xmlns:a16="http://schemas.microsoft.com/office/drawing/2014/main" id="{935C6538-A870-9F94-55B9-66B94320B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4641" y="3698937"/>
              <a:ext cx="196215" cy="480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직선 연결선 1054">
              <a:extLst>
                <a:ext uri="{FF2B5EF4-FFF2-40B4-BE49-F238E27FC236}">
                  <a16:creationId xmlns:a16="http://schemas.microsoft.com/office/drawing/2014/main" id="{F2B0DD9E-3834-B08C-EAFF-886D080D1E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7041" y="3698937"/>
              <a:ext cx="43815" cy="2004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직선 연결선 1055">
              <a:extLst>
                <a:ext uri="{FF2B5EF4-FFF2-40B4-BE49-F238E27FC236}">
                  <a16:creationId xmlns:a16="http://schemas.microsoft.com/office/drawing/2014/main" id="{CFB6DACC-244C-9B82-8C40-CC861DC588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24506" y="3696899"/>
              <a:ext cx="133827" cy="2887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직선 연결선 1056">
              <a:extLst>
                <a:ext uri="{FF2B5EF4-FFF2-40B4-BE49-F238E27FC236}">
                  <a16:creationId xmlns:a16="http://schemas.microsoft.com/office/drawing/2014/main" id="{C55529A6-F483-6972-4D2B-713F77961B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0851" y="3933334"/>
              <a:ext cx="63025" cy="1033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직선 연결선 1057">
              <a:extLst>
                <a:ext uri="{FF2B5EF4-FFF2-40B4-BE49-F238E27FC236}">
                  <a16:creationId xmlns:a16="http://schemas.microsoft.com/office/drawing/2014/main" id="{53D66F51-FB61-5696-6E1A-16A869FBAA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1921" y="3736850"/>
              <a:ext cx="173672" cy="2552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직선 연결선 1058">
              <a:extLst>
                <a:ext uri="{FF2B5EF4-FFF2-40B4-BE49-F238E27FC236}">
                  <a16:creationId xmlns:a16="http://schemas.microsoft.com/office/drawing/2014/main" id="{53058712-1147-4C3D-40AE-DBDA421033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7376" y="3696899"/>
              <a:ext cx="183593" cy="2366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직선 연결선 1059">
              <a:extLst>
                <a:ext uri="{FF2B5EF4-FFF2-40B4-BE49-F238E27FC236}">
                  <a16:creationId xmlns:a16="http://schemas.microsoft.com/office/drawing/2014/main" id="{C43E7979-7159-3267-6284-4FFBFEDC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3348" y="3642004"/>
              <a:ext cx="271008" cy="602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직선 연결선 1060">
              <a:extLst>
                <a:ext uri="{FF2B5EF4-FFF2-40B4-BE49-F238E27FC236}">
                  <a16:creationId xmlns:a16="http://schemas.microsoft.com/office/drawing/2014/main" id="{7B7F2DC1-20A3-B8A8-444E-2EAFD39567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6783" y="3648577"/>
              <a:ext cx="112950" cy="1049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직선 연결선 1061">
              <a:extLst>
                <a:ext uri="{FF2B5EF4-FFF2-40B4-BE49-F238E27FC236}">
                  <a16:creationId xmlns:a16="http://schemas.microsoft.com/office/drawing/2014/main" id="{D83ABB4D-CC6B-F134-E096-EE69A50EAC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46841" y="3708486"/>
              <a:ext cx="196850" cy="500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직선 연결선 1062">
              <a:extLst>
                <a:ext uri="{FF2B5EF4-FFF2-40B4-BE49-F238E27FC236}">
                  <a16:creationId xmlns:a16="http://schemas.microsoft.com/office/drawing/2014/main" id="{0E81D016-9688-D5FB-889E-858E78CA81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28951" y="3708486"/>
              <a:ext cx="535940" cy="10676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직선 연결선 1063">
              <a:extLst>
                <a:ext uri="{FF2B5EF4-FFF2-40B4-BE49-F238E27FC236}">
                  <a16:creationId xmlns:a16="http://schemas.microsoft.com/office/drawing/2014/main" id="{44B35443-A666-A561-32AC-321057EBD2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1353" y="3745455"/>
              <a:ext cx="163353" cy="1416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직선 연결선 1064">
              <a:extLst>
                <a:ext uri="{FF2B5EF4-FFF2-40B4-BE49-F238E27FC236}">
                  <a16:creationId xmlns:a16="http://schemas.microsoft.com/office/drawing/2014/main" id="{AFA430B8-7669-61BA-51DE-09ABF18E3E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3054" y="3707764"/>
              <a:ext cx="459023" cy="1020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직선 연결선 1065">
              <a:extLst>
                <a:ext uri="{FF2B5EF4-FFF2-40B4-BE49-F238E27FC236}">
                  <a16:creationId xmlns:a16="http://schemas.microsoft.com/office/drawing/2014/main" id="{1C60FB2D-9BC6-D6BA-4410-5BB2D612B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6967" y="3478498"/>
              <a:ext cx="174386" cy="2366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직선 연결선 1066">
              <a:extLst>
                <a:ext uri="{FF2B5EF4-FFF2-40B4-BE49-F238E27FC236}">
                  <a16:creationId xmlns:a16="http://schemas.microsoft.com/office/drawing/2014/main" id="{D941B50A-4CB2-44B0-B974-9F5D0E4956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7941" y="3379502"/>
              <a:ext cx="270905" cy="989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직선 연결선 1067">
              <a:extLst>
                <a:ext uri="{FF2B5EF4-FFF2-40B4-BE49-F238E27FC236}">
                  <a16:creationId xmlns:a16="http://schemas.microsoft.com/office/drawing/2014/main" id="{684A30C5-9B41-39C6-79D6-EF51921D05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0341" y="3586512"/>
              <a:ext cx="250108" cy="4438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직선 연결선 1068">
              <a:extLst>
                <a:ext uri="{FF2B5EF4-FFF2-40B4-BE49-F238E27FC236}">
                  <a16:creationId xmlns:a16="http://schemas.microsoft.com/office/drawing/2014/main" id="{BD98CC38-1364-A57A-A38A-8C45EE8DB2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51531" y="3623695"/>
              <a:ext cx="187802" cy="1817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직선 연결선 1069">
              <a:extLst>
                <a:ext uri="{FF2B5EF4-FFF2-40B4-BE49-F238E27FC236}">
                  <a16:creationId xmlns:a16="http://schemas.microsoft.com/office/drawing/2014/main" id="{DF17F2B9-2B11-0891-272A-287891AB6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9077" y="3626007"/>
              <a:ext cx="283866" cy="919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직선 연결선 1070">
              <a:extLst>
                <a:ext uri="{FF2B5EF4-FFF2-40B4-BE49-F238E27FC236}">
                  <a16:creationId xmlns:a16="http://schemas.microsoft.com/office/drawing/2014/main" id="{638B9B0E-2C5D-899C-2837-41DED92413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65146" y="3312458"/>
              <a:ext cx="362483" cy="32986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직선 연결선 1071">
              <a:extLst>
                <a:ext uri="{FF2B5EF4-FFF2-40B4-BE49-F238E27FC236}">
                  <a16:creationId xmlns:a16="http://schemas.microsoft.com/office/drawing/2014/main" id="{D16CE729-426D-B09C-6C44-783B44D2EA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2297" y="3325522"/>
              <a:ext cx="79527" cy="3749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직선 연결선 1072">
              <a:extLst>
                <a:ext uri="{FF2B5EF4-FFF2-40B4-BE49-F238E27FC236}">
                  <a16:creationId xmlns:a16="http://schemas.microsoft.com/office/drawing/2014/main" id="{60679FD9-2A46-701A-CE79-B3FFFED346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1622" y="3317405"/>
              <a:ext cx="420675" cy="438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직선 연결선 1073">
              <a:extLst>
                <a:ext uri="{FF2B5EF4-FFF2-40B4-BE49-F238E27FC236}">
                  <a16:creationId xmlns:a16="http://schemas.microsoft.com/office/drawing/2014/main" id="{0060DEE7-0BFC-0E33-D859-89D508923D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7167" y="3350919"/>
              <a:ext cx="324792" cy="3123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직선 연결선 1074">
              <a:extLst>
                <a:ext uri="{FF2B5EF4-FFF2-40B4-BE49-F238E27FC236}">
                  <a16:creationId xmlns:a16="http://schemas.microsoft.com/office/drawing/2014/main" id="{C5F30472-38B4-12F2-860F-E1386DF7733D}"/>
                </a:ext>
              </a:extLst>
            </p:cNvPr>
            <p:cNvCxnSpPr>
              <a:cxnSpLocks/>
            </p:cNvCxnSpPr>
            <p:nvPr/>
          </p:nvCxnSpPr>
          <p:spPr>
            <a:xfrm>
              <a:off x="2052526" y="3367754"/>
              <a:ext cx="294315" cy="3191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직선 연결선 1075">
              <a:extLst>
                <a:ext uri="{FF2B5EF4-FFF2-40B4-BE49-F238E27FC236}">
                  <a16:creationId xmlns:a16="http://schemas.microsoft.com/office/drawing/2014/main" id="{7E4EF829-775A-2407-B9F8-D15225CBA9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2297" y="3326262"/>
              <a:ext cx="613947" cy="1606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직선 연결선 1076">
              <a:extLst>
                <a:ext uri="{FF2B5EF4-FFF2-40B4-BE49-F238E27FC236}">
                  <a16:creationId xmlns:a16="http://schemas.microsoft.com/office/drawing/2014/main" id="{7E6950DC-BC2D-6FC4-7601-56A14D62AF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13292" y="3204986"/>
              <a:ext cx="345880" cy="1089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직선 연결선 1077">
              <a:extLst>
                <a:ext uri="{FF2B5EF4-FFF2-40B4-BE49-F238E27FC236}">
                  <a16:creationId xmlns:a16="http://schemas.microsoft.com/office/drawing/2014/main" id="{7058F4A7-552E-2D2B-19D1-CAFCFEB6B1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3842" y="3026978"/>
              <a:ext cx="36338" cy="3577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직선 연결선 1078">
              <a:extLst>
                <a:ext uri="{FF2B5EF4-FFF2-40B4-BE49-F238E27FC236}">
                  <a16:creationId xmlns:a16="http://schemas.microsoft.com/office/drawing/2014/main" id="{A1E99699-8FEB-CBAC-F502-31CA30E85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3994" y="3097286"/>
              <a:ext cx="17988" cy="2280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직선 연결선 1079">
              <a:extLst>
                <a:ext uri="{FF2B5EF4-FFF2-40B4-BE49-F238E27FC236}">
                  <a16:creationId xmlns:a16="http://schemas.microsoft.com/office/drawing/2014/main" id="{664B9771-3FF8-DA6D-E19B-AAC6A56E9560}"/>
                </a:ext>
              </a:extLst>
            </p:cNvPr>
            <p:cNvCxnSpPr>
              <a:cxnSpLocks/>
            </p:cNvCxnSpPr>
            <p:nvPr/>
          </p:nvCxnSpPr>
          <p:spPr>
            <a:xfrm>
              <a:off x="3090826" y="3175903"/>
              <a:ext cx="54606" cy="202238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직선 연결선 1080">
              <a:extLst>
                <a:ext uri="{FF2B5EF4-FFF2-40B4-BE49-F238E27FC236}">
                  <a16:creationId xmlns:a16="http://schemas.microsoft.com/office/drawing/2014/main" id="{27E7357A-E582-5CF8-46A9-05ED3AC4C293}"/>
                </a:ext>
              </a:extLst>
            </p:cNvPr>
            <p:cNvCxnSpPr>
              <a:cxnSpLocks/>
            </p:cNvCxnSpPr>
            <p:nvPr/>
          </p:nvCxnSpPr>
          <p:spPr>
            <a:xfrm>
              <a:off x="2831323" y="3286585"/>
              <a:ext cx="54606" cy="2022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직선 연결선 1081">
              <a:extLst>
                <a:ext uri="{FF2B5EF4-FFF2-40B4-BE49-F238E27FC236}">
                  <a16:creationId xmlns:a16="http://schemas.microsoft.com/office/drawing/2014/main" id="{4A6E6458-789F-B0D1-9FAB-DA01B5348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5788" y="3132370"/>
              <a:ext cx="129576" cy="1542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직선 연결선 1082">
              <a:extLst>
                <a:ext uri="{FF2B5EF4-FFF2-40B4-BE49-F238E27FC236}">
                  <a16:creationId xmlns:a16="http://schemas.microsoft.com/office/drawing/2014/main" id="{AF6CC626-712B-CC08-D65E-3DF6D111E922}"/>
                </a:ext>
              </a:extLst>
            </p:cNvPr>
            <p:cNvCxnSpPr>
              <a:cxnSpLocks/>
            </p:cNvCxnSpPr>
            <p:nvPr/>
          </p:nvCxnSpPr>
          <p:spPr>
            <a:xfrm>
              <a:off x="2510503" y="3041916"/>
              <a:ext cx="321708" cy="2584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직선 연결선 1083">
              <a:extLst>
                <a:ext uri="{FF2B5EF4-FFF2-40B4-BE49-F238E27FC236}">
                  <a16:creationId xmlns:a16="http://schemas.microsoft.com/office/drawing/2014/main" id="{40017C0D-0812-8A04-DE2C-E6AF4BB12325}"/>
                </a:ext>
              </a:extLst>
            </p:cNvPr>
            <p:cNvCxnSpPr>
              <a:cxnSpLocks/>
            </p:cNvCxnSpPr>
            <p:nvPr/>
          </p:nvCxnSpPr>
          <p:spPr>
            <a:xfrm>
              <a:off x="2447488" y="5133056"/>
              <a:ext cx="15176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직선 연결선 1084">
              <a:extLst>
                <a:ext uri="{FF2B5EF4-FFF2-40B4-BE49-F238E27FC236}">
                  <a16:creationId xmlns:a16="http://schemas.microsoft.com/office/drawing/2014/main" id="{C1F0BED2-DE2E-9D18-088A-35C890BBD260}"/>
                </a:ext>
              </a:extLst>
            </p:cNvPr>
            <p:cNvCxnSpPr>
              <a:cxnSpLocks/>
            </p:cNvCxnSpPr>
            <p:nvPr/>
          </p:nvCxnSpPr>
          <p:spPr>
            <a:xfrm>
              <a:off x="2629733" y="3639162"/>
              <a:ext cx="102036" cy="630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id="{95B6CBBD-3F72-7D5D-A590-1287B699F919}"/>
              </a:ext>
            </a:extLst>
          </p:cNvPr>
          <p:cNvSpPr/>
          <p:nvPr/>
        </p:nvSpPr>
        <p:spPr>
          <a:xfrm>
            <a:off x="8802134" y="371790"/>
            <a:ext cx="1460955" cy="1460955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srgbClr val="4F4638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EABBFFCF-0801-F8DD-0BAF-2168943AE57D}"/>
              </a:ext>
            </a:extLst>
          </p:cNvPr>
          <p:cNvGrpSpPr/>
          <p:nvPr/>
        </p:nvGrpSpPr>
        <p:grpSpPr>
          <a:xfrm>
            <a:off x="10288778" y="371790"/>
            <a:ext cx="1460955" cy="1460955"/>
            <a:chOff x="10317053" y="371790"/>
            <a:chExt cx="1460955" cy="1460955"/>
          </a:xfrm>
          <a:effectLst>
            <a:outerShdw blurRad="50800" dist="38100" dir="2700000" algn="tl" rotWithShape="0">
              <a:srgbClr val="4F4638"/>
            </a:outerShdw>
          </a:effectLst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3C1AB82-4AFE-1D5C-562A-B5D0F8F1C433}"/>
                </a:ext>
              </a:extLst>
            </p:cNvPr>
            <p:cNvSpPr/>
            <p:nvPr/>
          </p:nvSpPr>
          <p:spPr>
            <a:xfrm>
              <a:off x="10317053" y="371790"/>
              <a:ext cx="1460955" cy="146095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B7192587-7F63-FD75-6764-C454A40FC4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80554" y="545930"/>
              <a:ext cx="123569" cy="1564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F18E328-0C66-CD56-B09C-6CCAD4ED93EB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H="1">
              <a:off x="10914308" y="371790"/>
              <a:ext cx="133223" cy="132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1652EE20-E80A-2232-36E0-6390D4AE54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6523" y="504368"/>
              <a:ext cx="53964" cy="3503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9AC7F12-39CD-5798-71C7-CD7B13CC6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6869" y="495300"/>
              <a:ext cx="226401" cy="506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F074BFB9-5176-B788-D06F-1EB8FFEB49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23270" y="495300"/>
              <a:ext cx="178225" cy="22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24FC2B5-58CF-F2A8-593F-A182335E93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1495" y="388620"/>
              <a:ext cx="66747" cy="1295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8B4C0CC-9B74-0972-94EE-D6633240B7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10850" y="796290"/>
              <a:ext cx="245673" cy="58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5BE235F-EA44-911F-412B-4D8A4F01F8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96869" y="697538"/>
              <a:ext cx="178958" cy="374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0F827A31-6DF4-8883-D8B8-8337F2DE97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42245" y="796290"/>
              <a:ext cx="268605" cy="116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AC5093C2-6DAF-CF1C-8F09-CB8067119ABC}"/>
                </a:ext>
              </a:extLst>
            </p:cNvPr>
            <p:cNvCxnSpPr>
              <a:cxnSpLocks/>
              <a:stCxn id="54" idx="1"/>
            </p:cNvCxnSpPr>
            <p:nvPr/>
          </p:nvCxnSpPr>
          <p:spPr>
            <a:xfrm flipH="1">
              <a:off x="10486174" y="585742"/>
              <a:ext cx="44831" cy="268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E55ED5DB-172E-0024-EEA1-B2468D59F7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4506" y="702358"/>
              <a:ext cx="92607" cy="939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D192EC59-76EC-F773-371D-9D1789DFA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8520" y="451998"/>
              <a:ext cx="59672" cy="1912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928A382A-2F70-3573-291B-3E9A44AED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89897" y="513436"/>
              <a:ext cx="177174" cy="861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77117915-B83C-A4FD-751A-4974B350EF9E}"/>
                </a:ext>
              </a:extLst>
            </p:cNvPr>
            <p:cNvCxnSpPr>
              <a:cxnSpLocks/>
            </p:cNvCxnSpPr>
            <p:nvPr/>
          </p:nvCxnSpPr>
          <p:spPr>
            <a:xfrm>
              <a:off x="11101495" y="513436"/>
              <a:ext cx="147644" cy="12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5B824F9F-9E77-349B-6E97-B36FD638D2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9139" y="468630"/>
              <a:ext cx="173241" cy="1696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4D96FCA3-350A-8CF1-9A26-CD0B3081FC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8428" y="407670"/>
              <a:ext cx="129199" cy="609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B7612831-6BB2-8109-472A-A4EA097BA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55688" y="637201"/>
              <a:ext cx="80071" cy="1338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28D31363-EC2F-8135-CA9B-81080E2B187F}"/>
                </a:ext>
              </a:extLst>
            </p:cNvPr>
            <p:cNvCxnSpPr>
              <a:cxnSpLocks/>
            </p:cNvCxnSpPr>
            <p:nvPr/>
          </p:nvCxnSpPr>
          <p:spPr>
            <a:xfrm>
              <a:off x="11101495" y="638252"/>
              <a:ext cx="1476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1937D32C-E284-2141-48F7-1FB225CFBAB6}"/>
                </a:ext>
              </a:extLst>
            </p:cNvPr>
            <p:cNvCxnSpPr>
              <a:cxnSpLocks/>
            </p:cNvCxnSpPr>
            <p:nvPr/>
          </p:nvCxnSpPr>
          <p:spPr>
            <a:xfrm>
              <a:off x="11099117" y="637201"/>
              <a:ext cx="236642" cy="1338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AF3492C6-84F5-FC10-7876-520C89126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6523" y="662940"/>
              <a:ext cx="299637" cy="1438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26C0B56-3BDB-10D7-2C94-4CE44963EC2C}"/>
                </a:ext>
              </a:extLst>
            </p:cNvPr>
            <p:cNvCxnSpPr>
              <a:cxnSpLocks/>
            </p:cNvCxnSpPr>
            <p:nvPr/>
          </p:nvCxnSpPr>
          <p:spPr>
            <a:xfrm>
              <a:off x="11099117" y="523859"/>
              <a:ext cx="0" cy="1237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8666DBD7-3F83-A834-0E0B-5FB3FB21AA3D}"/>
                </a:ext>
              </a:extLst>
            </p:cNvPr>
            <p:cNvCxnSpPr>
              <a:cxnSpLocks/>
              <a:endCxn id="54" idx="7"/>
            </p:cNvCxnSpPr>
            <p:nvPr/>
          </p:nvCxnSpPr>
          <p:spPr>
            <a:xfrm flipV="1">
              <a:off x="11564056" y="585742"/>
              <a:ext cx="0" cy="938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2B35DA56-9078-A150-FFE0-22B7FEAFD7D3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183" y="520615"/>
              <a:ext cx="193873" cy="1589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F8CFA905-5312-0C1E-2FDB-D3E81EA8DA56}"/>
                </a:ext>
              </a:extLst>
            </p:cNvPr>
            <p:cNvCxnSpPr>
              <a:cxnSpLocks/>
              <a:endCxn id="54" idx="7"/>
            </p:cNvCxnSpPr>
            <p:nvPr/>
          </p:nvCxnSpPr>
          <p:spPr>
            <a:xfrm>
              <a:off x="11416656" y="553441"/>
              <a:ext cx="147400" cy="32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28563CD8-142F-7F45-CC85-F7D081C5E1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34993" y="598084"/>
              <a:ext cx="32126" cy="256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DAF7C2DE-8855-CFD8-756A-CAB2342793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3359" y="860286"/>
              <a:ext cx="278833" cy="123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73212514-5565-C0C7-82A5-1FB2C51508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02207" y="591949"/>
              <a:ext cx="174137" cy="23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5CF9E569-6BC0-EC88-FA6B-02D3CE2E61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03318" y="534603"/>
              <a:ext cx="6408" cy="16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12212DF5-BF78-43A4-E3E1-0E0FFCC25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0558" y="743098"/>
              <a:ext cx="142217" cy="1356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7F8B0598-B040-07A3-49A8-B330EB48FE07}"/>
                </a:ext>
              </a:extLst>
            </p:cNvPr>
            <p:cNvCxnSpPr>
              <a:cxnSpLocks/>
              <a:stCxn id="54" idx="6"/>
            </p:cNvCxnSpPr>
            <p:nvPr/>
          </p:nvCxnSpPr>
          <p:spPr>
            <a:xfrm flipH="1" flipV="1">
              <a:off x="11432192" y="854758"/>
              <a:ext cx="345816" cy="247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BBFD9306-41B9-8744-4401-2BB5C06BD13B}"/>
                </a:ext>
              </a:extLst>
            </p:cNvPr>
            <p:cNvCxnSpPr>
              <a:cxnSpLocks/>
            </p:cNvCxnSpPr>
            <p:nvPr/>
          </p:nvCxnSpPr>
          <p:spPr>
            <a:xfrm>
              <a:off x="11451056" y="746901"/>
              <a:ext cx="137706" cy="78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1174ACA6-D0C9-8177-2076-841CEB77F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77467" y="726113"/>
              <a:ext cx="97875" cy="994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C4A5466B-5371-E7B1-D124-0CD2D1B0C4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64056" y="890123"/>
              <a:ext cx="187889" cy="561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86B146B2-A79E-1C8B-82C4-66F57E942D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40000" y="796290"/>
              <a:ext cx="102540" cy="64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12BF4E4A-4A9A-FBF3-201E-6555C5315E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2470" y="746901"/>
              <a:ext cx="450603" cy="106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60368E8D-E67D-B3B9-889F-2E156FFA25CA}"/>
                </a:ext>
              </a:extLst>
            </p:cNvPr>
            <p:cNvCxnSpPr>
              <a:cxnSpLocks/>
            </p:cNvCxnSpPr>
            <p:nvPr/>
          </p:nvCxnSpPr>
          <p:spPr>
            <a:xfrm>
              <a:off x="11006341" y="734881"/>
              <a:ext cx="256831" cy="15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55584B0A-15D1-4C48-7A8B-3D07A9966F93}"/>
                </a:ext>
              </a:extLst>
            </p:cNvPr>
            <p:cNvCxnSpPr>
              <a:cxnSpLocks/>
            </p:cNvCxnSpPr>
            <p:nvPr/>
          </p:nvCxnSpPr>
          <p:spPr>
            <a:xfrm>
              <a:off x="10842470" y="850699"/>
              <a:ext cx="20397" cy="251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DF315B14-6B58-A406-3B3C-3DC4360368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2867" y="866677"/>
              <a:ext cx="300580" cy="2355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DA141387-5269-3B92-0A1F-248DA91511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22277" y="813214"/>
              <a:ext cx="92383" cy="992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98C37018-95A0-3620-476F-8B520A7DA0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08983" y="865373"/>
              <a:ext cx="161200" cy="1762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2AC7E64E-BE65-70F7-3662-5E27F5451F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2867" y="1036088"/>
              <a:ext cx="354571" cy="712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98A0160D-62AA-973A-D0E0-63E7385DB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172" y="914644"/>
              <a:ext cx="256737" cy="618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2C8BCCF5-6BCB-6CD8-91AB-CD97335C99DA}"/>
                </a:ext>
              </a:extLst>
            </p:cNvPr>
            <p:cNvCxnSpPr>
              <a:cxnSpLocks/>
              <a:endCxn id="54" idx="6"/>
            </p:cNvCxnSpPr>
            <p:nvPr/>
          </p:nvCxnSpPr>
          <p:spPr>
            <a:xfrm>
              <a:off x="11408681" y="935877"/>
              <a:ext cx="369327" cy="1663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F869FF52-EB3B-A5E8-7D15-F43AFDE180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01945" y="1012686"/>
              <a:ext cx="382647" cy="289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id="{8154235A-2813-DBAF-B5C0-34DA832CAF51}"/>
                </a:ext>
              </a:extLst>
            </p:cNvPr>
            <p:cNvCxnSpPr>
              <a:cxnSpLocks/>
            </p:cNvCxnSpPr>
            <p:nvPr/>
          </p:nvCxnSpPr>
          <p:spPr>
            <a:xfrm>
              <a:off x="10699535" y="819353"/>
              <a:ext cx="0" cy="3797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1D817016-1722-B545-D981-4F1038F25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5720" y="861110"/>
              <a:ext cx="142935" cy="3260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9383699F-BE3A-AEC5-CE84-B60ECFC183C0}"/>
                </a:ext>
              </a:extLst>
            </p:cNvPr>
            <p:cNvCxnSpPr>
              <a:cxnSpLocks/>
            </p:cNvCxnSpPr>
            <p:nvPr/>
          </p:nvCxnSpPr>
          <p:spPr>
            <a:xfrm>
              <a:off x="10866649" y="1100076"/>
              <a:ext cx="33116" cy="1308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>
              <a:extLst>
                <a:ext uri="{FF2B5EF4-FFF2-40B4-BE49-F238E27FC236}">
                  <a16:creationId xmlns:a16="http://schemas.microsoft.com/office/drawing/2014/main" id="{A0CD538E-60DC-9BEB-3334-C7736C3AC9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8514" y="1189864"/>
              <a:ext cx="74804" cy="1255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id="{CB2F936A-D679-543D-8C70-BA795D242536}"/>
                </a:ext>
              </a:extLst>
            </p:cNvPr>
            <p:cNvCxnSpPr>
              <a:cxnSpLocks/>
            </p:cNvCxnSpPr>
            <p:nvPr/>
          </p:nvCxnSpPr>
          <p:spPr>
            <a:xfrm>
              <a:off x="10742295" y="1485881"/>
              <a:ext cx="200735" cy="46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>
              <a:extLst>
                <a:ext uri="{FF2B5EF4-FFF2-40B4-BE49-F238E27FC236}">
                  <a16:creationId xmlns:a16="http://schemas.microsoft.com/office/drawing/2014/main" id="{0F62816D-F831-073F-DE9C-55548758A1B5}"/>
                </a:ext>
              </a:extLst>
            </p:cNvPr>
            <p:cNvCxnSpPr>
              <a:cxnSpLocks/>
            </p:cNvCxnSpPr>
            <p:nvPr/>
          </p:nvCxnSpPr>
          <p:spPr>
            <a:xfrm>
              <a:off x="10445723" y="866677"/>
              <a:ext cx="249997" cy="1523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B97ED72E-CB92-BAA3-25F7-9082E45B0BEA}"/>
                </a:ext>
              </a:extLst>
            </p:cNvPr>
            <p:cNvCxnSpPr>
              <a:cxnSpLocks/>
            </p:cNvCxnSpPr>
            <p:nvPr/>
          </p:nvCxnSpPr>
          <p:spPr>
            <a:xfrm>
              <a:off x="10323836" y="1061435"/>
              <a:ext cx="207169" cy="87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0E72778A-A0C5-57F5-0795-38BC14C4CFF7}"/>
                </a:ext>
              </a:extLst>
            </p:cNvPr>
            <p:cNvCxnSpPr>
              <a:cxnSpLocks/>
            </p:cNvCxnSpPr>
            <p:nvPr/>
          </p:nvCxnSpPr>
          <p:spPr>
            <a:xfrm>
              <a:off x="10448423" y="878764"/>
              <a:ext cx="77525" cy="277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>
              <a:extLst>
                <a:ext uri="{FF2B5EF4-FFF2-40B4-BE49-F238E27FC236}">
                  <a16:creationId xmlns:a16="http://schemas.microsoft.com/office/drawing/2014/main" id="{8D893D21-FD67-0F37-41CA-43EE56024A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27420" y="1148609"/>
              <a:ext cx="98528" cy="8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>
              <a:extLst>
                <a:ext uri="{FF2B5EF4-FFF2-40B4-BE49-F238E27FC236}">
                  <a16:creationId xmlns:a16="http://schemas.microsoft.com/office/drawing/2014/main" id="{383CB198-0E0A-7EDD-C148-E2D5850135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3836" y="1187188"/>
              <a:ext cx="379482" cy="739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073D3249-6C5A-BF97-4231-1678E6068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765" y="1029617"/>
              <a:ext cx="193604" cy="19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6A04D546-9B4B-2055-20A3-B3CE442A8E5A}"/>
                </a:ext>
              </a:extLst>
            </p:cNvPr>
            <p:cNvCxnSpPr>
              <a:cxnSpLocks/>
            </p:cNvCxnSpPr>
            <p:nvPr/>
          </p:nvCxnSpPr>
          <p:spPr>
            <a:xfrm>
              <a:off x="10891948" y="1227805"/>
              <a:ext cx="207169" cy="87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F344338F-4048-12C0-59AC-AC37499385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9117" y="1036088"/>
              <a:ext cx="118321" cy="2793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739D5655-9D39-3B96-B365-B0230D1F2F67}"/>
                </a:ext>
              </a:extLst>
            </p:cNvPr>
            <p:cNvCxnSpPr>
              <a:cxnSpLocks/>
            </p:cNvCxnSpPr>
            <p:nvPr/>
          </p:nvCxnSpPr>
          <p:spPr>
            <a:xfrm>
              <a:off x="11185998" y="1100076"/>
              <a:ext cx="207169" cy="87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2485B90E-E5D9-B78A-BF1B-75DCD8520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03185" y="1042416"/>
              <a:ext cx="82512" cy="1474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>
              <a:extLst>
                <a:ext uri="{FF2B5EF4-FFF2-40B4-BE49-F238E27FC236}">
                  <a16:creationId xmlns:a16="http://schemas.microsoft.com/office/drawing/2014/main" id="{8404F876-46CA-4F95-BF4D-28865CD25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2138" y="1068710"/>
              <a:ext cx="428058" cy="1674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id="{2F013310-7A67-AA45-E00C-69F876BFD325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138" y="1233663"/>
              <a:ext cx="499079" cy="201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>
              <a:extLst>
                <a:ext uri="{FF2B5EF4-FFF2-40B4-BE49-F238E27FC236}">
                  <a16:creationId xmlns:a16="http://schemas.microsoft.com/office/drawing/2014/main" id="{FF3152E3-E560-AED6-6E85-53D903E112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72230" y="1268149"/>
              <a:ext cx="181480" cy="95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>
              <a:extLst>
                <a:ext uri="{FF2B5EF4-FFF2-40B4-BE49-F238E27FC236}">
                  <a16:creationId xmlns:a16="http://schemas.microsoft.com/office/drawing/2014/main" id="{1F4E1737-1F29-0ED2-03B3-C5D4DA14DAF2}"/>
                </a:ext>
              </a:extLst>
            </p:cNvPr>
            <p:cNvCxnSpPr>
              <a:cxnSpLocks/>
            </p:cNvCxnSpPr>
            <p:nvPr/>
          </p:nvCxnSpPr>
          <p:spPr>
            <a:xfrm>
              <a:off x="10493947" y="1227270"/>
              <a:ext cx="134567" cy="817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>
              <a:extLst>
                <a:ext uri="{FF2B5EF4-FFF2-40B4-BE49-F238E27FC236}">
                  <a16:creationId xmlns:a16="http://schemas.microsoft.com/office/drawing/2014/main" id="{7D364E5A-07A5-9C97-BC8D-9FECE7EF7A9F}"/>
                </a:ext>
              </a:extLst>
            </p:cNvPr>
            <p:cNvCxnSpPr>
              <a:cxnSpLocks/>
            </p:cNvCxnSpPr>
            <p:nvPr/>
          </p:nvCxnSpPr>
          <p:spPr>
            <a:xfrm>
              <a:off x="10665916" y="1268298"/>
              <a:ext cx="223981" cy="1128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직선 연결선 311">
              <a:extLst>
                <a:ext uri="{FF2B5EF4-FFF2-40B4-BE49-F238E27FC236}">
                  <a16:creationId xmlns:a16="http://schemas.microsoft.com/office/drawing/2014/main" id="{F4B4E61C-2A79-21FF-B0D9-10E6E3595F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83207" y="1294936"/>
              <a:ext cx="156945" cy="870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>
              <a:extLst>
                <a:ext uri="{FF2B5EF4-FFF2-40B4-BE49-F238E27FC236}">
                  <a16:creationId xmlns:a16="http://schemas.microsoft.com/office/drawing/2014/main" id="{FF7B72BE-6EFB-4B63-9BBD-06EB58BFC318}"/>
                </a:ext>
              </a:extLst>
            </p:cNvPr>
            <p:cNvCxnSpPr>
              <a:cxnSpLocks/>
            </p:cNvCxnSpPr>
            <p:nvPr/>
          </p:nvCxnSpPr>
          <p:spPr>
            <a:xfrm>
              <a:off x="10709726" y="1199107"/>
              <a:ext cx="186579" cy="1775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>
              <a:extLst>
                <a:ext uri="{FF2B5EF4-FFF2-40B4-BE49-F238E27FC236}">
                  <a16:creationId xmlns:a16="http://schemas.microsoft.com/office/drawing/2014/main" id="{0017C99F-E8B2-7754-046E-939CE8D5C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7180" y="1381144"/>
              <a:ext cx="499125" cy="49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>
              <a:extLst>
                <a:ext uri="{FF2B5EF4-FFF2-40B4-BE49-F238E27FC236}">
                  <a16:creationId xmlns:a16="http://schemas.microsoft.com/office/drawing/2014/main" id="{3C86E60E-D725-C5A3-4FFF-9AD84FB6DC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01168" y="1230948"/>
              <a:ext cx="170234" cy="1863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B18514A3-E6F2-41EE-B223-7AC850370431}"/>
                </a:ext>
              </a:extLst>
            </p:cNvPr>
            <p:cNvCxnSpPr>
              <a:cxnSpLocks/>
            </p:cNvCxnSpPr>
            <p:nvPr/>
          </p:nvCxnSpPr>
          <p:spPr>
            <a:xfrm>
              <a:off x="11101168" y="1306040"/>
              <a:ext cx="0" cy="111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EE74A249-C30B-A29E-CC64-01E67E6D5D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62138" y="1145541"/>
              <a:ext cx="33577" cy="982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>
              <a:extLst>
                <a:ext uri="{FF2B5EF4-FFF2-40B4-BE49-F238E27FC236}">
                  <a16:creationId xmlns:a16="http://schemas.microsoft.com/office/drawing/2014/main" id="{DCE8D0FC-EA50-3419-650F-7EC426691DD8}"/>
                </a:ext>
              </a:extLst>
            </p:cNvPr>
            <p:cNvCxnSpPr>
              <a:cxnSpLocks/>
            </p:cNvCxnSpPr>
            <p:nvPr/>
          </p:nvCxnSpPr>
          <p:spPr>
            <a:xfrm>
              <a:off x="10887591" y="1384450"/>
              <a:ext cx="226005" cy="307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>
              <a:extLst>
                <a:ext uri="{FF2B5EF4-FFF2-40B4-BE49-F238E27FC236}">
                  <a16:creationId xmlns:a16="http://schemas.microsoft.com/office/drawing/2014/main" id="{2A82DBC9-D071-FCA3-428C-E3355F0A7888}"/>
                </a:ext>
              </a:extLst>
            </p:cNvPr>
            <p:cNvCxnSpPr>
              <a:cxnSpLocks/>
            </p:cNvCxnSpPr>
            <p:nvPr/>
          </p:nvCxnSpPr>
          <p:spPr>
            <a:xfrm>
              <a:off x="11234820" y="1279752"/>
              <a:ext cx="207169" cy="87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>
              <a:extLst>
                <a:ext uri="{FF2B5EF4-FFF2-40B4-BE49-F238E27FC236}">
                  <a16:creationId xmlns:a16="http://schemas.microsoft.com/office/drawing/2014/main" id="{2135253B-8B57-6B05-4D5B-09F84E718A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32192" y="1249003"/>
              <a:ext cx="234268" cy="1183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>
              <a:extLst>
                <a:ext uri="{FF2B5EF4-FFF2-40B4-BE49-F238E27FC236}">
                  <a16:creationId xmlns:a16="http://schemas.microsoft.com/office/drawing/2014/main" id="{FB99E0FC-DF47-3B9C-699D-1EA9839160B2}"/>
                </a:ext>
              </a:extLst>
            </p:cNvPr>
            <p:cNvCxnSpPr>
              <a:cxnSpLocks/>
            </p:cNvCxnSpPr>
            <p:nvPr/>
          </p:nvCxnSpPr>
          <p:spPr>
            <a:xfrm>
              <a:off x="11551152" y="1304116"/>
              <a:ext cx="179046" cy="803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 341">
              <a:extLst>
                <a:ext uri="{FF2B5EF4-FFF2-40B4-BE49-F238E27FC236}">
                  <a16:creationId xmlns:a16="http://schemas.microsoft.com/office/drawing/2014/main" id="{D8B186DE-4CE2-3454-D933-28E685ED7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5141" y="1346769"/>
              <a:ext cx="238026" cy="92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>
              <a:extLst>
                <a:ext uri="{FF2B5EF4-FFF2-40B4-BE49-F238E27FC236}">
                  <a16:creationId xmlns:a16="http://schemas.microsoft.com/office/drawing/2014/main" id="{AF28FE8D-4EC8-1487-E459-8C7E4A7FB1E1}"/>
                </a:ext>
              </a:extLst>
            </p:cNvPr>
            <p:cNvCxnSpPr>
              <a:cxnSpLocks/>
              <a:endCxn id="54" idx="5"/>
            </p:cNvCxnSpPr>
            <p:nvPr/>
          </p:nvCxnSpPr>
          <p:spPr>
            <a:xfrm>
              <a:off x="11446706" y="1363695"/>
              <a:ext cx="117350" cy="2550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>
              <a:extLst>
                <a:ext uri="{FF2B5EF4-FFF2-40B4-BE49-F238E27FC236}">
                  <a16:creationId xmlns:a16="http://schemas.microsoft.com/office/drawing/2014/main" id="{C0B6B1C9-E06F-608E-D25E-682FCBEE12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20443" y="1367350"/>
              <a:ext cx="26501" cy="217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 351">
              <a:extLst>
                <a:ext uri="{FF2B5EF4-FFF2-40B4-BE49-F238E27FC236}">
                  <a16:creationId xmlns:a16="http://schemas.microsoft.com/office/drawing/2014/main" id="{3BFFF435-5A2E-12F8-77C9-52A031134024}"/>
                </a:ext>
              </a:extLst>
            </p:cNvPr>
            <p:cNvCxnSpPr>
              <a:cxnSpLocks/>
            </p:cNvCxnSpPr>
            <p:nvPr/>
          </p:nvCxnSpPr>
          <p:spPr>
            <a:xfrm>
              <a:off x="11419235" y="1574994"/>
              <a:ext cx="56932" cy="1237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>
              <a:extLst>
                <a:ext uri="{FF2B5EF4-FFF2-40B4-BE49-F238E27FC236}">
                  <a16:creationId xmlns:a16="http://schemas.microsoft.com/office/drawing/2014/main" id="{51280F0A-46FA-8F9B-F6A9-0F72985B81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858" y="1447946"/>
              <a:ext cx="184815" cy="266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>
              <a:extLst>
                <a:ext uri="{FF2B5EF4-FFF2-40B4-BE49-F238E27FC236}">
                  <a16:creationId xmlns:a16="http://schemas.microsoft.com/office/drawing/2014/main" id="{05EF085C-9907-8871-48B6-2241F43FF66B}"/>
                </a:ext>
              </a:extLst>
            </p:cNvPr>
            <p:cNvCxnSpPr>
              <a:cxnSpLocks/>
            </p:cNvCxnSpPr>
            <p:nvPr/>
          </p:nvCxnSpPr>
          <p:spPr>
            <a:xfrm>
              <a:off x="11105886" y="1415249"/>
              <a:ext cx="320545" cy="1670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 361">
              <a:extLst>
                <a:ext uri="{FF2B5EF4-FFF2-40B4-BE49-F238E27FC236}">
                  <a16:creationId xmlns:a16="http://schemas.microsoft.com/office/drawing/2014/main" id="{6D61B761-9C93-0A85-5647-98655D952342}"/>
                </a:ext>
              </a:extLst>
            </p:cNvPr>
            <p:cNvCxnSpPr>
              <a:cxnSpLocks/>
            </p:cNvCxnSpPr>
            <p:nvPr/>
          </p:nvCxnSpPr>
          <p:spPr>
            <a:xfrm>
              <a:off x="10484764" y="1417444"/>
              <a:ext cx="207169" cy="87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8ABB2650-CD7E-3B76-9D46-E43DA35D6DA0}"/>
                </a:ext>
              </a:extLst>
            </p:cNvPr>
            <p:cNvCxnSpPr>
              <a:cxnSpLocks/>
              <a:endCxn id="54" idx="3"/>
            </p:cNvCxnSpPr>
            <p:nvPr/>
          </p:nvCxnSpPr>
          <p:spPr>
            <a:xfrm flipH="1">
              <a:off x="10531005" y="1498755"/>
              <a:ext cx="160928" cy="120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 365">
              <a:extLst>
                <a:ext uri="{FF2B5EF4-FFF2-40B4-BE49-F238E27FC236}">
                  <a16:creationId xmlns:a16="http://schemas.microsoft.com/office/drawing/2014/main" id="{47B1159C-436C-FA0F-A6C0-D20422569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83769" y="1405374"/>
              <a:ext cx="356383" cy="942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>
              <a:extLst>
                <a:ext uri="{FF2B5EF4-FFF2-40B4-BE49-F238E27FC236}">
                  <a16:creationId xmlns:a16="http://schemas.microsoft.com/office/drawing/2014/main" id="{515EBA2E-959B-87CA-FEBC-E02B8A0F248B}"/>
                </a:ext>
              </a:extLst>
            </p:cNvPr>
            <p:cNvCxnSpPr>
              <a:cxnSpLocks/>
            </p:cNvCxnSpPr>
            <p:nvPr/>
          </p:nvCxnSpPr>
          <p:spPr>
            <a:xfrm>
              <a:off x="10703318" y="1189864"/>
              <a:ext cx="207169" cy="87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연결선 368">
              <a:extLst>
                <a:ext uri="{FF2B5EF4-FFF2-40B4-BE49-F238E27FC236}">
                  <a16:creationId xmlns:a16="http://schemas.microsoft.com/office/drawing/2014/main" id="{22EF375A-4AC0-6890-CB5D-2DAC914550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38998" y="1522994"/>
              <a:ext cx="144209" cy="869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 370">
              <a:extLst>
                <a:ext uri="{FF2B5EF4-FFF2-40B4-BE49-F238E27FC236}">
                  <a16:creationId xmlns:a16="http://schemas.microsoft.com/office/drawing/2014/main" id="{9E2746F5-FA43-E4A0-8520-B733DA242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740339" y="1602988"/>
              <a:ext cx="62676" cy="193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 377">
              <a:extLst>
                <a:ext uri="{FF2B5EF4-FFF2-40B4-BE49-F238E27FC236}">
                  <a16:creationId xmlns:a16="http://schemas.microsoft.com/office/drawing/2014/main" id="{2624FA97-99E3-8A8C-3EDD-0634AF3A6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8514" y="1670522"/>
              <a:ext cx="138673" cy="274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 381">
              <a:extLst>
                <a:ext uri="{FF2B5EF4-FFF2-40B4-BE49-F238E27FC236}">
                  <a16:creationId xmlns:a16="http://schemas.microsoft.com/office/drawing/2014/main" id="{98CC2DC1-8CC9-6B35-3C2B-BF290AACF961}"/>
                </a:ext>
              </a:extLst>
            </p:cNvPr>
            <p:cNvCxnSpPr>
              <a:cxnSpLocks/>
              <a:endCxn id="54" idx="4"/>
            </p:cNvCxnSpPr>
            <p:nvPr/>
          </p:nvCxnSpPr>
          <p:spPr>
            <a:xfrm>
              <a:off x="10937171" y="1532356"/>
              <a:ext cx="110360" cy="3003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 385">
              <a:extLst>
                <a:ext uri="{FF2B5EF4-FFF2-40B4-BE49-F238E27FC236}">
                  <a16:creationId xmlns:a16="http://schemas.microsoft.com/office/drawing/2014/main" id="{35058568-C571-D86B-1E92-4D0579873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7699" y="1458976"/>
              <a:ext cx="258299" cy="683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직선 연결선 387">
              <a:extLst>
                <a:ext uri="{FF2B5EF4-FFF2-40B4-BE49-F238E27FC236}">
                  <a16:creationId xmlns:a16="http://schemas.microsoft.com/office/drawing/2014/main" id="{040BE27F-4949-4BE0-4051-494D63FA7737}"/>
                </a:ext>
              </a:extLst>
            </p:cNvPr>
            <p:cNvCxnSpPr>
              <a:cxnSpLocks/>
            </p:cNvCxnSpPr>
            <p:nvPr/>
          </p:nvCxnSpPr>
          <p:spPr>
            <a:xfrm>
              <a:off x="10998265" y="1514975"/>
              <a:ext cx="176454" cy="182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직선 연결선 389">
              <a:extLst>
                <a:ext uri="{FF2B5EF4-FFF2-40B4-BE49-F238E27FC236}">
                  <a16:creationId xmlns:a16="http://schemas.microsoft.com/office/drawing/2014/main" id="{BDCA3B66-FE89-8AF7-7CF9-7B13B1FBF7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4177" y="1558774"/>
              <a:ext cx="246006" cy="80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직선 연결선 391">
              <a:extLst>
                <a:ext uri="{FF2B5EF4-FFF2-40B4-BE49-F238E27FC236}">
                  <a16:creationId xmlns:a16="http://schemas.microsoft.com/office/drawing/2014/main" id="{C14C7F3E-4DFF-8619-368F-2E6FB75FC16B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283" y="1682107"/>
              <a:ext cx="25190" cy="1413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>
              <a:extLst>
                <a:ext uri="{FF2B5EF4-FFF2-40B4-BE49-F238E27FC236}">
                  <a16:creationId xmlns:a16="http://schemas.microsoft.com/office/drawing/2014/main" id="{3EB7B6B2-E26C-4E59-CE60-7D3FA74E0573}"/>
                </a:ext>
              </a:extLst>
            </p:cNvPr>
            <p:cNvCxnSpPr>
              <a:cxnSpLocks/>
              <a:endCxn id="54" idx="4"/>
            </p:cNvCxnSpPr>
            <p:nvPr/>
          </p:nvCxnSpPr>
          <p:spPr>
            <a:xfrm>
              <a:off x="10752541" y="1606463"/>
              <a:ext cx="294990" cy="2262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>
              <a:extLst>
                <a:ext uri="{FF2B5EF4-FFF2-40B4-BE49-F238E27FC236}">
                  <a16:creationId xmlns:a16="http://schemas.microsoft.com/office/drawing/2014/main" id="{CD665590-B80D-D378-14C6-7893C90DC5D0}"/>
                </a:ext>
              </a:extLst>
            </p:cNvPr>
            <p:cNvCxnSpPr>
              <a:cxnSpLocks/>
            </p:cNvCxnSpPr>
            <p:nvPr/>
          </p:nvCxnSpPr>
          <p:spPr>
            <a:xfrm>
              <a:off x="11162448" y="1682107"/>
              <a:ext cx="207735" cy="688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그룹 400">
            <a:extLst>
              <a:ext uri="{FF2B5EF4-FFF2-40B4-BE49-F238E27FC236}">
                <a16:creationId xmlns:a16="http://schemas.microsoft.com/office/drawing/2014/main" id="{D2D6D287-02D1-18BE-00F6-02C8572B3B41}"/>
              </a:ext>
            </a:extLst>
          </p:cNvPr>
          <p:cNvGrpSpPr/>
          <p:nvPr/>
        </p:nvGrpSpPr>
        <p:grpSpPr>
          <a:xfrm>
            <a:off x="119614" y="76345"/>
            <a:ext cx="1460955" cy="1460955"/>
            <a:chOff x="10317053" y="371790"/>
            <a:chExt cx="1460955" cy="1460955"/>
          </a:xfrm>
        </p:grpSpPr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68B4DAE0-807F-0F44-5D79-BDC794C50425}"/>
                </a:ext>
              </a:extLst>
            </p:cNvPr>
            <p:cNvSpPr/>
            <p:nvPr/>
          </p:nvSpPr>
          <p:spPr>
            <a:xfrm>
              <a:off x="10317053" y="371790"/>
              <a:ext cx="1460955" cy="146095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03" name="직선 연결선 402">
              <a:extLst>
                <a:ext uri="{FF2B5EF4-FFF2-40B4-BE49-F238E27FC236}">
                  <a16:creationId xmlns:a16="http://schemas.microsoft.com/office/drawing/2014/main" id="{F29E4960-D848-7773-CA8A-47AC13A464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80554" y="545930"/>
              <a:ext cx="123569" cy="1564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 403">
              <a:extLst>
                <a:ext uri="{FF2B5EF4-FFF2-40B4-BE49-F238E27FC236}">
                  <a16:creationId xmlns:a16="http://schemas.microsoft.com/office/drawing/2014/main" id="{82B033E6-FDF6-6AEA-D487-1A4C58C9744B}"/>
                </a:ext>
              </a:extLst>
            </p:cNvPr>
            <p:cNvCxnSpPr>
              <a:cxnSpLocks/>
              <a:stCxn id="402" idx="0"/>
            </p:cNvCxnSpPr>
            <p:nvPr/>
          </p:nvCxnSpPr>
          <p:spPr>
            <a:xfrm flipH="1">
              <a:off x="10914308" y="371790"/>
              <a:ext cx="133223" cy="132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 404">
              <a:extLst>
                <a:ext uri="{FF2B5EF4-FFF2-40B4-BE49-F238E27FC236}">
                  <a16:creationId xmlns:a16="http://schemas.microsoft.com/office/drawing/2014/main" id="{D906506A-2D42-B42D-8CEC-60062A5B4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6523" y="504368"/>
              <a:ext cx="53964" cy="3503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 405">
              <a:extLst>
                <a:ext uri="{FF2B5EF4-FFF2-40B4-BE49-F238E27FC236}">
                  <a16:creationId xmlns:a16="http://schemas.microsoft.com/office/drawing/2014/main" id="{B1B2916B-E2C7-298F-745D-EBCBC23B4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6869" y="495300"/>
              <a:ext cx="226401" cy="506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 406">
              <a:extLst>
                <a:ext uri="{FF2B5EF4-FFF2-40B4-BE49-F238E27FC236}">
                  <a16:creationId xmlns:a16="http://schemas.microsoft.com/office/drawing/2014/main" id="{5DA6E53E-122B-B214-6C59-95B32E610F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23270" y="495300"/>
              <a:ext cx="178225" cy="22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 407">
              <a:extLst>
                <a:ext uri="{FF2B5EF4-FFF2-40B4-BE49-F238E27FC236}">
                  <a16:creationId xmlns:a16="http://schemas.microsoft.com/office/drawing/2014/main" id="{4CC11290-6DAD-63CB-47A0-DCEF53F452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1495" y="388620"/>
              <a:ext cx="66747" cy="1295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 408">
              <a:extLst>
                <a:ext uri="{FF2B5EF4-FFF2-40B4-BE49-F238E27FC236}">
                  <a16:creationId xmlns:a16="http://schemas.microsoft.com/office/drawing/2014/main" id="{49E50CEB-E260-DE74-EA0C-496CB9AD12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10850" y="796290"/>
              <a:ext cx="245673" cy="58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50BBAA09-33AA-A3C9-3D95-8A8DF64237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96869" y="697538"/>
              <a:ext cx="178958" cy="374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 410">
              <a:extLst>
                <a:ext uri="{FF2B5EF4-FFF2-40B4-BE49-F238E27FC236}">
                  <a16:creationId xmlns:a16="http://schemas.microsoft.com/office/drawing/2014/main" id="{2D02005F-1007-7B9C-ED82-BC7CCE249D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42245" y="796290"/>
              <a:ext cx="268605" cy="116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 411">
              <a:extLst>
                <a:ext uri="{FF2B5EF4-FFF2-40B4-BE49-F238E27FC236}">
                  <a16:creationId xmlns:a16="http://schemas.microsoft.com/office/drawing/2014/main" id="{0865B0B0-F01C-E823-81D3-484A5F48EB79}"/>
                </a:ext>
              </a:extLst>
            </p:cNvPr>
            <p:cNvCxnSpPr>
              <a:cxnSpLocks/>
              <a:stCxn id="402" idx="1"/>
            </p:cNvCxnSpPr>
            <p:nvPr/>
          </p:nvCxnSpPr>
          <p:spPr>
            <a:xfrm flipH="1">
              <a:off x="10486174" y="585742"/>
              <a:ext cx="44831" cy="268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 412">
              <a:extLst>
                <a:ext uri="{FF2B5EF4-FFF2-40B4-BE49-F238E27FC236}">
                  <a16:creationId xmlns:a16="http://schemas.microsoft.com/office/drawing/2014/main" id="{16E3FB0C-0366-7C9A-37FE-79FE034AD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4506" y="702358"/>
              <a:ext cx="92607" cy="939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직선 연결선 413">
              <a:extLst>
                <a:ext uri="{FF2B5EF4-FFF2-40B4-BE49-F238E27FC236}">
                  <a16:creationId xmlns:a16="http://schemas.microsoft.com/office/drawing/2014/main" id="{D6BB1E99-6E1A-3A57-4806-79A8200A9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8520" y="451998"/>
              <a:ext cx="59672" cy="1912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직선 연결선 414">
              <a:extLst>
                <a:ext uri="{FF2B5EF4-FFF2-40B4-BE49-F238E27FC236}">
                  <a16:creationId xmlns:a16="http://schemas.microsoft.com/office/drawing/2014/main" id="{6900E73C-D6B1-2B6D-B209-C80E36F27B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89897" y="513436"/>
              <a:ext cx="177174" cy="861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직선 연결선 415">
              <a:extLst>
                <a:ext uri="{FF2B5EF4-FFF2-40B4-BE49-F238E27FC236}">
                  <a16:creationId xmlns:a16="http://schemas.microsoft.com/office/drawing/2014/main" id="{69827C3E-07AC-CBBF-5D8B-19A7C01A5CCC}"/>
                </a:ext>
              </a:extLst>
            </p:cNvPr>
            <p:cNvCxnSpPr>
              <a:cxnSpLocks/>
            </p:cNvCxnSpPr>
            <p:nvPr/>
          </p:nvCxnSpPr>
          <p:spPr>
            <a:xfrm>
              <a:off x="11101495" y="513436"/>
              <a:ext cx="147644" cy="12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직선 연결선 416">
              <a:extLst>
                <a:ext uri="{FF2B5EF4-FFF2-40B4-BE49-F238E27FC236}">
                  <a16:creationId xmlns:a16="http://schemas.microsoft.com/office/drawing/2014/main" id="{D59DDE45-8E69-CC37-4021-1238D751B8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9139" y="468630"/>
              <a:ext cx="173241" cy="1696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직선 연결선 417">
              <a:extLst>
                <a:ext uri="{FF2B5EF4-FFF2-40B4-BE49-F238E27FC236}">
                  <a16:creationId xmlns:a16="http://schemas.microsoft.com/office/drawing/2014/main" id="{60854EBA-1745-A8E7-F2B7-D841A37CEA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8428" y="407670"/>
              <a:ext cx="129199" cy="609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직선 연결선 418">
              <a:extLst>
                <a:ext uri="{FF2B5EF4-FFF2-40B4-BE49-F238E27FC236}">
                  <a16:creationId xmlns:a16="http://schemas.microsoft.com/office/drawing/2014/main" id="{432C0482-90B5-A01E-66A7-4C4D96EEF8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55688" y="637201"/>
              <a:ext cx="80071" cy="1338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직선 연결선 419">
              <a:extLst>
                <a:ext uri="{FF2B5EF4-FFF2-40B4-BE49-F238E27FC236}">
                  <a16:creationId xmlns:a16="http://schemas.microsoft.com/office/drawing/2014/main" id="{C3D7DB80-E957-B4AB-74A4-30D5568C46A4}"/>
                </a:ext>
              </a:extLst>
            </p:cNvPr>
            <p:cNvCxnSpPr>
              <a:cxnSpLocks/>
            </p:cNvCxnSpPr>
            <p:nvPr/>
          </p:nvCxnSpPr>
          <p:spPr>
            <a:xfrm>
              <a:off x="11101495" y="638252"/>
              <a:ext cx="1476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 420">
              <a:extLst>
                <a:ext uri="{FF2B5EF4-FFF2-40B4-BE49-F238E27FC236}">
                  <a16:creationId xmlns:a16="http://schemas.microsoft.com/office/drawing/2014/main" id="{9A607B57-8F1C-9138-ED58-021DFE92B80F}"/>
                </a:ext>
              </a:extLst>
            </p:cNvPr>
            <p:cNvCxnSpPr>
              <a:cxnSpLocks/>
            </p:cNvCxnSpPr>
            <p:nvPr/>
          </p:nvCxnSpPr>
          <p:spPr>
            <a:xfrm>
              <a:off x="11099117" y="637201"/>
              <a:ext cx="236642" cy="1338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직선 연결선 421">
              <a:extLst>
                <a:ext uri="{FF2B5EF4-FFF2-40B4-BE49-F238E27FC236}">
                  <a16:creationId xmlns:a16="http://schemas.microsoft.com/office/drawing/2014/main" id="{C4986FD4-8689-0AEB-70DB-04D8A7366B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6523" y="662940"/>
              <a:ext cx="299637" cy="1438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직선 연결선 422">
              <a:extLst>
                <a:ext uri="{FF2B5EF4-FFF2-40B4-BE49-F238E27FC236}">
                  <a16:creationId xmlns:a16="http://schemas.microsoft.com/office/drawing/2014/main" id="{3ABB2A83-1048-E1A1-1A2C-4F9BAE892723}"/>
                </a:ext>
              </a:extLst>
            </p:cNvPr>
            <p:cNvCxnSpPr>
              <a:cxnSpLocks/>
            </p:cNvCxnSpPr>
            <p:nvPr/>
          </p:nvCxnSpPr>
          <p:spPr>
            <a:xfrm>
              <a:off x="11099117" y="523859"/>
              <a:ext cx="0" cy="1237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 423">
              <a:extLst>
                <a:ext uri="{FF2B5EF4-FFF2-40B4-BE49-F238E27FC236}">
                  <a16:creationId xmlns:a16="http://schemas.microsoft.com/office/drawing/2014/main" id="{B87D300B-700D-AC0D-C031-041D6894D2E2}"/>
                </a:ext>
              </a:extLst>
            </p:cNvPr>
            <p:cNvCxnSpPr>
              <a:cxnSpLocks/>
              <a:endCxn id="402" idx="7"/>
            </p:cNvCxnSpPr>
            <p:nvPr/>
          </p:nvCxnSpPr>
          <p:spPr>
            <a:xfrm flipV="1">
              <a:off x="11564056" y="585742"/>
              <a:ext cx="0" cy="938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직선 연결선 424">
              <a:extLst>
                <a:ext uri="{FF2B5EF4-FFF2-40B4-BE49-F238E27FC236}">
                  <a16:creationId xmlns:a16="http://schemas.microsoft.com/office/drawing/2014/main" id="{4FA9318B-7BF9-1B19-0F31-EFEB5A8E38CA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183" y="520615"/>
              <a:ext cx="193873" cy="1589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직선 연결선 425">
              <a:extLst>
                <a:ext uri="{FF2B5EF4-FFF2-40B4-BE49-F238E27FC236}">
                  <a16:creationId xmlns:a16="http://schemas.microsoft.com/office/drawing/2014/main" id="{BE5B62DA-8271-2A11-EBBE-0AD6FE97B105}"/>
                </a:ext>
              </a:extLst>
            </p:cNvPr>
            <p:cNvCxnSpPr>
              <a:cxnSpLocks/>
              <a:endCxn id="402" idx="7"/>
            </p:cNvCxnSpPr>
            <p:nvPr/>
          </p:nvCxnSpPr>
          <p:spPr>
            <a:xfrm>
              <a:off x="11416656" y="553441"/>
              <a:ext cx="147400" cy="32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직선 연결선 426">
              <a:extLst>
                <a:ext uri="{FF2B5EF4-FFF2-40B4-BE49-F238E27FC236}">
                  <a16:creationId xmlns:a16="http://schemas.microsoft.com/office/drawing/2014/main" id="{87DA156C-0FF9-7260-B17C-F35EA96281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34993" y="598084"/>
              <a:ext cx="32126" cy="256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직선 연결선 427">
              <a:extLst>
                <a:ext uri="{FF2B5EF4-FFF2-40B4-BE49-F238E27FC236}">
                  <a16:creationId xmlns:a16="http://schemas.microsoft.com/office/drawing/2014/main" id="{61E986C7-30CF-65D6-1C68-8A0A8B2DE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3359" y="860286"/>
              <a:ext cx="278833" cy="123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연결선 428">
              <a:extLst>
                <a:ext uri="{FF2B5EF4-FFF2-40B4-BE49-F238E27FC236}">
                  <a16:creationId xmlns:a16="http://schemas.microsoft.com/office/drawing/2014/main" id="{4FA0421F-BB9C-7281-8F8A-E1DE6A247A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02207" y="591949"/>
              <a:ext cx="174137" cy="23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직선 연결선 429">
              <a:extLst>
                <a:ext uri="{FF2B5EF4-FFF2-40B4-BE49-F238E27FC236}">
                  <a16:creationId xmlns:a16="http://schemas.microsoft.com/office/drawing/2014/main" id="{DB5E9C6E-5D1F-71CA-1C69-0BF44C4B9E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03318" y="534603"/>
              <a:ext cx="6408" cy="16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직선 연결선 430">
              <a:extLst>
                <a:ext uri="{FF2B5EF4-FFF2-40B4-BE49-F238E27FC236}">
                  <a16:creationId xmlns:a16="http://schemas.microsoft.com/office/drawing/2014/main" id="{F76831D5-4072-487F-A805-BADFEFB780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0558" y="743098"/>
              <a:ext cx="142217" cy="1356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 431">
              <a:extLst>
                <a:ext uri="{FF2B5EF4-FFF2-40B4-BE49-F238E27FC236}">
                  <a16:creationId xmlns:a16="http://schemas.microsoft.com/office/drawing/2014/main" id="{DFC8CF42-6830-5A24-6FEB-4ED0DFCDFAED}"/>
                </a:ext>
              </a:extLst>
            </p:cNvPr>
            <p:cNvCxnSpPr>
              <a:cxnSpLocks/>
              <a:stCxn id="402" idx="6"/>
            </p:cNvCxnSpPr>
            <p:nvPr/>
          </p:nvCxnSpPr>
          <p:spPr>
            <a:xfrm flipH="1" flipV="1">
              <a:off x="11432192" y="854758"/>
              <a:ext cx="345816" cy="247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 432">
              <a:extLst>
                <a:ext uri="{FF2B5EF4-FFF2-40B4-BE49-F238E27FC236}">
                  <a16:creationId xmlns:a16="http://schemas.microsoft.com/office/drawing/2014/main" id="{B5DE647D-BCE0-3E1D-F004-08ABA2692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451056" y="746901"/>
              <a:ext cx="137706" cy="78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>
              <a:extLst>
                <a:ext uri="{FF2B5EF4-FFF2-40B4-BE49-F238E27FC236}">
                  <a16:creationId xmlns:a16="http://schemas.microsoft.com/office/drawing/2014/main" id="{4EDF3AFB-4126-ECCB-2625-2B1049E43B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77467" y="726113"/>
              <a:ext cx="97875" cy="994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 434">
              <a:extLst>
                <a:ext uri="{FF2B5EF4-FFF2-40B4-BE49-F238E27FC236}">
                  <a16:creationId xmlns:a16="http://schemas.microsoft.com/office/drawing/2014/main" id="{57622E23-847B-6B55-5B80-C5656907C4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64056" y="890123"/>
              <a:ext cx="187889" cy="561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>
              <a:extLst>
                <a:ext uri="{FF2B5EF4-FFF2-40B4-BE49-F238E27FC236}">
                  <a16:creationId xmlns:a16="http://schemas.microsoft.com/office/drawing/2014/main" id="{F42B1664-6076-628B-0B2A-979AE1941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40000" y="796290"/>
              <a:ext cx="102540" cy="64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>
              <a:extLst>
                <a:ext uri="{FF2B5EF4-FFF2-40B4-BE49-F238E27FC236}">
                  <a16:creationId xmlns:a16="http://schemas.microsoft.com/office/drawing/2014/main" id="{D4E1BAFA-5D51-A0F3-B861-79D9C5D1A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2470" y="746901"/>
              <a:ext cx="450603" cy="106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>
              <a:extLst>
                <a:ext uri="{FF2B5EF4-FFF2-40B4-BE49-F238E27FC236}">
                  <a16:creationId xmlns:a16="http://schemas.microsoft.com/office/drawing/2014/main" id="{D94501AC-E572-2FA1-D936-528A5A41E2A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6341" y="734881"/>
              <a:ext cx="256831" cy="15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직선 연결선 438">
              <a:extLst>
                <a:ext uri="{FF2B5EF4-FFF2-40B4-BE49-F238E27FC236}">
                  <a16:creationId xmlns:a16="http://schemas.microsoft.com/office/drawing/2014/main" id="{2D81F757-B3DB-A308-A7C1-BB88E496B37A}"/>
                </a:ext>
              </a:extLst>
            </p:cNvPr>
            <p:cNvCxnSpPr>
              <a:cxnSpLocks/>
            </p:cNvCxnSpPr>
            <p:nvPr/>
          </p:nvCxnSpPr>
          <p:spPr>
            <a:xfrm>
              <a:off x="10842470" y="850699"/>
              <a:ext cx="20397" cy="251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직선 연결선 439">
              <a:extLst>
                <a:ext uri="{FF2B5EF4-FFF2-40B4-BE49-F238E27FC236}">
                  <a16:creationId xmlns:a16="http://schemas.microsoft.com/office/drawing/2014/main" id="{31CD81B5-FC4D-1CFB-8890-684B241620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2867" y="866677"/>
              <a:ext cx="300580" cy="2355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 440">
              <a:extLst>
                <a:ext uri="{FF2B5EF4-FFF2-40B4-BE49-F238E27FC236}">
                  <a16:creationId xmlns:a16="http://schemas.microsoft.com/office/drawing/2014/main" id="{22A6FF74-FE89-5251-8F07-E7563E6211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22277" y="813214"/>
              <a:ext cx="92383" cy="992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직선 연결선 441">
              <a:extLst>
                <a:ext uri="{FF2B5EF4-FFF2-40B4-BE49-F238E27FC236}">
                  <a16:creationId xmlns:a16="http://schemas.microsoft.com/office/drawing/2014/main" id="{DA731141-A48A-F2E4-3E61-9F2B76271F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08983" y="865373"/>
              <a:ext cx="161200" cy="1762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직선 연결선 442">
              <a:extLst>
                <a:ext uri="{FF2B5EF4-FFF2-40B4-BE49-F238E27FC236}">
                  <a16:creationId xmlns:a16="http://schemas.microsoft.com/office/drawing/2014/main" id="{B598A1A3-DD50-6615-145E-ACF60BBC9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2867" y="1036088"/>
              <a:ext cx="354571" cy="712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연결선 443">
              <a:extLst>
                <a:ext uri="{FF2B5EF4-FFF2-40B4-BE49-F238E27FC236}">
                  <a16:creationId xmlns:a16="http://schemas.microsoft.com/office/drawing/2014/main" id="{E7D650E9-9342-BB5D-B430-76C06C3AF5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172" y="914644"/>
              <a:ext cx="256737" cy="618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FE2C2F80-2A24-DD60-2A1F-5975BB237D06}"/>
                </a:ext>
              </a:extLst>
            </p:cNvPr>
            <p:cNvCxnSpPr>
              <a:cxnSpLocks/>
              <a:endCxn id="402" idx="6"/>
            </p:cNvCxnSpPr>
            <p:nvPr/>
          </p:nvCxnSpPr>
          <p:spPr>
            <a:xfrm>
              <a:off x="11408681" y="935877"/>
              <a:ext cx="369327" cy="1663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직선 연결선 445">
              <a:extLst>
                <a:ext uri="{FF2B5EF4-FFF2-40B4-BE49-F238E27FC236}">
                  <a16:creationId xmlns:a16="http://schemas.microsoft.com/office/drawing/2014/main" id="{2DC99092-D761-DC4F-3E85-0FDAE705C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01945" y="1012686"/>
              <a:ext cx="382647" cy="289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직선 연결선 446">
              <a:extLst>
                <a:ext uri="{FF2B5EF4-FFF2-40B4-BE49-F238E27FC236}">
                  <a16:creationId xmlns:a16="http://schemas.microsoft.com/office/drawing/2014/main" id="{8CBFCE84-B6BB-4E63-CB2F-9D147694FAE3}"/>
                </a:ext>
              </a:extLst>
            </p:cNvPr>
            <p:cNvCxnSpPr>
              <a:cxnSpLocks/>
            </p:cNvCxnSpPr>
            <p:nvPr/>
          </p:nvCxnSpPr>
          <p:spPr>
            <a:xfrm>
              <a:off x="10699535" y="819353"/>
              <a:ext cx="0" cy="3797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직선 연결선 447">
              <a:extLst>
                <a:ext uri="{FF2B5EF4-FFF2-40B4-BE49-F238E27FC236}">
                  <a16:creationId xmlns:a16="http://schemas.microsoft.com/office/drawing/2014/main" id="{96B8101E-5634-5538-25E8-3EA634CBA4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5720" y="861110"/>
              <a:ext cx="142935" cy="3260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직선 연결선 448">
              <a:extLst>
                <a:ext uri="{FF2B5EF4-FFF2-40B4-BE49-F238E27FC236}">
                  <a16:creationId xmlns:a16="http://schemas.microsoft.com/office/drawing/2014/main" id="{E4749F4B-3601-90F3-90DC-236C96B84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866649" y="1100076"/>
              <a:ext cx="33116" cy="1308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직선 연결선 449">
              <a:extLst>
                <a:ext uri="{FF2B5EF4-FFF2-40B4-BE49-F238E27FC236}">
                  <a16:creationId xmlns:a16="http://schemas.microsoft.com/office/drawing/2014/main" id="{04D352DD-BD8E-59E8-9E81-BE40030506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8514" y="1189864"/>
              <a:ext cx="74804" cy="1255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직선 연결선 450">
              <a:extLst>
                <a:ext uri="{FF2B5EF4-FFF2-40B4-BE49-F238E27FC236}">
                  <a16:creationId xmlns:a16="http://schemas.microsoft.com/office/drawing/2014/main" id="{618CF56A-E26D-6239-FF8A-DD093B1983DB}"/>
                </a:ext>
              </a:extLst>
            </p:cNvPr>
            <p:cNvCxnSpPr>
              <a:cxnSpLocks/>
            </p:cNvCxnSpPr>
            <p:nvPr/>
          </p:nvCxnSpPr>
          <p:spPr>
            <a:xfrm>
              <a:off x="10742295" y="1485881"/>
              <a:ext cx="200735" cy="46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직선 연결선 451">
              <a:extLst>
                <a:ext uri="{FF2B5EF4-FFF2-40B4-BE49-F238E27FC236}">
                  <a16:creationId xmlns:a16="http://schemas.microsoft.com/office/drawing/2014/main" id="{0B3B12C3-0725-69ED-089A-724C17EC3701}"/>
                </a:ext>
              </a:extLst>
            </p:cNvPr>
            <p:cNvCxnSpPr>
              <a:cxnSpLocks/>
            </p:cNvCxnSpPr>
            <p:nvPr/>
          </p:nvCxnSpPr>
          <p:spPr>
            <a:xfrm>
              <a:off x="10445723" y="866677"/>
              <a:ext cx="249997" cy="1523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직선 연결선 452">
              <a:extLst>
                <a:ext uri="{FF2B5EF4-FFF2-40B4-BE49-F238E27FC236}">
                  <a16:creationId xmlns:a16="http://schemas.microsoft.com/office/drawing/2014/main" id="{D58FB677-3D10-A06C-6B52-D6F39F5221DD}"/>
                </a:ext>
              </a:extLst>
            </p:cNvPr>
            <p:cNvCxnSpPr>
              <a:cxnSpLocks/>
            </p:cNvCxnSpPr>
            <p:nvPr/>
          </p:nvCxnSpPr>
          <p:spPr>
            <a:xfrm>
              <a:off x="10323836" y="1061435"/>
              <a:ext cx="207169" cy="87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직선 연결선 453">
              <a:extLst>
                <a:ext uri="{FF2B5EF4-FFF2-40B4-BE49-F238E27FC236}">
                  <a16:creationId xmlns:a16="http://schemas.microsoft.com/office/drawing/2014/main" id="{7B4E88BE-7D6F-B68B-9ADC-774337B59106}"/>
                </a:ext>
              </a:extLst>
            </p:cNvPr>
            <p:cNvCxnSpPr>
              <a:cxnSpLocks/>
            </p:cNvCxnSpPr>
            <p:nvPr/>
          </p:nvCxnSpPr>
          <p:spPr>
            <a:xfrm>
              <a:off x="10448423" y="878764"/>
              <a:ext cx="77525" cy="277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>
              <a:extLst>
                <a:ext uri="{FF2B5EF4-FFF2-40B4-BE49-F238E27FC236}">
                  <a16:creationId xmlns:a16="http://schemas.microsoft.com/office/drawing/2014/main" id="{FDD48834-A962-1C89-88FD-E67DB19CA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27420" y="1148609"/>
              <a:ext cx="98528" cy="8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직선 연결선 455">
              <a:extLst>
                <a:ext uri="{FF2B5EF4-FFF2-40B4-BE49-F238E27FC236}">
                  <a16:creationId xmlns:a16="http://schemas.microsoft.com/office/drawing/2014/main" id="{A3DF76B5-6917-F660-668D-45518EA48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3836" y="1187188"/>
              <a:ext cx="379482" cy="739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직선 연결선 456">
              <a:extLst>
                <a:ext uri="{FF2B5EF4-FFF2-40B4-BE49-F238E27FC236}">
                  <a16:creationId xmlns:a16="http://schemas.microsoft.com/office/drawing/2014/main" id="{35CB8D51-CB69-683D-0644-A4ED7A11F1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765" y="1029617"/>
              <a:ext cx="193604" cy="19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연결선 457">
              <a:extLst>
                <a:ext uri="{FF2B5EF4-FFF2-40B4-BE49-F238E27FC236}">
                  <a16:creationId xmlns:a16="http://schemas.microsoft.com/office/drawing/2014/main" id="{B9B715CB-7793-66BB-9198-238F6EF025F5}"/>
                </a:ext>
              </a:extLst>
            </p:cNvPr>
            <p:cNvCxnSpPr>
              <a:cxnSpLocks/>
            </p:cNvCxnSpPr>
            <p:nvPr/>
          </p:nvCxnSpPr>
          <p:spPr>
            <a:xfrm>
              <a:off x="10891948" y="1227805"/>
              <a:ext cx="207169" cy="87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직선 연결선 458">
              <a:extLst>
                <a:ext uri="{FF2B5EF4-FFF2-40B4-BE49-F238E27FC236}">
                  <a16:creationId xmlns:a16="http://schemas.microsoft.com/office/drawing/2014/main" id="{B43C87D6-ABA8-B217-BB25-424CD3F68D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9117" y="1036088"/>
              <a:ext cx="118321" cy="2793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>
              <a:extLst>
                <a:ext uri="{FF2B5EF4-FFF2-40B4-BE49-F238E27FC236}">
                  <a16:creationId xmlns:a16="http://schemas.microsoft.com/office/drawing/2014/main" id="{4F2A49CC-8209-55C2-A6F8-054551CF347C}"/>
                </a:ext>
              </a:extLst>
            </p:cNvPr>
            <p:cNvCxnSpPr>
              <a:cxnSpLocks/>
            </p:cNvCxnSpPr>
            <p:nvPr/>
          </p:nvCxnSpPr>
          <p:spPr>
            <a:xfrm>
              <a:off x="11185998" y="1100076"/>
              <a:ext cx="207169" cy="87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연결선 460">
              <a:extLst>
                <a:ext uri="{FF2B5EF4-FFF2-40B4-BE49-F238E27FC236}">
                  <a16:creationId xmlns:a16="http://schemas.microsoft.com/office/drawing/2014/main" id="{B4E17B2A-427E-6F4C-1831-0E0CE47566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03185" y="1042416"/>
              <a:ext cx="82512" cy="1474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직선 연결선 461">
              <a:extLst>
                <a:ext uri="{FF2B5EF4-FFF2-40B4-BE49-F238E27FC236}">
                  <a16:creationId xmlns:a16="http://schemas.microsoft.com/office/drawing/2014/main" id="{C40AA343-A90D-F77F-5FFB-291769D457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2138" y="1068710"/>
              <a:ext cx="428058" cy="1674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직선 연결선 462">
              <a:extLst>
                <a:ext uri="{FF2B5EF4-FFF2-40B4-BE49-F238E27FC236}">
                  <a16:creationId xmlns:a16="http://schemas.microsoft.com/office/drawing/2014/main" id="{810F924E-9B93-7593-A869-97D1439DACAC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138" y="1233663"/>
              <a:ext cx="499079" cy="201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직선 연결선 463">
              <a:extLst>
                <a:ext uri="{FF2B5EF4-FFF2-40B4-BE49-F238E27FC236}">
                  <a16:creationId xmlns:a16="http://schemas.microsoft.com/office/drawing/2014/main" id="{1433419B-85A4-CD14-26C1-40EAAA4B3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72230" y="1268149"/>
              <a:ext cx="181480" cy="95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직선 연결선 464">
              <a:extLst>
                <a:ext uri="{FF2B5EF4-FFF2-40B4-BE49-F238E27FC236}">
                  <a16:creationId xmlns:a16="http://schemas.microsoft.com/office/drawing/2014/main" id="{970849F3-6F99-BD67-2042-E9D5A1E4A42E}"/>
                </a:ext>
              </a:extLst>
            </p:cNvPr>
            <p:cNvCxnSpPr>
              <a:cxnSpLocks/>
            </p:cNvCxnSpPr>
            <p:nvPr/>
          </p:nvCxnSpPr>
          <p:spPr>
            <a:xfrm>
              <a:off x="10493947" y="1227270"/>
              <a:ext cx="134567" cy="817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직선 연결선 465">
              <a:extLst>
                <a:ext uri="{FF2B5EF4-FFF2-40B4-BE49-F238E27FC236}">
                  <a16:creationId xmlns:a16="http://schemas.microsoft.com/office/drawing/2014/main" id="{C9C3D02C-3083-18DE-1965-AD22681F4CF9}"/>
                </a:ext>
              </a:extLst>
            </p:cNvPr>
            <p:cNvCxnSpPr>
              <a:cxnSpLocks/>
            </p:cNvCxnSpPr>
            <p:nvPr/>
          </p:nvCxnSpPr>
          <p:spPr>
            <a:xfrm>
              <a:off x="10665916" y="1268298"/>
              <a:ext cx="223981" cy="1128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직선 연결선 466">
              <a:extLst>
                <a:ext uri="{FF2B5EF4-FFF2-40B4-BE49-F238E27FC236}">
                  <a16:creationId xmlns:a16="http://schemas.microsoft.com/office/drawing/2014/main" id="{5056C49E-984D-32E2-81FE-7F7FA87042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83207" y="1294936"/>
              <a:ext cx="156945" cy="870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직선 연결선 467">
              <a:extLst>
                <a:ext uri="{FF2B5EF4-FFF2-40B4-BE49-F238E27FC236}">
                  <a16:creationId xmlns:a16="http://schemas.microsoft.com/office/drawing/2014/main" id="{DDDC1838-2B5D-708A-65B6-80337F3CDB3C}"/>
                </a:ext>
              </a:extLst>
            </p:cNvPr>
            <p:cNvCxnSpPr>
              <a:cxnSpLocks/>
            </p:cNvCxnSpPr>
            <p:nvPr/>
          </p:nvCxnSpPr>
          <p:spPr>
            <a:xfrm>
              <a:off x="10709726" y="1199107"/>
              <a:ext cx="186579" cy="1775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직선 연결선 468">
              <a:extLst>
                <a:ext uri="{FF2B5EF4-FFF2-40B4-BE49-F238E27FC236}">
                  <a16:creationId xmlns:a16="http://schemas.microsoft.com/office/drawing/2014/main" id="{898649AF-6B11-33B9-3139-DB02AD40C5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7180" y="1381144"/>
              <a:ext cx="499125" cy="49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직선 연결선 469">
              <a:extLst>
                <a:ext uri="{FF2B5EF4-FFF2-40B4-BE49-F238E27FC236}">
                  <a16:creationId xmlns:a16="http://schemas.microsoft.com/office/drawing/2014/main" id="{B71AE12E-03CA-3B7E-7A3A-55B5544697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01168" y="1230948"/>
              <a:ext cx="170234" cy="1863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직선 연결선 470">
              <a:extLst>
                <a:ext uri="{FF2B5EF4-FFF2-40B4-BE49-F238E27FC236}">
                  <a16:creationId xmlns:a16="http://schemas.microsoft.com/office/drawing/2014/main" id="{9A48570F-2068-BE07-91A0-8CD30B5396E9}"/>
                </a:ext>
              </a:extLst>
            </p:cNvPr>
            <p:cNvCxnSpPr>
              <a:cxnSpLocks/>
            </p:cNvCxnSpPr>
            <p:nvPr/>
          </p:nvCxnSpPr>
          <p:spPr>
            <a:xfrm>
              <a:off x="11101168" y="1306040"/>
              <a:ext cx="0" cy="111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직선 연결선 471">
              <a:extLst>
                <a:ext uri="{FF2B5EF4-FFF2-40B4-BE49-F238E27FC236}">
                  <a16:creationId xmlns:a16="http://schemas.microsoft.com/office/drawing/2014/main" id="{FF72AAD4-B855-F49A-3882-F1DD941D3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62138" y="1145541"/>
              <a:ext cx="33577" cy="982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직선 연결선 472">
              <a:extLst>
                <a:ext uri="{FF2B5EF4-FFF2-40B4-BE49-F238E27FC236}">
                  <a16:creationId xmlns:a16="http://schemas.microsoft.com/office/drawing/2014/main" id="{E48EEDBD-1221-720D-2260-3D04226BFCFA}"/>
                </a:ext>
              </a:extLst>
            </p:cNvPr>
            <p:cNvCxnSpPr>
              <a:cxnSpLocks/>
            </p:cNvCxnSpPr>
            <p:nvPr/>
          </p:nvCxnSpPr>
          <p:spPr>
            <a:xfrm>
              <a:off x="10887591" y="1384450"/>
              <a:ext cx="226005" cy="307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직선 연결선 473">
              <a:extLst>
                <a:ext uri="{FF2B5EF4-FFF2-40B4-BE49-F238E27FC236}">
                  <a16:creationId xmlns:a16="http://schemas.microsoft.com/office/drawing/2014/main" id="{1EC953AE-6964-9FBD-3DDA-661E829917E5}"/>
                </a:ext>
              </a:extLst>
            </p:cNvPr>
            <p:cNvCxnSpPr>
              <a:cxnSpLocks/>
            </p:cNvCxnSpPr>
            <p:nvPr/>
          </p:nvCxnSpPr>
          <p:spPr>
            <a:xfrm>
              <a:off x="11234820" y="1279752"/>
              <a:ext cx="207169" cy="87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직선 연결선 474">
              <a:extLst>
                <a:ext uri="{FF2B5EF4-FFF2-40B4-BE49-F238E27FC236}">
                  <a16:creationId xmlns:a16="http://schemas.microsoft.com/office/drawing/2014/main" id="{A72656E4-9029-2478-8FDD-7A5F9CD85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32192" y="1249003"/>
              <a:ext cx="234268" cy="1183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직선 연결선 475">
              <a:extLst>
                <a:ext uri="{FF2B5EF4-FFF2-40B4-BE49-F238E27FC236}">
                  <a16:creationId xmlns:a16="http://schemas.microsoft.com/office/drawing/2014/main" id="{36BF75CC-5ED9-45A7-7A1B-81CC03FB1446}"/>
                </a:ext>
              </a:extLst>
            </p:cNvPr>
            <p:cNvCxnSpPr>
              <a:cxnSpLocks/>
            </p:cNvCxnSpPr>
            <p:nvPr/>
          </p:nvCxnSpPr>
          <p:spPr>
            <a:xfrm>
              <a:off x="11551152" y="1304116"/>
              <a:ext cx="179046" cy="803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직선 연결선 476">
              <a:extLst>
                <a:ext uri="{FF2B5EF4-FFF2-40B4-BE49-F238E27FC236}">
                  <a16:creationId xmlns:a16="http://schemas.microsoft.com/office/drawing/2014/main" id="{376FEBAA-EFC7-D35B-04B3-E12F39BDDA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5141" y="1346769"/>
              <a:ext cx="238026" cy="92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직선 연결선 477">
              <a:extLst>
                <a:ext uri="{FF2B5EF4-FFF2-40B4-BE49-F238E27FC236}">
                  <a16:creationId xmlns:a16="http://schemas.microsoft.com/office/drawing/2014/main" id="{5D884C06-8BC5-BFC4-1D19-71B97BF34C16}"/>
                </a:ext>
              </a:extLst>
            </p:cNvPr>
            <p:cNvCxnSpPr>
              <a:cxnSpLocks/>
              <a:endCxn id="402" idx="5"/>
            </p:cNvCxnSpPr>
            <p:nvPr/>
          </p:nvCxnSpPr>
          <p:spPr>
            <a:xfrm>
              <a:off x="11446706" y="1363695"/>
              <a:ext cx="117350" cy="2550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직선 연결선 478">
              <a:extLst>
                <a:ext uri="{FF2B5EF4-FFF2-40B4-BE49-F238E27FC236}">
                  <a16:creationId xmlns:a16="http://schemas.microsoft.com/office/drawing/2014/main" id="{0BAF88E0-46E6-B894-6691-1BBF3CFE8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20443" y="1367350"/>
              <a:ext cx="26501" cy="217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직선 연결선 479">
              <a:extLst>
                <a:ext uri="{FF2B5EF4-FFF2-40B4-BE49-F238E27FC236}">
                  <a16:creationId xmlns:a16="http://schemas.microsoft.com/office/drawing/2014/main" id="{2F9C3A86-1B1B-F281-709B-72746AA17D84}"/>
                </a:ext>
              </a:extLst>
            </p:cNvPr>
            <p:cNvCxnSpPr>
              <a:cxnSpLocks/>
            </p:cNvCxnSpPr>
            <p:nvPr/>
          </p:nvCxnSpPr>
          <p:spPr>
            <a:xfrm>
              <a:off x="11419235" y="1574994"/>
              <a:ext cx="56932" cy="1237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직선 연결선 480">
              <a:extLst>
                <a:ext uri="{FF2B5EF4-FFF2-40B4-BE49-F238E27FC236}">
                  <a16:creationId xmlns:a16="http://schemas.microsoft.com/office/drawing/2014/main" id="{A28457EF-03BB-388F-ECC4-740D78EF9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858" y="1447946"/>
              <a:ext cx="184815" cy="266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직선 연결선 481">
              <a:extLst>
                <a:ext uri="{FF2B5EF4-FFF2-40B4-BE49-F238E27FC236}">
                  <a16:creationId xmlns:a16="http://schemas.microsoft.com/office/drawing/2014/main" id="{FA574CC2-1305-05E7-99DE-2F9B34E27140}"/>
                </a:ext>
              </a:extLst>
            </p:cNvPr>
            <p:cNvCxnSpPr>
              <a:cxnSpLocks/>
            </p:cNvCxnSpPr>
            <p:nvPr/>
          </p:nvCxnSpPr>
          <p:spPr>
            <a:xfrm>
              <a:off x="11105886" y="1415249"/>
              <a:ext cx="320545" cy="1670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직선 연결선 482">
              <a:extLst>
                <a:ext uri="{FF2B5EF4-FFF2-40B4-BE49-F238E27FC236}">
                  <a16:creationId xmlns:a16="http://schemas.microsoft.com/office/drawing/2014/main" id="{E40C577D-7BAB-55A4-1056-75CFBEC806DD}"/>
                </a:ext>
              </a:extLst>
            </p:cNvPr>
            <p:cNvCxnSpPr>
              <a:cxnSpLocks/>
            </p:cNvCxnSpPr>
            <p:nvPr/>
          </p:nvCxnSpPr>
          <p:spPr>
            <a:xfrm>
              <a:off x="10484764" y="1417444"/>
              <a:ext cx="207169" cy="87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직선 연결선 483">
              <a:extLst>
                <a:ext uri="{FF2B5EF4-FFF2-40B4-BE49-F238E27FC236}">
                  <a16:creationId xmlns:a16="http://schemas.microsoft.com/office/drawing/2014/main" id="{D6446E68-7860-038B-6C97-93745CCEE017}"/>
                </a:ext>
              </a:extLst>
            </p:cNvPr>
            <p:cNvCxnSpPr>
              <a:cxnSpLocks/>
              <a:endCxn id="402" idx="3"/>
            </p:cNvCxnSpPr>
            <p:nvPr/>
          </p:nvCxnSpPr>
          <p:spPr>
            <a:xfrm flipH="1">
              <a:off x="10531005" y="1498755"/>
              <a:ext cx="160928" cy="120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직선 연결선 484">
              <a:extLst>
                <a:ext uri="{FF2B5EF4-FFF2-40B4-BE49-F238E27FC236}">
                  <a16:creationId xmlns:a16="http://schemas.microsoft.com/office/drawing/2014/main" id="{D5D867AA-C14B-088B-3EDC-12A71817B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83769" y="1405374"/>
              <a:ext cx="356383" cy="942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직선 연결선 485">
              <a:extLst>
                <a:ext uri="{FF2B5EF4-FFF2-40B4-BE49-F238E27FC236}">
                  <a16:creationId xmlns:a16="http://schemas.microsoft.com/office/drawing/2014/main" id="{0398B158-244D-7C0F-005F-E3C5249904EA}"/>
                </a:ext>
              </a:extLst>
            </p:cNvPr>
            <p:cNvCxnSpPr>
              <a:cxnSpLocks/>
            </p:cNvCxnSpPr>
            <p:nvPr/>
          </p:nvCxnSpPr>
          <p:spPr>
            <a:xfrm>
              <a:off x="10703318" y="1189864"/>
              <a:ext cx="207169" cy="87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직선 연결선 486">
              <a:extLst>
                <a:ext uri="{FF2B5EF4-FFF2-40B4-BE49-F238E27FC236}">
                  <a16:creationId xmlns:a16="http://schemas.microsoft.com/office/drawing/2014/main" id="{36C0F1B4-F669-CFDF-1073-ECBFB3BD2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38998" y="1522994"/>
              <a:ext cx="144209" cy="869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직선 연결선 487">
              <a:extLst>
                <a:ext uri="{FF2B5EF4-FFF2-40B4-BE49-F238E27FC236}">
                  <a16:creationId xmlns:a16="http://schemas.microsoft.com/office/drawing/2014/main" id="{1D722A38-A3F7-9819-CD14-41936D84F96F}"/>
                </a:ext>
              </a:extLst>
            </p:cNvPr>
            <p:cNvCxnSpPr>
              <a:cxnSpLocks/>
            </p:cNvCxnSpPr>
            <p:nvPr/>
          </p:nvCxnSpPr>
          <p:spPr>
            <a:xfrm>
              <a:off x="10740339" y="1602988"/>
              <a:ext cx="62676" cy="193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직선 연결선 488">
              <a:extLst>
                <a:ext uri="{FF2B5EF4-FFF2-40B4-BE49-F238E27FC236}">
                  <a16:creationId xmlns:a16="http://schemas.microsoft.com/office/drawing/2014/main" id="{56DCF54E-EF67-71A2-8DE4-E9936FC890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8514" y="1670522"/>
              <a:ext cx="138673" cy="274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직선 연결선 489">
              <a:extLst>
                <a:ext uri="{FF2B5EF4-FFF2-40B4-BE49-F238E27FC236}">
                  <a16:creationId xmlns:a16="http://schemas.microsoft.com/office/drawing/2014/main" id="{98EC8D86-1C13-523F-DEBA-28FA6A5397A5}"/>
                </a:ext>
              </a:extLst>
            </p:cNvPr>
            <p:cNvCxnSpPr>
              <a:cxnSpLocks/>
              <a:endCxn id="402" idx="4"/>
            </p:cNvCxnSpPr>
            <p:nvPr/>
          </p:nvCxnSpPr>
          <p:spPr>
            <a:xfrm>
              <a:off x="10937171" y="1532356"/>
              <a:ext cx="110360" cy="3003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직선 연결선 490">
              <a:extLst>
                <a:ext uri="{FF2B5EF4-FFF2-40B4-BE49-F238E27FC236}">
                  <a16:creationId xmlns:a16="http://schemas.microsoft.com/office/drawing/2014/main" id="{C8B7A4BD-7ABD-848F-5561-5078A5A9E3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7699" y="1458976"/>
              <a:ext cx="258299" cy="683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직선 연결선 491">
              <a:extLst>
                <a:ext uri="{FF2B5EF4-FFF2-40B4-BE49-F238E27FC236}">
                  <a16:creationId xmlns:a16="http://schemas.microsoft.com/office/drawing/2014/main" id="{28CDF9D0-50A1-89F2-F285-D132064362DF}"/>
                </a:ext>
              </a:extLst>
            </p:cNvPr>
            <p:cNvCxnSpPr>
              <a:cxnSpLocks/>
            </p:cNvCxnSpPr>
            <p:nvPr/>
          </p:nvCxnSpPr>
          <p:spPr>
            <a:xfrm>
              <a:off x="10998265" y="1514975"/>
              <a:ext cx="176454" cy="182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직선 연결선 492">
              <a:extLst>
                <a:ext uri="{FF2B5EF4-FFF2-40B4-BE49-F238E27FC236}">
                  <a16:creationId xmlns:a16="http://schemas.microsoft.com/office/drawing/2014/main" id="{21E79D11-D3AD-5D2F-EDAD-F9F42B87A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4177" y="1558774"/>
              <a:ext cx="246006" cy="80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직선 연결선 493">
              <a:extLst>
                <a:ext uri="{FF2B5EF4-FFF2-40B4-BE49-F238E27FC236}">
                  <a16:creationId xmlns:a16="http://schemas.microsoft.com/office/drawing/2014/main" id="{4A7FBF17-7C0D-04F8-A10C-9F077DF53AFE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283" y="1682107"/>
              <a:ext cx="25190" cy="1413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직선 연결선 494">
              <a:extLst>
                <a:ext uri="{FF2B5EF4-FFF2-40B4-BE49-F238E27FC236}">
                  <a16:creationId xmlns:a16="http://schemas.microsoft.com/office/drawing/2014/main" id="{9615CF0B-78F1-92DA-A9BB-D41E6FD63C6C}"/>
                </a:ext>
              </a:extLst>
            </p:cNvPr>
            <p:cNvCxnSpPr>
              <a:cxnSpLocks/>
              <a:endCxn id="402" idx="4"/>
            </p:cNvCxnSpPr>
            <p:nvPr/>
          </p:nvCxnSpPr>
          <p:spPr>
            <a:xfrm>
              <a:off x="10752541" y="1606463"/>
              <a:ext cx="294990" cy="2262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직선 연결선 495">
              <a:extLst>
                <a:ext uri="{FF2B5EF4-FFF2-40B4-BE49-F238E27FC236}">
                  <a16:creationId xmlns:a16="http://schemas.microsoft.com/office/drawing/2014/main" id="{7316402D-BCC8-D887-3CE4-C3DBFF62C96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2448" y="1682107"/>
              <a:ext cx="207735" cy="688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7" name="그룹 636">
            <a:extLst>
              <a:ext uri="{FF2B5EF4-FFF2-40B4-BE49-F238E27FC236}">
                <a16:creationId xmlns:a16="http://schemas.microsoft.com/office/drawing/2014/main" id="{4F8B136A-C3FD-3BF0-5B01-575BE2B8D55D}"/>
              </a:ext>
            </a:extLst>
          </p:cNvPr>
          <p:cNvGrpSpPr/>
          <p:nvPr/>
        </p:nvGrpSpPr>
        <p:grpSpPr>
          <a:xfrm>
            <a:off x="6879391" y="2666872"/>
            <a:ext cx="3383698" cy="3813568"/>
            <a:chOff x="4005325" y="2919986"/>
            <a:chExt cx="1674281" cy="2001285"/>
          </a:xfrm>
          <a:effectLst>
            <a:outerShdw blurRad="50800" dist="38100" dir="2700000" algn="tl" rotWithShape="0">
              <a:srgbClr val="4F4638"/>
            </a:outerShdw>
          </a:effectLst>
        </p:grpSpPr>
        <p:cxnSp>
          <p:nvCxnSpPr>
            <p:cNvPr id="639" name="직선 연결선 638">
              <a:extLst>
                <a:ext uri="{FF2B5EF4-FFF2-40B4-BE49-F238E27FC236}">
                  <a16:creationId xmlns:a16="http://schemas.microsoft.com/office/drawing/2014/main" id="{F5675ACD-0E72-8F08-45AF-B4F2D3A4156E}"/>
                </a:ext>
              </a:extLst>
            </p:cNvPr>
            <p:cNvCxnSpPr>
              <a:cxnSpLocks/>
            </p:cNvCxnSpPr>
            <p:nvPr/>
          </p:nvCxnSpPr>
          <p:spPr>
            <a:xfrm>
              <a:off x="4565669" y="4567167"/>
              <a:ext cx="62602" cy="3263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직선 연결선 639">
              <a:extLst>
                <a:ext uri="{FF2B5EF4-FFF2-40B4-BE49-F238E27FC236}">
                  <a16:creationId xmlns:a16="http://schemas.microsoft.com/office/drawing/2014/main" id="{6F0D56A1-7EC5-F836-2D7A-378CAFBCA54B}"/>
                </a:ext>
              </a:extLst>
            </p:cNvPr>
            <p:cNvCxnSpPr>
              <a:cxnSpLocks/>
            </p:cNvCxnSpPr>
            <p:nvPr/>
          </p:nvCxnSpPr>
          <p:spPr>
            <a:xfrm>
              <a:off x="4628271" y="4893513"/>
              <a:ext cx="162123" cy="230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직선 연결선 640">
              <a:extLst>
                <a:ext uri="{FF2B5EF4-FFF2-40B4-BE49-F238E27FC236}">
                  <a16:creationId xmlns:a16="http://schemas.microsoft.com/office/drawing/2014/main" id="{EBED0EF6-550C-04DE-8809-1919C7A805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0562" y="4882744"/>
              <a:ext cx="58862" cy="385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직선 연결선 641">
              <a:extLst>
                <a:ext uri="{FF2B5EF4-FFF2-40B4-BE49-F238E27FC236}">
                  <a16:creationId xmlns:a16="http://schemas.microsoft.com/office/drawing/2014/main" id="{9F9DAAF8-28DF-C01C-44A6-8AFBD136DF7D}"/>
                </a:ext>
              </a:extLst>
            </p:cNvPr>
            <p:cNvCxnSpPr>
              <a:cxnSpLocks/>
            </p:cNvCxnSpPr>
            <p:nvPr/>
          </p:nvCxnSpPr>
          <p:spPr>
            <a:xfrm>
              <a:off x="4690471" y="4387512"/>
              <a:ext cx="147513" cy="5043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직선 연결선 642">
              <a:extLst>
                <a:ext uri="{FF2B5EF4-FFF2-40B4-BE49-F238E27FC236}">
                  <a16:creationId xmlns:a16="http://schemas.microsoft.com/office/drawing/2014/main" id="{2C2FEF75-55F2-8C98-2054-A1EF18F8DCC7}"/>
                </a:ext>
              </a:extLst>
            </p:cNvPr>
            <p:cNvCxnSpPr>
              <a:cxnSpLocks/>
            </p:cNvCxnSpPr>
            <p:nvPr/>
          </p:nvCxnSpPr>
          <p:spPr>
            <a:xfrm>
              <a:off x="4503067" y="4303453"/>
              <a:ext cx="62602" cy="2637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직선 연결선 643">
              <a:extLst>
                <a:ext uri="{FF2B5EF4-FFF2-40B4-BE49-F238E27FC236}">
                  <a16:creationId xmlns:a16="http://schemas.microsoft.com/office/drawing/2014/main" id="{AAC4BD55-E3C7-512D-2C87-F6ACB273022E}"/>
                </a:ext>
              </a:extLst>
            </p:cNvPr>
            <p:cNvCxnSpPr>
              <a:cxnSpLocks/>
            </p:cNvCxnSpPr>
            <p:nvPr/>
          </p:nvCxnSpPr>
          <p:spPr>
            <a:xfrm>
              <a:off x="4503067" y="4303453"/>
              <a:ext cx="93903" cy="857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직선 연결선 644">
              <a:extLst>
                <a:ext uri="{FF2B5EF4-FFF2-40B4-BE49-F238E27FC236}">
                  <a16:creationId xmlns:a16="http://schemas.microsoft.com/office/drawing/2014/main" id="{68361AEA-501B-8DE6-80D4-8B68CCAA5D4D}"/>
                </a:ext>
              </a:extLst>
            </p:cNvPr>
            <p:cNvCxnSpPr>
              <a:cxnSpLocks/>
            </p:cNvCxnSpPr>
            <p:nvPr/>
          </p:nvCxnSpPr>
          <p:spPr>
            <a:xfrm>
              <a:off x="4590549" y="4387512"/>
              <a:ext cx="199845" cy="5175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직선 연결선 645">
              <a:extLst>
                <a:ext uri="{FF2B5EF4-FFF2-40B4-BE49-F238E27FC236}">
                  <a16:creationId xmlns:a16="http://schemas.microsoft.com/office/drawing/2014/main" id="{28FE163E-3F52-3CA6-84E3-5FE3689D45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0471" y="4082593"/>
              <a:ext cx="99923" cy="3049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직선 연결선 646">
              <a:extLst>
                <a:ext uri="{FF2B5EF4-FFF2-40B4-BE49-F238E27FC236}">
                  <a16:creationId xmlns:a16="http://schemas.microsoft.com/office/drawing/2014/main" id="{FCEE2494-492A-C216-4CA4-A1303ED091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6277" y="3787976"/>
              <a:ext cx="277496" cy="5146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직선 연결선 647">
              <a:extLst>
                <a:ext uri="{FF2B5EF4-FFF2-40B4-BE49-F238E27FC236}">
                  <a16:creationId xmlns:a16="http://schemas.microsoft.com/office/drawing/2014/main" id="{EC70F990-2EC6-B908-89C1-FE93C2AAD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8841" y="3774790"/>
              <a:ext cx="119734" cy="3115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직선 연결선 648">
              <a:extLst>
                <a:ext uri="{FF2B5EF4-FFF2-40B4-BE49-F238E27FC236}">
                  <a16:creationId xmlns:a16="http://schemas.microsoft.com/office/drawing/2014/main" id="{F7DB8C88-4D05-213C-A933-9D026634C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3659" y="4385864"/>
              <a:ext cx="96813" cy="31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직선 연결선 649">
              <a:extLst>
                <a:ext uri="{FF2B5EF4-FFF2-40B4-BE49-F238E27FC236}">
                  <a16:creationId xmlns:a16="http://schemas.microsoft.com/office/drawing/2014/main" id="{C2879076-19DB-EE57-919A-B5564A46C88A}"/>
                </a:ext>
              </a:extLst>
            </p:cNvPr>
            <p:cNvCxnSpPr>
              <a:cxnSpLocks/>
            </p:cNvCxnSpPr>
            <p:nvPr/>
          </p:nvCxnSpPr>
          <p:spPr>
            <a:xfrm>
              <a:off x="4690471" y="4385864"/>
              <a:ext cx="0" cy="2431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직선 연결선 650">
              <a:extLst>
                <a:ext uri="{FF2B5EF4-FFF2-40B4-BE49-F238E27FC236}">
                  <a16:creationId xmlns:a16="http://schemas.microsoft.com/office/drawing/2014/main" id="{6EC505BF-39D4-D494-C4E9-008B656270A3}"/>
                </a:ext>
              </a:extLst>
            </p:cNvPr>
            <p:cNvCxnSpPr>
              <a:cxnSpLocks/>
            </p:cNvCxnSpPr>
            <p:nvPr/>
          </p:nvCxnSpPr>
          <p:spPr>
            <a:xfrm>
              <a:off x="4562559" y="4563645"/>
              <a:ext cx="221214" cy="3282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직선 연결선 651">
              <a:extLst>
                <a:ext uri="{FF2B5EF4-FFF2-40B4-BE49-F238E27FC236}">
                  <a16:creationId xmlns:a16="http://schemas.microsoft.com/office/drawing/2014/main" id="{B709F714-273E-8E28-08C5-87A9FE268C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59170" y="4073219"/>
              <a:ext cx="31301" cy="31264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직선 연결선 652">
              <a:extLst>
                <a:ext uri="{FF2B5EF4-FFF2-40B4-BE49-F238E27FC236}">
                  <a16:creationId xmlns:a16="http://schemas.microsoft.com/office/drawing/2014/main" id="{13B16F19-0412-F851-0B6E-8A224C59E5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46129" y="4056803"/>
              <a:ext cx="106543" cy="1375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직선 연결선 653">
              <a:extLst>
                <a:ext uri="{FF2B5EF4-FFF2-40B4-BE49-F238E27FC236}">
                  <a16:creationId xmlns:a16="http://schemas.microsoft.com/office/drawing/2014/main" id="{D89D6025-B7FD-6376-DB0B-6A9C71CD44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00705" y="3457722"/>
              <a:ext cx="107870" cy="3286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직선 연결선 654">
              <a:extLst>
                <a:ext uri="{FF2B5EF4-FFF2-40B4-BE49-F238E27FC236}">
                  <a16:creationId xmlns:a16="http://schemas.microsoft.com/office/drawing/2014/main" id="{6E769FF3-6899-AE00-A3D7-E81A0380ED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5897" y="3449971"/>
              <a:ext cx="4497" cy="3492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직선 연결선 655">
              <a:extLst>
                <a:ext uri="{FF2B5EF4-FFF2-40B4-BE49-F238E27FC236}">
                  <a16:creationId xmlns:a16="http://schemas.microsoft.com/office/drawing/2014/main" id="{DD5C65CA-9669-C672-9F7B-7BCD30759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2750" y="3761604"/>
              <a:ext cx="255626" cy="3116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직선 연결선 656">
              <a:extLst>
                <a:ext uri="{FF2B5EF4-FFF2-40B4-BE49-F238E27FC236}">
                  <a16:creationId xmlns:a16="http://schemas.microsoft.com/office/drawing/2014/main" id="{7E1988F7-BD48-DC38-63EE-DA64FDE99D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0218" y="3928691"/>
              <a:ext cx="275291" cy="797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직선 연결선 657">
              <a:extLst>
                <a:ext uri="{FF2B5EF4-FFF2-40B4-BE49-F238E27FC236}">
                  <a16:creationId xmlns:a16="http://schemas.microsoft.com/office/drawing/2014/main" id="{21CFA5FF-75A3-2387-91FA-D5B9DAE910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6247" y="3905889"/>
              <a:ext cx="355687" cy="1025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직선 연결선 658">
              <a:extLst>
                <a:ext uri="{FF2B5EF4-FFF2-40B4-BE49-F238E27FC236}">
                  <a16:creationId xmlns:a16="http://schemas.microsoft.com/office/drawing/2014/main" id="{6626B754-BD54-C1F7-375B-DA4EA15F47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2757" y="3635720"/>
              <a:ext cx="206849" cy="2719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직선 연결선 659">
              <a:extLst>
                <a:ext uri="{FF2B5EF4-FFF2-40B4-BE49-F238E27FC236}">
                  <a16:creationId xmlns:a16="http://schemas.microsoft.com/office/drawing/2014/main" id="{C5B37CD3-54B1-B066-3619-E9BD411D0B4A}"/>
                </a:ext>
              </a:extLst>
            </p:cNvPr>
            <p:cNvCxnSpPr>
              <a:cxnSpLocks/>
            </p:cNvCxnSpPr>
            <p:nvPr/>
          </p:nvCxnSpPr>
          <p:spPr>
            <a:xfrm>
              <a:off x="5656250" y="3504071"/>
              <a:ext cx="15429" cy="1433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직선 연결선 660">
              <a:extLst>
                <a:ext uri="{FF2B5EF4-FFF2-40B4-BE49-F238E27FC236}">
                  <a16:creationId xmlns:a16="http://schemas.microsoft.com/office/drawing/2014/main" id="{9841BE5D-19B7-96C1-26B7-25CE1953DF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5248" y="3360676"/>
              <a:ext cx="81002" cy="1433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직선 연결선 661">
              <a:extLst>
                <a:ext uri="{FF2B5EF4-FFF2-40B4-BE49-F238E27FC236}">
                  <a16:creationId xmlns:a16="http://schemas.microsoft.com/office/drawing/2014/main" id="{8B152AD3-9A1C-8D35-762D-9743C23632A5}"/>
                </a:ext>
              </a:extLst>
            </p:cNvPr>
            <p:cNvCxnSpPr>
              <a:cxnSpLocks/>
            </p:cNvCxnSpPr>
            <p:nvPr/>
          </p:nvCxnSpPr>
          <p:spPr>
            <a:xfrm>
              <a:off x="5279975" y="3073887"/>
              <a:ext cx="295273" cy="2867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직선 연결선 662">
              <a:extLst>
                <a:ext uri="{FF2B5EF4-FFF2-40B4-BE49-F238E27FC236}">
                  <a16:creationId xmlns:a16="http://schemas.microsoft.com/office/drawing/2014/main" id="{E342DC7C-4467-E5A3-B33C-C9E1304D63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0471" y="2919986"/>
              <a:ext cx="606467" cy="1593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직선 연결선 663">
              <a:extLst>
                <a:ext uri="{FF2B5EF4-FFF2-40B4-BE49-F238E27FC236}">
                  <a16:creationId xmlns:a16="http://schemas.microsoft.com/office/drawing/2014/main" id="{520D2A32-2578-0804-ACE9-58CC04A6C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4632" y="2919986"/>
              <a:ext cx="459583" cy="1612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직선 연결선 664">
              <a:extLst>
                <a:ext uri="{FF2B5EF4-FFF2-40B4-BE49-F238E27FC236}">
                  <a16:creationId xmlns:a16="http://schemas.microsoft.com/office/drawing/2014/main" id="{9F243C81-AD3B-A13B-1792-70CF606E32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44632" y="3073030"/>
              <a:ext cx="212426" cy="2022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직선 연결선 665">
              <a:extLst>
                <a:ext uri="{FF2B5EF4-FFF2-40B4-BE49-F238E27FC236}">
                  <a16:creationId xmlns:a16="http://schemas.microsoft.com/office/drawing/2014/main" id="{71F8FC54-D086-627D-AABE-A4FFB8B6E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2698" y="3176741"/>
              <a:ext cx="84407" cy="3945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직선 연결선 666">
              <a:extLst>
                <a:ext uri="{FF2B5EF4-FFF2-40B4-BE49-F238E27FC236}">
                  <a16:creationId xmlns:a16="http://schemas.microsoft.com/office/drawing/2014/main" id="{D4C14E36-F5B4-1BDD-80C5-D86B07B59C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4473" y="4027584"/>
              <a:ext cx="244665" cy="309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직선 연결선 667">
              <a:extLst>
                <a:ext uri="{FF2B5EF4-FFF2-40B4-BE49-F238E27FC236}">
                  <a16:creationId xmlns:a16="http://schemas.microsoft.com/office/drawing/2014/main" id="{60D00AB9-C3AB-4FFF-74AF-51A3A6B8F3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4473" y="3786327"/>
              <a:ext cx="387124" cy="2474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직선 연결선 668">
              <a:extLst>
                <a:ext uri="{FF2B5EF4-FFF2-40B4-BE49-F238E27FC236}">
                  <a16:creationId xmlns:a16="http://schemas.microsoft.com/office/drawing/2014/main" id="{255F0F43-B27C-C1FB-F9FC-E71B1BBA22C8}"/>
                </a:ext>
              </a:extLst>
            </p:cNvPr>
            <p:cNvCxnSpPr>
              <a:cxnSpLocks/>
            </p:cNvCxnSpPr>
            <p:nvPr/>
          </p:nvCxnSpPr>
          <p:spPr>
            <a:xfrm>
              <a:off x="4898062" y="3769355"/>
              <a:ext cx="217985" cy="2291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직선 연결선 669">
              <a:extLst>
                <a:ext uri="{FF2B5EF4-FFF2-40B4-BE49-F238E27FC236}">
                  <a16:creationId xmlns:a16="http://schemas.microsoft.com/office/drawing/2014/main" id="{933CAF49-F843-A5CE-9F2F-88601C724D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2609" y="3769355"/>
              <a:ext cx="184516" cy="1469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직선 연결선 670">
              <a:extLst>
                <a:ext uri="{FF2B5EF4-FFF2-40B4-BE49-F238E27FC236}">
                  <a16:creationId xmlns:a16="http://schemas.microsoft.com/office/drawing/2014/main" id="{AF0B8B21-7691-1926-392E-7A2C6AD419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13097" y="3769355"/>
              <a:ext cx="148062" cy="1593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직선 연결선 671">
              <a:extLst>
                <a:ext uri="{FF2B5EF4-FFF2-40B4-BE49-F238E27FC236}">
                  <a16:creationId xmlns:a16="http://schemas.microsoft.com/office/drawing/2014/main" id="{A26FA069-9A5B-E009-700E-F3867988C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2792" y="3831466"/>
              <a:ext cx="234626" cy="1189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직선 연결선 672">
              <a:extLst>
                <a:ext uri="{FF2B5EF4-FFF2-40B4-BE49-F238E27FC236}">
                  <a16:creationId xmlns:a16="http://schemas.microsoft.com/office/drawing/2014/main" id="{F36C6DEF-554B-37C8-19A8-D9814BED8342}"/>
                </a:ext>
              </a:extLst>
            </p:cNvPr>
            <p:cNvCxnSpPr>
              <a:cxnSpLocks/>
            </p:cNvCxnSpPr>
            <p:nvPr/>
          </p:nvCxnSpPr>
          <p:spPr>
            <a:xfrm>
              <a:off x="4429964" y="3830642"/>
              <a:ext cx="234891" cy="473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직선 연결선 673">
              <a:extLst>
                <a:ext uri="{FF2B5EF4-FFF2-40B4-BE49-F238E27FC236}">
                  <a16:creationId xmlns:a16="http://schemas.microsoft.com/office/drawing/2014/main" id="{E134655B-A40B-60FD-4A88-B8DC5176AF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7418" y="3684320"/>
              <a:ext cx="176841" cy="1436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직선 연결선 674">
              <a:extLst>
                <a:ext uri="{FF2B5EF4-FFF2-40B4-BE49-F238E27FC236}">
                  <a16:creationId xmlns:a16="http://schemas.microsoft.com/office/drawing/2014/main" id="{406F9342-D5C5-DC9E-9756-DBEFA70A8F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9415" y="3681622"/>
              <a:ext cx="35674" cy="1839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직선 연결선 675">
              <a:extLst>
                <a:ext uri="{FF2B5EF4-FFF2-40B4-BE49-F238E27FC236}">
                  <a16:creationId xmlns:a16="http://schemas.microsoft.com/office/drawing/2014/main" id="{3DFDBEDE-EFFB-92CC-0175-E63DF0A10B9E}"/>
                </a:ext>
              </a:extLst>
            </p:cNvPr>
            <p:cNvCxnSpPr>
              <a:cxnSpLocks/>
            </p:cNvCxnSpPr>
            <p:nvPr/>
          </p:nvCxnSpPr>
          <p:spPr>
            <a:xfrm>
              <a:off x="4266101" y="3540696"/>
              <a:ext cx="353313" cy="1409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직선 연결선 676">
              <a:extLst>
                <a:ext uri="{FF2B5EF4-FFF2-40B4-BE49-F238E27FC236}">
                  <a16:creationId xmlns:a16="http://schemas.microsoft.com/office/drawing/2014/main" id="{9882DD4A-34F5-FACE-B036-9B0312EBC9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2942" y="3278791"/>
              <a:ext cx="157729" cy="6155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직선 연결선 677">
              <a:extLst>
                <a:ext uri="{FF2B5EF4-FFF2-40B4-BE49-F238E27FC236}">
                  <a16:creationId xmlns:a16="http://schemas.microsoft.com/office/drawing/2014/main" id="{6633F51C-C2E5-AEFB-64A3-2A3DCF11DF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83570" y="3688507"/>
              <a:ext cx="3294" cy="2173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직선 연결선 678">
              <a:extLst>
                <a:ext uri="{FF2B5EF4-FFF2-40B4-BE49-F238E27FC236}">
                  <a16:creationId xmlns:a16="http://schemas.microsoft.com/office/drawing/2014/main" id="{975BDE85-9094-4851-6252-269179AF4E0F}"/>
                </a:ext>
              </a:extLst>
            </p:cNvPr>
            <p:cNvCxnSpPr>
              <a:cxnSpLocks/>
            </p:cNvCxnSpPr>
            <p:nvPr/>
          </p:nvCxnSpPr>
          <p:spPr>
            <a:xfrm>
              <a:off x="5113962" y="3632571"/>
              <a:ext cx="361982" cy="486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직선 연결선 679">
              <a:extLst>
                <a:ext uri="{FF2B5EF4-FFF2-40B4-BE49-F238E27FC236}">
                  <a16:creationId xmlns:a16="http://schemas.microsoft.com/office/drawing/2014/main" id="{F79DF2BF-326D-99C5-FFA4-939166209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1314" y="3667170"/>
              <a:ext cx="70668" cy="2078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직선 연결선 680">
              <a:extLst>
                <a:ext uri="{FF2B5EF4-FFF2-40B4-BE49-F238E27FC236}">
                  <a16:creationId xmlns:a16="http://schemas.microsoft.com/office/drawing/2014/main" id="{B7F2B350-D08C-6A32-8CA2-99A98B173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4504" y="3500192"/>
              <a:ext cx="121953" cy="4223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직선 연결선 681">
              <a:extLst>
                <a:ext uri="{FF2B5EF4-FFF2-40B4-BE49-F238E27FC236}">
                  <a16:creationId xmlns:a16="http://schemas.microsoft.com/office/drawing/2014/main" id="{7675A093-FB7A-EC16-948E-1AB5827B2C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2401" y="3431705"/>
              <a:ext cx="263464" cy="824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직선 연결선 682">
              <a:extLst>
                <a:ext uri="{FF2B5EF4-FFF2-40B4-BE49-F238E27FC236}">
                  <a16:creationId xmlns:a16="http://schemas.microsoft.com/office/drawing/2014/main" id="{73EA189E-ED02-BA25-5A51-5AF29E83EAA9}"/>
                </a:ext>
              </a:extLst>
            </p:cNvPr>
            <p:cNvCxnSpPr>
              <a:cxnSpLocks/>
            </p:cNvCxnSpPr>
            <p:nvPr/>
          </p:nvCxnSpPr>
          <p:spPr>
            <a:xfrm>
              <a:off x="5403745" y="3430449"/>
              <a:ext cx="83122" cy="26535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직선 연결선 683">
              <a:extLst>
                <a:ext uri="{FF2B5EF4-FFF2-40B4-BE49-F238E27FC236}">
                  <a16:creationId xmlns:a16="http://schemas.microsoft.com/office/drawing/2014/main" id="{AC26195A-62A8-9502-1DF2-80B743F5A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0270" y="3500192"/>
              <a:ext cx="171503" cy="1841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직선 연결선 684">
              <a:extLst>
                <a:ext uri="{FF2B5EF4-FFF2-40B4-BE49-F238E27FC236}">
                  <a16:creationId xmlns:a16="http://schemas.microsoft.com/office/drawing/2014/main" id="{CE9AFEF4-4436-710F-33CA-0227C9E389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94348" y="3577861"/>
              <a:ext cx="77332" cy="696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직선 연결선 685">
              <a:extLst>
                <a:ext uri="{FF2B5EF4-FFF2-40B4-BE49-F238E27FC236}">
                  <a16:creationId xmlns:a16="http://schemas.microsoft.com/office/drawing/2014/main" id="{DD1E1E41-92E1-612A-B5D5-428DAFBD9D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85175" y="3182123"/>
              <a:ext cx="18570" cy="2481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직선 연결선 686">
              <a:extLst>
                <a:ext uri="{FF2B5EF4-FFF2-40B4-BE49-F238E27FC236}">
                  <a16:creationId xmlns:a16="http://schemas.microsoft.com/office/drawing/2014/main" id="{6DC73395-C352-0AEA-02EA-47578D4D5E03}"/>
                </a:ext>
              </a:extLst>
            </p:cNvPr>
            <p:cNvCxnSpPr>
              <a:cxnSpLocks/>
            </p:cNvCxnSpPr>
            <p:nvPr/>
          </p:nvCxnSpPr>
          <p:spPr>
            <a:xfrm>
              <a:off x="5148564" y="3046483"/>
              <a:ext cx="255181" cy="4034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직선 연결선 687">
              <a:extLst>
                <a:ext uri="{FF2B5EF4-FFF2-40B4-BE49-F238E27FC236}">
                  <a16:creationId xmlns:a16="http://schemas.microsoft.com/office/drawing/2014/main" id="{E7A3400D-5C1E-FD05-51D4-1CF6C51950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4439" y="3165095"/>
              <a:ext cx="228727" cy="11394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직선 연결선 688">
              <a:extLst>
                <a:ext uri="{FF2B5EF4-FFF2-40B4-BE49-F238E27FC236}">
                  <a16:creationId xmlns:a16="http://schemas.microsoft.com/office/drawing/2014/main" id="{EC03711F-2C6E-5447-C13B-51ECB49D60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0174" y="3176741"/>
              <a:ext cx="62992" cy="2961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직선 연결선 689">
              <a:extLst>
                <a:ext uri="{FF2B5EF4-FFF2-40B4-BE49-F238E27FC236}">
                  <a16:creationId xmlns:a16="http://schemas.microsoft.com/office/drawing/2014/main" id="{076B46FB-1174-43BC-0E70-541D14E569E6}"/>
                </a:ext>
              </a:extLst>
            </p:cNvPr>
            <p:cNvCxnSpPr>
              <a:cxnSpLocks/>
            </p:cNvCxnSpPr>
            <p:nvPr/>
          </p:nvCxnSpPr>
          <p:spPr>
            <a:xfrm>
              <a:off x="4612499" y="3457659"/>
              <a:ext cx="4792" cy="2359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직선 연결선 690">
              <a:extLst>
                <a:ext uri="{FF2B5EF4-FFF2-40B4-BE49-F238E27FC236}">
                  <a16:creationId xmlns:a16="http://schemas.microsoft.com/office/drawing/2014/main" id="{A8ED3CE6-2257-E4E0-BA18-CE2889D2A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4698" y="3045591"/>
              <a:ext cx="521165" cy="1345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직선 연결선 691">
              <a:extLst>
                <a:ext uri="{FF2B5EF4-FFF2-40B4-BE49-F238E27FC236}">
                  <a16:creationId xmlns:a16="http://schemas.microsoft.com/office/drawing/2014/main" id="{5DB2FEB1-1B4A-CF44-D2FB-975F1D52E079}"/>
                </a:ext>
              </a:extLst>
            </p:cNvPr>
            <p:cNvCxnSpPr>
              <a:cxnSpLocks/>
            </p:cNvCxnSpPr>
            <p:nvPr/>
          </p:nvCxnSpPr>
          <p:spPr>
            <a:xfrm>
              <a:off x="4908376" y="3112886"/>
              <a:ext cx="207128" cy="2114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직선 연결선 692">
              <a:extLst>
                <a:ext uri="{FF2B5EF4-FFF2-40B4-BE49-F238E27FC236}">
                  <a16:creationId xmlns:a16="http://schemas.microsoft.com/office/drawing/2014/main" id="{0754B71F-3CB1-1DEE-DD84-B4C09A98C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5483" y="3048042"/>
              <a:ext cx="50380" cy="2766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직선 연결선 693">
              <a:extLst>
                <a:ext uri="{FF2B5EF4-FFF2-40B4-BE49-F238E27FC236}">
                  <a16:creationId xmlns:a16="http://schemas.microsoft.com/office/drawing/2014/main" id="{F5B59DAA-6075-8A95-0E41-EAEC8A6A4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3800" y="2930694"/>
              <a:ext cx="238469" cy="3391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직선 연결선 694">
              <a:extLst>
                <a:ext uri="{FF2B5EF4-FFF2-40B4-BE49-F238E27FC236}">
                  <a16:creationId xmlns:a16="http://schemas.microsoft.com/office/drawing/2014/main" id="{6D01B75E-FD80-9536-FD70-300463E8B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6343" y="2964824"/>
              <a:ext cx="4540" cy="1508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직선 연결선 695">
              <a:extLst>
                <a:ext uri="{FF2B5EF4-FFF2-40B4-BE49-F238E27FC236}">
                  <a16:creationId xmlns:a16="http://schemas.microsoft.com/office/drawing/2014/main" id="{A8278E5A-D2CD-E8A8-9B3D-103AEEBB22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5315" y="3319801"/>
              <a:ext cx="328647" cy="1301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직선 연결선 696">
              <a:extLst>
                <a:ext uri="{FF2B5EF4-FFF2-40B4-BE49-F238E27FC236}">
                  <a16:creationId xmlns:a16="http://schemas.microsoft.com/office/drawing/2014/main" id="{FC301924-E30A-787C-02CC-B98DB0DF14F8}"/>
                </a:ext>
              </a:extLst>
            </p:cNvPr>
            <p:cNvCxnSpPr>
              <a:cxnSpLocks/>
            </p:cNvCxnSpPr>
            <p:nvPr/>
          </p:nvCxnSpPr>
          <p:spPr>
            <a:xfrm>
              <a:off x="5046710" y="3346323"/>
              <a:ext cx="107712" cy="1739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직선 연결선 697">
              <a:extLst>
                <a:ext uri="{FF2B5EF4-FFF2-40B4-BE49-F238E27FC236}">
                  <a16:creationId xmlns:a16="http://schemas.microsoft.com/office/drawing/2014/main" id="{31EB14CB-F975-5329-11F7-BDF4578F0F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8514" y="3540696"/>
              <a:ext cx="257588" cy="2872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직선 연결선 698">
              <a:extLst>
                <a:ext uri="{FF2B5EF4-FFF2-40B4-BE49-F238E27FC236}">
                  <a16:creationId xmlns:a16="http://schemas.microsoft.com/office/drawing/2014/main" id="{26239083-4715-4AB5-1634-C43469B40D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5325" y="3827944"/>
              <a:ext cx="101262" cy="1007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직선 연결선 699">
              <a:extLst>
                <a:ext uri="{FF2B5EF4-FFF2-40B4-BE49-F238E27FC236}">
                  <a16:creationId xmlns:a16="http://schemas.microsoft.com/office/drawing/2014/main" id="{AC8E0AAA-3A57-4AD0-EA72-5E9AF215AB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0033" y="3917411"/>
              <a:ext cx="338592" cy="1101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직선 연결선 700">
              <a:extLst>
                <a:ext uri="{FF2B5EF4-FFF2-40B4-BE49-F238E27FC236}">
                  <a16:creationId xmlns:a16="http://schemas.microsoft.com/office/drawing/2014/main" id="{2B73B8A6-B4CD-A124-A58F-696C120D7B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3973" y="3553224"/>
              <a:ext cx="145923" cy="3744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2" name="그룹 701">
            <a:extLst>
              <a:ext uri="{FF2B5EF4-FFF2-40B4-BE49-F238E27FC236}">
                <a16:creationId xmlns:a16="http://schemas.microsoft.com/office/drawing/2014/main" id="{B26BAFB6-7A4D-E262-1CCE-BBB863E7A313}"/>
              </a:ext>
            </a:extLst>
          </p:cNvPr>
          <p:cNvGrpSpPr/>
          <p:nvPr/>
        </p:nvGrpSpPr>
        <p:grpSpPr>
          <a:xfrm flipH="1">
            <a:off x="1914163" y="4371726"/>
            <a:ext cx="1859225" cy="2113975"/>
            <a:chOff x="4585925" y="2960291"/>
            <a:chExt cx="1989068" cy="2261608"/>
          </a:xfrm>
        </p:grpSpPr>
        <p:grpSp>
          <p:nvGrpSpPr>
            <p:cNvPr id="703" name="그룹 702">
              <a:extLst>
                <a:ext uri="{FF2B5EF4-FFF2-40B4-BE49-F238E27FC236}">
                  <a16:creationId xmlns:a16="http://schemas.microsoft.com/office/drawing/2014/main" id="{B63AF2D1-98EA-31D6-34E4-49D416C1C721}"/>
                </a:ext>
              </a:extLst>
            </p:cNvPr>
            <p:cNvGrpSpPr/>
            <p:nvPr/>
          </p:nvGrpSpPr>
          <p:grpSpPr>
            <a:xfrm>
              <a:off x="4585925" y="2960291"/>
              <a:ext cx="1989068" cy="2258086"/>
              <a:chOff x="4005325" y="2919986"/>
              <a:chExt cx="1674281" cy="2015858"/>
            </a:xfrm>
            <a:effectLst>
              <a:outerShdw blurRad="50800" dist="38100" dir="2700000" algn="tl" rotWithShape="0">
                <a:srgbClr val="4F4638"/>
              </a:outerShdw>
            </a:effectLst>
          </p:grpSpPr>
          <p:cxnSp>
            <p:nvCxnSpPr>
              <p:cNvPr id="705" name="직선 연결선 704">
                <a:extLst>
                  <a:ext uri="{FF2B5EF4-FFF2-40B4-BE49-F238E27FC236}">
                    <a16:creationId xmlns:a16="http://schemas.microsoft.com/office/drawing/2014/main" id="{DAD2AE59-FAB5-E563-0931-2926F3B53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5669" y="4567167"/>
                <a:ext cx="62602" cy="32634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직선 연결선 705">
                <a:extLst>
                  <a:ext uri="{FF2B5EF4-FFF2-40B4-BE49-F238E27FC236}">
                    <a16:creationId xmlns:a16="http://schemas.microsoft.com/office/drawing/2014/main" id="{17F5570B-EED8-9CB6-A5B7-BDE50E3B3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8271" y="4893513"/>
                <a:ext cx="162123" cy="230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직선 연결선 706">
                <a:extLst>
                  <a:ext uri="{FF2B5EF4-FFF2-40B4-BE49-F238E27FC236}">
                    <a16:creationId xmlns:a16="http://schemas.microsoft.com/office/drawing/2014/main" id="{EEC15089-AECD-1EBF-1783-DA59FC34C9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80562" y="4882744"/>
                <a:ext cx="58862" cy="385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직선 연결선 707">
                <a:extLst>
                  <a:ext uri="{FF2B5EF4-FFF2-40B4-BE49-F238E27FC236}">
                    <a16:creationId xmlns:a16="http://schemas.microsoft.com/office/drawing/2014/main" id="{7B65754F-E97C-D316-BDAA-D623391CE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0471" y="4387512"/>
                <a:ext cx="158142" cy="5483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직선 연결선 708">
                <a:extLst>
                  <a:ext uri="{FF2B5EF4-FFF2-40B4-BE49-F238E27FC236}">
                    <a16:creationId xmlns:a16="http://schemas.microsoft.com/office/drawing/2014/main" id="{40D312DB-76E5-A961-6273-4F3E30BEEE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3067" y="4303453"/>
                <a:ext cx="62602" cy="2637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직선 연결선 709">
                <a:extLst>
                  <a:ext uri="{FF2B5EF4-FFF2-40B4-BE49-F238E27FC236}">
                    <a16:creationId xmlns:a16="http://schemas.microsoft.com/office/drawing/2014/main" id="{39A6A0E8-E79F-196C-7003-C28AC50DB1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3067" y="4303453"/>
                <a:ext cx="93903" cy="8570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직선 연결선 710">
                <a:extLst>
                  <a:ext uri="{FF2B5EF4-FFF2-40B4-BE49-F238E27FC236}">
                    <a16:creationId xmlns:a16="http://schemas.microsoft.com/office/drawing/2014/main" id="{AB87FD5A-99A9-4B9C-00F6-3A9CD696FF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549" y="4387512"/>
                <a:ext cx="199845" cy="5175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직선 연결선 711">
                <a:extLst>
                  <a:ext uri="{FF2B5EF4-FFF2-40B4-BE49-F238E27FC236}">
                    <a16:creationId xmlns:a16="http://schemas.microsoft.com/office/drawing/2014/main" id="{12881806-44F0-9F9C-4F29-ADE1E23DE3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90471" y="4082593"/>
                <a:ext cx="99923" cy="30491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직선 연결선 712">
                <a:extLst>
                  <a:ext uri="{FF2B5EF4-FFF2-40B4-BE49-F238E27FC236}">
                    <a16:creationId xmlns:a16="http://schemas.microsoft.com/office/drawing/2014/main" id="{3FD52702-555C-2E43-3995-14023D6757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06277" y="3787976"/>
                <a:ext cx="277496" cy="51465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직선 연결선 713">
                <a:extLst>
                  <a:ext uri="{FF2B5EF4-FFF2-40B4-BE49-F238E27FC236}">
                    <a16:creationId xmlns:a16="http://schemas.microsoft.com/office/drawing/2014/main" id="{F91AFF44-77CA-A6DA-F1BC-A5FBD6246F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86983" y="3774790"/>
                <a:ext cx="121592" cy="3078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직선 연결선 714">
                <a:extLst>
                  <a:ext uri="{FF2B5EF4-FFF2-40B4-BE49-F238E27FC236}">
                    <a16:creationId xmlns:a16="http://schemas.microsoft.com/office/drawing/2014/main" id="{F11FF1CB-35DE-216E-CDD0-D0DB21B3FA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03391" y="4385864"/>
                <a:ext cx="87081" cy="16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직선 연결선 715">
                <a:extLst>
                  <a:ext uri="{FF2B5EF4-FFF2-40B4-BE49-F238E27FC236}">
                    <a16:creationId xmlns:a16="http://schemas.microsoft.com/office/drawing/2014/main" id="{1348B303-A645-B5B1-39F3-8100E05C7C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0471" y="4385864"/>
                <a:ext cx="0" cy="2431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직선 연결선 716">
                <a:extLst>
                  <a:ext uri="{FF2B5EF4-FFF2-40B4-BE49-F238E27FC236}">
                    <a16:creationId xmlns:a16="http://schemas.microsoft.com/office/drawing/2014/main" id="{64ED99C8-B52E-63B9-3DF9-EBC80A097C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2559" y="4563645"/>
                <a:ext cx="221214" cy="3282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직선 연결선 717">
                <a:extLst>
                  <a:ext uri="{FF2B5EF4-FFF2-40B4-BE49-F238E27FC236}">
                    <a16:creationId xmlns:a16="http://schemas.microsoft.com/office/drawing/2014/main" id="{910CE82B-F902-02F2-506D-DE39283B51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59170" y="4073219"/>
                <a:ext cx="31301" cy="31264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직선 연결선 718">
                <a:extLst>
                  <a:ext uri="{FF2B5EF4-FFF2-40B4-BE49-F238E27FC236}">
                    <a16:creationId xmlns:a16="http://schemas.microsoft.com/office/drawing/2014/main" id="{38EE7D98-65F4-4195-1A00-00904E2C00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55759" y="4045302"/>
                <a:ext cx="96913" cy="14906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직선 연결선 719">
                <a:extLst>
                  <a:ext uri="{FF2B5EF4-FFF2-40B4-BE49-F238E27FC236}">
                    <a16:creationId xmlns:a16="http://schemas.microsoft.com/office/drawing/2014/main" id="{B3A48043-04A9-E367-901F-9EE59A8060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9920" y="3643854"/>
                <a:ext cx="28656" cy="14247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직선 연결선 720">
                <a:extLst>
                  <a:ext uri="{FF2B5EF4-FFF2-40B4-BE49-F238E27FC236}">
                    <a16:creationId xmlns:a16="http://schemas.microsoft.com/office/drawing/2014/main" id="{53786C60-D648-3860-BB63-8F7DA58FBE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9538" y="3643853"/>
                <a:ext cx="103740" cy="14865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직선 연결선 721">
                <a:extLst>
                  <a:ext uri="{FF2B5EF4-FFF2-40B4-BE49-F238E27FC236}">
                    <a16:creationId xmlns:a16="http://schemas.microsoft.com/office/drawing/2014/main" id="{3C2A5830-4577-4F3B-C2FC-8FC206706D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2750" y="3761604"/>
                <a:ext cx="255626" cy="31161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직선 연결선 722">
                <a:extLst>
                  <a:ext uri="{FF2B5EF4-FFF2-40B4-BE49-F238E27FC236}">
                    <a16:creationId xmlns:a16="http://schemas.microsoft.com/office/drawing/2014/main" id="{FFD4B588-F705-349B-FD1A-320DDA8338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60218" y="3928691"/>
                <a:ext cx="275291" cy="797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직선 연결선 723">
                <a:extLst>
                  <a:ext uri="{FF2B5EF4-FFF2-40B4-BE49-F238E27FC236}">
                    <a16:creationId xmlns:a16="http://schemas.microsoft.com/office/drawing/2014/main" id="{C4FB6638-2B1B-C8FB-6AFD-C27C7DC2C6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6247" y="3905889"/>
                <a:ext cx="355687" cy="1025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직선 연결선 724">
                <a:extLst>
                  <a:ext uri="{FF2B5EF4-FFF2-40B4-BE49-F238E27FC236}">
                    <a16:creationId xmlns:a16="http://schemas.microsoft.com/office/drawing/2014/main" id="{5F745801-CBFD-AA00-6AF5-A64E1F8E41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8009" y="3635720"/>
                <a:ext cx="221597" cy="2867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직선 연결선 725">
                <a:extLst>
                  <a:ext uri="{FF2B5EF4-FFF2-40B4-BE49-F238E27FC236}">
                    <a16:creationId xmlns:a16="http://schemas.microsoft.com/office/drawing/2014/main" id="{C14573DE-745A-D8B1-8C85-5035AC496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6250" y="3504071"/>
                <a:ext cx="15429" cy="1433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직선 연결선 726">
                <a:extLst>
                  <a:ext uri="{FF2B5EF4-FFF2-40B4-BE49-F238E27FC236}">
                    <a16:creationId xmlns:a16="http://schemas.microsoft.com/office/drawing/2014/main" id="{120BFA7B-4689-C7BB-1EFD-5EFBE9DE2E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248" y="3360676"/>
                <a:ext cx="81002" cy="1433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직선 연결선 727">
                <a:extLst>
                  <a:ext uri="{FF2B5EF4-FFF2-40B4-BE49-F238E27FC236}">
                    <a16:creationId xmlns:a16="http://schemas.microsoft.com/office/drawing/2014/main" id="{85101B72-398E-118C-C4AD-011E81CDFF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975" y="3073887"/>
                <a:ext cx="295273" cy="2867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직선 연결선 728">
                <a:extLst>
                  <a:ext uri="{FF2B5EF4-FFF2-40B4-BE49-F238E27FC236}">
                    <a16:creationId xmlns:a16="http://schemas.microsoft.com/office/drawing/2014/main" id="{D3C53043-86E3-F35D-4A41-0E4BF2FC9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90471" y="2919986"/>
                <a:ext cx="606467" cy="1593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직선 연결선 729">
                <a:extLst>
                  <a:ext uri="{FF2B5EF4-FFF2-40B4-BE49-F238E27FC236}">
                    <a16:creationId xmlns:a16="http://schemas.microsoft.com/office/drawing/2014/main" id="{1D7D645D-5C07-9A18-EF55-572B26352D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44632" y="2919986"/>
                <a:ext cx="459583" cy="16126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직선 연결선 730">
                <a:extLst>
                  <a:ext uri="{FF2B5EF4-FFF2-40B4-BE49-F238E27FC236}">
                    <a16:creationId xmlns:a16="http://schemas.microsoft.com/office/drawing/2014/main" id="{33D6900D-4F1F-7CEA-A09C-059257DBF0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44632" y="3073030"/>
                <a:ext cx="212426" cy="2022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직선 연결선 731">
                <a:extLst>
                  <a:ext uri="{FF2B5EF4-FFF2-40B4-BE49-F238E27FC236}">
                    <a16:creationId xmlns:a16="http://schemas.microsoft.com/office/drawing/2014/main" id="{9D37473A-9FEB-8403-ADA0-C309BB4852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37024" y="3095430"/>
                <a:ext cx="109625" cy="4248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직선 연결선 732">
                <a:extLst>
                  <a:ext uri="{FF2B5EF4-FFF2-40B4-BE49-F238E27FC236}">
                    <a16:creationId xmlns:a16="http://schemas.microsoft.com/office/drawing/2014/main" id="{525D92BA-D34F-39E1-6291-010B524C1B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04473" y="4027584"/>
                <a:ext cx="244665" cy="309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직선 연결선 733">
                <a:extLst>
                  <a:ext uri="{FF2B5EF4-FFF2-40B4-BE49-F238E27FC236}">
                    <a16:creationId xmlns:a16="http://schemas.microsoft.com/office/drawing/2014/main" id="{D65C03B9-F603-B2E7-F85F-0B3B7D43E3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04473" y="3786327"/>
                <a:ext cx="387124" cy="2474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직선 연결선 734">
                <a:extLst>
                  <a:ext uri="{FF2B5EF4-FFF2-40B4-BE49-F238E27FC236}">
                    <a16:creationId xmlns:a16="http://schemas.microsoft.com/office/drawing/2014/main" id="{4117D2A8-0B25-F895-A3A3-6E44F8C2D7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8062" y="3769355"/>
                <a:ext cx="217985" cy="2291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직선 연결선 735">
                <a:extLst>
                  <a:ext uri="{FF2B5EF4-FFF2-40B4-BE49-F238E27FC236}">
                    <a16:creationId xmlns:a16="http://schemas.microsoft.com/office/drawing/2014/main" id="{71CAE36B-F784-A16F-1D5E-1664D88408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2609" y="3769355"/>
                <a:ext cx="184516" cy="1469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직선 연결선 736">
                <a:extLst>
                  <a:ext uri="{FF2B5EF4-FFF2-40B4-BE49-F238E27FC236}">
                    <a16:creationId xmlns:a16="http://schemas.microsoft.com/office/drawing/2014/main" id="{299FADC8-C286-E851-3163-CE5E81CA2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13097" y="3769355"/>
                <a:ext cx="148062" cy="15933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직선 연결선 737">
                <a:extLst>
                  <a:ext uri="{FF2B5EF4-FFF2-40B4-BE49-F238E27FC236}">
                    <a16:creationId xmlns:a16="http://schemas.microsoft.com/office/drawing/2014/main" id="{FEC72724-B49E-FEAD-EF63-F154A60C5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2792" y="3831466"/>
                <a:ext cx="234626" cy="11892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직선 연결선 738">
                <a:extLst>
                  <a:ext uri="{FF2B5EF4-FFF2-40B4-BE49-F238E27FC236}">
                    <a16:creationId xmlns:a16="http://schemas.microsoft.com/office/drawing/2014/main" id="{74D1E5E9-0B8D-5C7A-E3E9-C3A730D45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9964" y="3830642"/>
                <a:ext cx="234891" cy="473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직선 연결선 739">
                <a:extLst>
                  <a:ext uri="{FF2B5EF4-FFF2-40B4-BE49-F238E27FC236}">
                    <a16:creationId xmlns:a16="http://schemas.microsoft.com/office/drawing/2014/main" id="{9183DEB2-E475-6BBB-8D5C-C1BE6564A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7418" y="3684320"/>
                <a:ext cx="176841" cy="1436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직선 연결선 740">
                <a:extLst>
                  <a:ext uri="{FF2B5EF4-FFF2-40B4-BE49-F238E27FC236}">
                    <a16:creationId xmlns:a16="http://schemas.microsoft.com/office/drawing/2014/main" id="{3DCB0F4D-A171-31B3-8058-21D41DFEC5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19415" y="3681622"/>
                <a:ext cx="35674" cy="18391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직선 연결선 741">
                <a:extLst>
                  <a:ext uri="{FF2B5EF4-FFF2-40B4-BE49-F238E27FC236}">
                    <a16:creationId xmlns:a16="http://schemas.microsoft.com/office/drawing/2014/main" id="{510E205C-FEB8-DD26-8CEB-515CFBDEF9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4791" y="3530406"/>
                <a:ext cx="474624" cy="15121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직선 연결선 742">
                <a:extLst>
                  <a:ext uri="{FF2B5EF4-FFF2-40B4-BE49-F238E27FC236}">
                    <a16:creationId xmlns:a16="http://schemas.microsoft.com/office/drawing/2014/main" id="{EBB43E31-F213-6C67-D654-C80FFCA5E8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02942" y="3260745"/>
                <a:ext cx="177388" cy="6335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직선 연결선 743">
                <a:extLst>
                  <a:ext uri="{FF2B5EF4-FFF2-40B4-BE49-F238E27FC236}">
                    <a16:creationId xmlns:a16="http://schemas.microsoft.com/office/drawing/2014/main" id="{A4B9D626-5111-A37B-CFE0-3A515F77CB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98539" y="3681207"/>
                <a:ext cx="88326" cy="22468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직선 연결선 744">
                <a:extLst>
                  <a:ext uri="{FF2B5EF4-FFF2-40B4-BE49-F238E27FC236}">
                    <a16:creationId xmlns:a16="http://schemas.microsoft.com/office/drawing/2014/main" id="{98B310FB-FC44-DC83-E381-D548F742C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4867" y="3629840"/>
                <a:ext cx="341077" cy="513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직선 연결선 745">
                <a:extLst>
                  <a:ext uri="{FF2B5EF4-FFF2-40B4-BE49-F238E27FC236}">
                    <a16:creationId xmlns:a16="http://schemas.microsoft.com/office/drawing/2014/main" id="{E59ABE76-25AC-5A6B-C37C-32308AE0D3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6684" y="3661070"/>
                <a:ext cx="84424" cy="2383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직선 연결선 746">
                <a:extLst>
                  <a:ext uri="{FF2B5EF4-FFF2-40B4-BE49-F238E27FC236}">
                    <a16:creationId xmlns:a16="http://schemas.microsoft.com/office/drawing/2014/main" id="{5CEF0B54-CC2D-4860-C589-9C93131FE7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4504" y="3500192"/>
                <a:ext cx="121953" cy="4223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직선 연결선 747">
                <a:extLst>
                  <a:ext uri="{FF2B5EF4-FFF2-40B4-BE49-F238E27FC236}">
                    <a16:creationId xmlns:a16="http://schemas.microsoft.com/office/drawing/2014/main" id="{21F956CE-0F03-1D7A-94EC-112D9292A0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42401" y="3431705"/>
                <a:ext cx="263464" cy="824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직선 연결선 748">
                <a:extLst>
                  <a:ext uri="{FF2B5EF4-FFF2-40B4-BE49-F238E27FC236}">
                    <a16:creationId xmlns:a16="http://schemas.microsoft.com/office/drawing/2014/main" id="{4EA2BAF7-2A47-69E6-86BF-E5B6A1D8B4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3745" y="3430449"/>
                <a:ext cx="83122" cy="2653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직선 연결선 749">
                <a:extLst>
                  <a:ext uri="{FF2B5EF4-FFF2-40B4-BE49-F238E27FC236}">
                    <a16:creationId xmlns:a16="http://schemas.microsoft.com/office/drawing/2014/main" id="{241EB0DC-2210-F27D-4A2F-33FE602AD0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90270" y="3500192"/>
                <a:ext cx="171503" cy="1841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직선 연결선 750">
                <a:extLst>
                  <a:ext uri="{FF2B5EF4-FFF2-40B4-BE49-F238E27FC236}">
                    <a16:creationId xmlns:a16="http://schemas.microsoft.com/office/drawing/2014/main" id="{0914C391-B7CA-DD8A-3633-04D4D0A7F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4348" y="3577861"/>
                <a:ext cx="77332" cy="696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직선 연결선 751">
                <a:extLst>
                  <a:ext uri="{FF2B5EF4-FFF2-40B4-BE49-F238E27FC236}">
                    <a16:creationId xmlns:a16="http://schemas.microsoft.com/office/drawing/2014/main" id="{842AF9A6-8A9D-1D5F-5DB1-A33E841772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85175" y="3182123"/>
                <a:ext cx="18570" cy="2481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직선 연결선 752">
                <a:extLst>
                  <a:ext uri="{FF2B5EF4-FFF2-40B4-BE49-F238E27FC236}">
                    <a16:creationId xmlns:a16="http://schemas.microsoft.com/office/drawing/2014/main" id="{A2D608BD-BF51-16EE-DDCE-8AF4FB4A41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8564" y="3046483"/>
                <a:ext cx="255181" cy="403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직선 연결선 753">
                <a:extLst>
                  <a:ext uri="{FF2B5EF4-FFF2-40B4-BE49-F238E27FC236}">
                    <a16:creationId xmlns:a16="http://schemas.microsoft.com/office/drawing/2014/main" id="{B94D8AD4-E6DD-0003-B8CF-3E52192EF2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4439" y="3165095"/>
                <a:ext cx="228727" cy="11394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직선 연결선 754">
                <a:extLst>
                  <a:ext uri="{FF2B5EF4-FFF2-40B4-BE49-F238E27FC236}">
                    <a16:creationId xmlns:a16="http://schemas.microsoft.com/office/drawing/2014/main" id="{E79008EC-B613-D9C7-519D-946B5D4878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12270" y="3176741"/>
                <a:ext cx="60896" cy="30164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직선 연결선 755">
                <a:extLst>
                  <a:ext uri="{FF2B5EF4-FFF2-40B4-BE49-F238E27FC236}">
                    <a16:creationId xmlns:a16="http://schemas.microsoft.com/office/drawing/2014/main" id="{148F2FBA-02CC-4513-321E-029CC1627C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2499" y="3457659"/>
                <a:ext cx="4792" cy="23598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직선 연결선 756">
                <a:extLst>
                  <a:ext uri="{FF2B5EF4-FFF2-40B4-BE49-F238E27FC236}">
                    <a16:creationId xmlns:a16="http://schemas.microsoft.com/office/drawing/2014/main" id="{144B644C-C03F-BDB6-C5D4-D4E3E3E170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4698" y="3045591"/>
                <a:ext cx="521165" cy="13459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직선 연결선 757">
                <a:extLst>
                  <a:ext uri="{FF2B5EF4-FFF2-40B4-BE49-F238E27FC236}">
                    <a16:creationId xmlns:a16="http://schemas.microsoft.com/office/drawing/2014/main" id="{405A5FFB-373B-3C5E-897F-819E8BC3D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8376" y="3112886"/>
                <a:ext cx="207128" cy="21143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직선 연결선 758">
                <a:extLst>
                  <a:ext uri="{FF2B5EF4-FFF2-40B4-BE49-F238E27FC236}">
                    <a16:creationId xmlns:a16="http://schemas.microsoft.com/office/drawing/2014/main" id="{ED6EDF91-B19F-FDBC-82E6-07FA00A54B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05483" y="3048042"/>
                <a:ext cx="50380" cy="2766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직선 연결선 759">
                <a:extLst>
                  <a:ext uri="{FF2B5EF4-FFF2-40B4-BE49-F238E27FC236}">
                    <a16:creationId xmlns:a16="http://schemas.microsoft.com/office/drawing/2014/main" id="{F546D458-C2E4-4EE6-BDAE-00154203C2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53800" y="2930694"/>
                <a:ext cx="238469" cy="3391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직선 연결선 760">
                <a:extLst>
                  <a:ext uri="{FF2B5EF4-FFF2-40B4-BE49-F238E27FC236}">
                    <a16:creationId xmlns:a16="http://schemas.microsoft.com/office/drawing/2014/main" id="{39D10B89-83BD-B130-2C7C-2BE85705A7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6343" y="2964824"/>
                <a:ext cx="4540" cy="15084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직선 연결선 761">
                <a:extLst>
                  <a:ext uri="{FF2B5EF4-FFF2-40B4-BE49-F238E27FC236}">
                    <a16:creationId xmlns:a16="http://schemas.microsoft.com/office/drawing/2014/main" id="{9C286FFD-1FE9-8B9A-B185-37AC2F4CF1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2499" y="3319801"/>
                <a:ext cx="501463" cy="15858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직선 연결선 762">
                <a:extLst>
                  <a:ext uri="{FF2B5EF4-FFF2-40B4-BE49-F238E27FC236}">
                    <a16:creationId xmlns:a16="http://schemas.microsoft.com/office/drawing/2014/main" id="{05DC6FF2-EA2B-91C1-5ADA-7DF39BE7D7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6710" y="3346323"/>
                <a:ext cx="107712" cy="17398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직선 연결선 763">
                <a:extLst>
                  <a:ext uri="{FF2B5EF4-FFF2-40B4-BE49-F238E27FC236}">
                    <a16:creationId xmlns:a16="http://schemas.microsoft.com/office/drawing/2014/main" id="{E96AAA19-B1BC-2EC5-F79C-0FBC97F1DA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8514" y="3507257"/>
                <a:ext cx="133087" cy="32068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직선 연결선 764">
                <a:extLst>
                  <a:ext uri="{FF2B5EF4-FFF2-40B4-BE49-F238E27FC236}">
                    <a16:creationId xmlns:a16="http://schemas.microsoft.com/office/drawing/2014/main" id="{A09D7443-FBE9-B9F7-9CD2-E8F8BDEAF4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05325" y="3827944"/>
                <a:ext cx="101262" cy="10074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직선 연결선 765">
                <a:extLst>
                  <a:ext uri="{FF2B5EF4-FFF2-40B4-BE49-F238E27FC236}">
                    <a16:creationId xmlns:a16="http://schemas.microsoft.com/office/drawing/2014/main" id="{591597AD-480F-AE39-09AF-1C8BA07AEB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90033" y="3917411"/>
                <a:ext cx="338592" cy="11017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직선 연결선 766">
                <a:extLst>
                  <a:ext uri="{FF2B5EF4-FFF2-40B4-BE49-F238E27FC236}">
                    <a16:creationId xmlns:a16="http://schemas.microsoft.com/office/drawing/2014/main" id="{0049EDF0-3E9C-4C69-62C5-6D9D5FEACA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23973" y="3501076"/>
                <a:ext cx="32261" cy="4266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4" name="직선 연결선 703">
              <a:extLst>
                <a:ext uri="{FF2B5EF4-FFF2-40B4-BE49-F238E27FC236}">
                  <a16:creationId xmlns:a16="http://schemas.microsoft.com/office/drawing/2014/main" id="{E50100D9-08A1-339E-BF71-A037529F33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8791" y="5162651"/>
              <a:ext cx="37202" cy="592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8" name="그룹 767">
            <a:extLst>
              <a:ext uri="{FF2B5EF4-FFF2-40B4-BE49-F238E27FC236}">
                <a16:creationId xmlns:a16="http://schemas.microsoft.com/office/drawing/2014/main" id="{43F68223-19A3-3062-22E8-71F54497FB27}"/>
              </a:ext>
            </a:extLst>
          </p:cNvPr>
          <p:cNvGrpSpPr/>
          <p:nvPr/>
        </p:nvGrpSpPr>
        <p:grpSpPr>
          <a:xfrm>
            <a:off x="10038948" y="4201278"/>
            <a:ext cx="1542613" cy="2315933"/>
            <a:chOff x="8859420" y="4948690"/>
            <a:chExt cx="906807" cy="1361394"/>
          </a:xfrm>
        </p:grpSpPr>
        <p:grpSp>
          <p:nvGrpSpPr>
            <p:cNvPr id="769" name="그룹 768">
              <a:extLst>
                <a:ext uri="{FF2B5EF4-FFF2-40B4-BE49-F238E27FC236}">
                  <a16:creationId xmlns:a16="http://schemas.microsoft.com/office/drawing/2014/main" id="{FD2A94C9-D4CA-8CA4-4C27-06EC432D2E6B}"/>
                </a:ext>
              </a:extLst>
            </p:cNvPr>
            <p:cNvGrpSpPr/>
            <p:nvPr/>
          </p:nvGrpSpPr>
          <p:grpSpPr>
            <a:xfrm flipH="1">
              <a:off x="8859420" y="4948690"/>
              <a:ext cx="906807" cy="1361394"/>
              <a:chOff x="1716881" y="3023859"/>
              <a:chExt cx="1573568" cy="2110704"/>
            </a:xfrm>
            <a:effectLst>
              <a:outerShdw blurRad="50800" dist="38100" dir="2700000" algn="tl" rotWithShape="0">
                <a:srgbClr val="4F4638"/>
              </a:outerShdw>
            </a:effectLst>
          </p:grpSpPr>
          <p:cxnSp>
            <p:nvCxnSpPr>
              <p:cNvPr id="771" name="직선 연결선 770">
                <a:extLst>
                  <a:ext uri="{FF2B5EF4-FFF2-40B4-BE49-F238E27FC236}">
                    <a16:creationId xmlns:a16="http://schemas.microsoft.com/office/drawing/2014/main" id="{A5B3EADE-4EC9-DC46-8BED-B5C285E7CC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653" y="4654503"/>
                <a:ext cx="81280" cy="4800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직선 연결선 771">
                <a:extLst>
                  <a:ext uri="{FF2B5EF4-FFF2-40B4-BE49-F238E27FC236}">
                    <a16:creationId xmlns:a16="http://schemas.microsoft.com/office/drawing/2014/main" id="{E547DD8A-3E73-5554-315C-482BBB2B91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693" y="4894533"/>
                <a:ext cx="35560" cy="24003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직선 연결선 772">
                <a:extLst>
                  <a:ext uri="{FF2B5EF4-FFF2-40B4-BE49-F238E27FC236}">
                    <a16:creationId xmlns:a16="http://schemas.microsoft.com/office/drawing/2014/main" id="{6946C09D-7493-965C-A70D-77F381D5C9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97653" y="4710383"/>
                <a:ext cx="66040" cy="1841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4" name="직선 연결선 773">
                <a:extLst>
                  <a:ext uri="{FF2B5EF4-FFF2-40B4-BE49-F238E27FC236}">
                    <a16:creationId xmlns:a16="http://schemas.microsoft.com/office/drawing/2014/main" id="{81E9FAFF-B782-0CC8-E361-8914C0E30E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97653" y="4428443"/>
                <a:ext cx="33020" cy="2819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5" name="직선 연결선 774">
                <a:extLst>
                  <a:ext uri="{FF2B5EF4-FFF2-40B4-BE49-F238E27FC236}">
                    <a16:creationId xmlns:a16="http://schemas.microsoft.com/office/drawing/2014/main" id="{90469A7D-6C17-346F-BE88-D37EB64319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70653" y="4496388"/>
                <a:ext cx="40640" cy="17843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6" name="직선 연결선 775">
                <a:extLst>
                  <a:ext uri="{FF2B5EF4-FFF2-40B4-BE49-F238E27FC236}">
                    <a16:creationId xmlns:a16="http://schemas.microsoft.com/office/drawing/2014/main" id="{6505608B-DE3B-503C-E47B-6108D87EF9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11293" y="4188413"/>
                <a:ext cx="53340" cy="3079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직선 연결선 776">
                <a:extLst>
                  <a:ext uri="{FF2B5EF4-FFF2-40B4-BE49-F238E27FC236}">
                    <a16:creationId xmlns:a16="http://schemas.microsoft.com/office/drawing/2014/main" id="{761B97DB-A2E8-2F8C-A4C6-E5A0F648A5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30673" y="4110943"/>
                <a:ext cx="33020" cy="3175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직선 연결선 777">
                <a:extLst>
                  <a:ext uri="{FF2B5EF4-FFF2-40B4-BE49-F238E27FC236}">
                    <a16:creationId xmlns:a16="http://schemas.microsoft.com/office/drawing/2014/main" id="{D74BD882-B3A1-4690-C7C7-7119C91D52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4633" y="4039506"/>
                <a:ext cx="27940" cy="14890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직선 연결선 778">
                <a:extLst>
                  <a:ext uri="{FF2B5EF4-FFF2-40B4-BE49-F238E27FC236}">
                    <a16:creationId xmlns:a16="http://schemas.microsoft.com/office/drawing/2014/main" id="{144C9F15-151E-BC49-9EE3-A2B77EB427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63693" y="3870143"/>
                <a:ext cx="635" cy="25858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직선 연결선 779">
                <a:extLst>
                  <a:ext uri="{FF2B5EF4-FFF2-40B4-BE49-F238E27FC236}">
                    <a16:creationId xmlns:a16="http://schemas.microsoft.com/office/drawing/2014/main" id="{36EC5336-9B49-D047-30CB-1A03CC129D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91938" y="3734801"/>
                <a:ext cx="38735" cy="30470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" name="직선 연결선 780">
                <a:extLst>
                  <a:ext uri="{FF2B5EF4-FFF2-40B4-BE49-F238E27FC236}">
                    <a16:creationId xmlns:a16="http://schemas.microsoft.com/office/drawing/2014/main" id="{9F7D3C52-58A8-1A8D-40FE-758A55DC22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25593" y="3745455"/>
                <a:ext cx="43180" cy="14169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" name="직선 연결선 781">
                <a:extLst>
                  <a:ext uri="{FF2B5EF4-FFF2-40B4-BE49-F238E27FC236}">
                    <a16:creationId xmlns:a16="http://schemas.microsoft.com/office/drawing/2014/main" id="{2F0174C2-6CBC-0CE8-30CB-747ABD538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3348" y="3999433"/>
                <a:ext cx="144145" cy="3721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" name="직선 연결선 782">
                <a:extLst>
                  <a:ext uri="{FF2B5EF4-FFF2-40B4-BE49-F238E27FC236}">
                    <a16:creationId xmlns:a16="http://schemas.microsoft.com/office/drawing/2014/main" id="{4993FF18-ED1F-95E5-D276-FA2E9B18B9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68773" y="4038009"/>
                <a:ext cx="14478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" name="직선 연결선 783">
                <a:extLst>
                  <a:ext uri="{FF2B5EF4-FFF2-40B4-BE49-F238E27FC236}">
                    <a16:creationId xmlns:a16="http://schemas.microsoft.com/office/drawing/2014/main" id="{5E636A75-12E3-4FB2-664B-D9075F1C3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1393" y="3872815"/>
                <a:ext cx="410528" cy="1237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직선 연결선 784">
                <a:extLst>
                  <a:ext uri="{FF2B5EF4-FFF2-40B4-BE49-F238E27FC236}">
                    <a16:creationId xmlns:a16="http://schemas.microsoft.com/office/drawing/2014/main" id="{4A05FF4B-3536-3527-1B86-4EA2BAEF1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3553" y="3934695"/>
                <a:ext cx="261620" cy="10195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직선 연결선 785">
                <a:extLst>
                  <a:ext uri="{FF2B5EF4-FFF2-40B4-BE49-F238E27FC236}">
                    <a16:creationId xmlns:a16="http://schemas.microsoft.com/office/drawing/2014/main" id="{8A3229CF-B4FD-A4B6-6C6E-687A5310D3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16881" y="3648577"/>
                <a:ext cx="220067" cy="22138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직선 연결선 786">
                <a:extLst>
                  <a:ext uri="{FF2B5EF4-FFF2-40B4-BE49-F238E27FC236}">
                    <a16:creationId xmlns:a16="http://schemas.microsoft.com/office/drawing/2014/main" id="{EC9233A4-7F29-C6ED-24E6-24F8A4B238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5173" y="3816304"/>
                <a:ext cx="264160" cy="11703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8" name="직선 연결선 787">
                <a:extLst>
                  <a:ext uri="{FF2B5EF4-FFF2-40B4-BE49-F238E27FC236}">
                    <a16:creationId xmlns:a16="http://schemas.microsoft.com/office/drawing/2014/main" id="{CD0D8F3F-8611-C591-016B-3730EAA60F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5750" y="3350919"/>
                <a:ext cx="114444" cy="3198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직선 연결선 788">
                <a:extLst>
                  <a:ext uri="{FF2B5EF4-FFF2-40B4-BE49-F238E27FC236}">
                    <a16:creationId xmlns:a16="http://schemas.microsoft.com/office/drawing/2014/main" id="{0FC8099D-E683-A889-1475-0E2A94BED3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00035" y="3023859"/>
                <a:ext cx="605238" cy="1811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직선 연결선 789">
                <a:extLst>
                  <a:ext uri="{FF2B5EF4-FFF2-40B4-BE49-F238E27FC236}">
                    <a16:creationId xmlns:a16="http://schemas.microsoft.com/office/drawing/2014/main" id="{4A659CC0-6E20-E00A-57C5-7B4A531EAA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5588" y="3023859"/>
                <a:ext cx="727233" cy="17618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직선 연결선 790">
                <a:extLst>
                  <a:ext uri="{FF2B5EF4-FFF2-40B4-BE49-F238E27FC236}">
                    <a16:creationId xmlns:a16="http://schemas.microsoft.com/office/drawing/2014/main" id="{3FCE11C1-2939-A69F-9907-223C3883E2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4512" y="3206764"/>
                <a:ext cx="128309" cy="4036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직선 연결선 791">
                <a:extLst>
                  <a:ext uri="{FF2B5EF4-FFF2-40B4-BE49-F238E27FC236}">
                    <a16:creationId xmlns:a16="http://schemas.microsoft.com/office/drawing/2014/main" id="{1F67733B-C13C-E69C-345A-66BABECD07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2821" y="3211298"/>
                <a:ext cx="77628" cy="36619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직선 연결선 792">
                <a:extLst>
                  <a:ext uri="{FF2B5EF4-FFF2-40B4-BE49-F238E27FC236}">
                    <a16:creationId xmlns:a16="http://schemas.microsoft.com/office/drawing/2014/main" id="{9CC58913-BCCF-2217-9D45-D672AC11E5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39333" y="3577495"/>
                <a:ext cx="51116" cy="23880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직선 연결선 793">
                <a:extLst>
                  <a:ext uri="{FF2B5EF4-FFF2-40B4-BE49-F238E27FC236}">
                    <a16:creationId xmlns:a16="http://schemas.microsoft.com/office/drawing/2014/main" id="{609D5E69-374D-EEC6-2BE9-2EC7EEB5BD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293" y="4886676"/>
                <a:ext cx="187960" cy="24638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직선 연결선 794">
                <a:extLst>
                  <a:ext uri="{FF2B5EF4-FFF2-40B4-BE49-F238E27FC236}">
                    <a16:creationId xmlns:a16="http://schemas.microsoft.com/office/drawing/2014/main" id="{A88C1C8A-EC37-C8AF-7F0C-712C27F6DA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8603" y="4708876"/>
                <a:ext cx="13970" cy="25550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직선 연결선 795">
                <a:extLst>
                  <a:ext uri="{FF2B5EF4-FFF2-40B4-BE49-F238E27FC236}">
                    <a16:creationId xmlns:a16="http://schemas.microsoft.com/office/drawing/2014/main" id="{71923600-D53B-1AEE-745F-FA0597E6A7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68748" y="4569413"/>
                <a:ext cx="145415" cy="9683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직선 연결선 796">
                <a:extLst>
                  <a:ext uri="{FF2B5EF4-FFF2-40B4-BE49-F238E27FC236}">
                    <a16:creationId xmlns:a16="http://schemas.microsoft.com/office/drawing/2014/main" id="{915053C1-2A88-C681-BDE6-B107A13AC0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7013" y="4195739"/>
                <a:ext cx="57150" cy="3721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직선 연결선 797">
                <a:extLst>
                  <a:ext uri="{FF2B5EF4-FFF2-40B4-BE49-F238E27FC236}">
                    <a16:creationId xmlns:a16="http://schemas.microsoft.com/office/drawing/2014/main" id="{025CB757-6365-63EC-DA48-EDA999EFC9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8443" y="4205876"/>
                <a:ext cx="56198" cy="1482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직선 연결선 798">
                <a:extLst>
                  <a:ext uri="{FF2B5EF4-FFF2-40B4-BE49-F238E27FC236}">
                    <a16:creationId xmlns:a16="http://schemas.microsoft.com/office/drawing/2014/main" id="{4A7B717B-BA61-2586-6CC4-8191466920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91938" y="3891710"/>
                <a:ext cx="70167" cy="1449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직선 연결선 799">
                <a:extLst>
                  <a:ext uri="{FF2B5EF4-FFF2-40B4-BE49-F238E27FC236}">
                    <a16:creationId xmlns:a16="http://schemas.microsoft.com/office/drawing/2014/main" id="{F9DE639C-539F-B239-AB62-971C740112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1153" y="3827945"/>
                <a:ext cx="299720" cy="15772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직선 연결선 800">
                <a:extLst>
                  <a:ext uri="{FF2B5EF4-FFF2-40B4-BE49-F238E27FC236}">
                    <a16:creationId xmlns:a16="http://schemas.microsoft.com/office/drawing/2014/main" id="{F631D50C-2951-6403-36F7-37FDF1425E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4641" y="3698937"/>
                <a:ext cx="196215" cy="4807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직선 연결선 801">
                <a:extLst>
                  <a:ext uri="{FF2B5EF4-FFF2-40B4-BE49-F238E27FC236}">
                    <a16:creationId xmlns:a16="http://schemas.microsoft.com/office/drawing/2014/main" id="{7CC33562-0DD3-D307-1B33-361128A775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7041" y="3698937"/>
                <a:ext cx="43815" cy="20047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직선 연결선 802">
                <a:extLst>
                  <a:ext uri="{FF2B5EF4-FFF2-40B4-BE49-F238E27FC236}">
                    <a16:creationId xmlns:a16="http://schemas.microsoft.com/office/drawing/2014/main" id="{03B4A13C-D7C6-E3B4-165B-6FD4375CA6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24506" y="3696899"/>
                <a:ext cx="133827" cy="2887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직선 연결선 803">
                <a:extLst>
                  <a:ext uri="{FF2B5EF4-FFF2-40B4-BE49-F238E27FC236}">
                    <a16:creationId xmlns:a16="http://schemas.microsoft.com/office/drawing/2014/main" id="{DC3B1EE9-5234-9DCE-BA4D-10B6ED1F80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90851" y="3933334"/>
                <a:ext cx="63025" cy="1033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직선 연결선 804">
                <a:extLst>
                  <a:ext uri="{FF2B5EF4-FFF2-40B4-BE49-F238E27FC236}">
                    <a16:creationId xmlns:a16="http://schemas.microsoft.com/office/drawing/2014/main" id="{38B8A192-223A-1630-1C7A-2354819F2E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1921" y="3736850"/>
                <a:ext cx="173672" cy="25526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" name="직선 연결선 805">
                <a:extLst>
                  <a:ext uri="{FF2B5EF4-FFF2-40B4-BE49-F238E27FC236}">
                    <a16:creationId xmlns:a16="http://schemas.microsoft.com/office/drawing/2014/main" id="{53E3D628-A771-EAFF-E61E-57C191B2AB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7376" y="3696899"/>
                <a:ext cx="183593" cy="2366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직선 연결선 806">
                <a:extLst>
                  <a:ext uri="{FF2B5EF4-FFF2-40B4-BE49-F238E27FC236}">
                    <a16:creationId xmlns:a16="http://schemas.microsoft.com/office/drawing/2014/main" id="{91F282AF-7DDA-ACE5-119B-6F78701A47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3348" y="3642004"/>
                <a:ext cx="271008" cy="602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직선 연결선 807">
                <a:extLst>
                  <a:ext uri="{FF2B5EF4-FFF2-40B4-BE49-F238E27FC236}">
                    <a16:creationId xmlns:a16="http://schemas.microsoft.com/office/drawing/2014/main" id="{57A6E8CC-AAE9-6CEF-610B-841406274A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6783" y="3648577"/>
                <a:ext cx="112950" cy="10494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직선 연결선 808">
                <a:extLst>
                  <a:ext uri="{FF2B5EF4-FFF2-40B4-BE49-F238E27FC236}">
                    <a16:creationId xmlns:a16="http://schemas.microsoft.com/office/drawing/2014/main" id="{0CC819DB-AC2B-8233-5FED-5857CA7EA7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6841" y="3708486"/>
                <a:ext cx="196850" cy="500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직선 연결선 809">
                <a:extLst>
                  <a:ext uri="{FF2B5EF4-FFF2-40B4-BE49-F238E27FC236}">
                    <a16:creationId xmlns:a16="http://schemas.microsoft.com/office/drawing/2014/main" id="{42E05DDA-18CD-6599-E2B1-F25AB21F23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28951" y="3708486"/>
                <a:ext cx="535940" cy="10676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직선 연결선 810">
                <a:extLst>
                  <a:ext uri="{FF2B5EF4-FFF2-40B4-BE49-F238E27FC236}">
                    <a16:creationId xmlns:a16="http://schemas.microsoft.com/office/drawing/2014/main" id="{87A5D833-7497-9612-9F92-E543EADC3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91353" y="3745455"/>
                <a:ext cx="163353" cy="14169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직선 연결선 811">
                <a:extLst>
                  <a:ext uri="{FF2B5EF4-FFF2-40B4-BE49-F238E27FC236}">
                    <a16:creationId xmlns:a16="http://schemas.microsoft.com/office/drawing/2014/main" id="{313FEB3F-93E3-01DE-C8F6-081810A61F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83054" y="3707764"/>
                <a:ext cx="459023" cy="10207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직선 연결선 812">
                <a:extLst>
                  <a:ext uri="{FF2B5EF4-FFF2-40B4-BE49-F238E27FC236}">
                    <a16:creationId xmlns:a16="http://schemas.microsoft.com/office/drawing/2014/main" id="{244DA3C1-9985-B64D-1AC6-E535F4FBA1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6967" y="3478498"/>
                <a:ext cx="174386" cy="2366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직선 연결선 813">
                <a:extLst>
                  <a:ext uri="{FF2B5EF4-FFF2-40B4-BE49-F238E27FC236}">
                    <a16:creationId xmlns:a16="http://schemas.microsoft.com/office/drawing/2014/main" id="{7F4C78D5-BA3A-B128-E3B5-97C734A536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87941" y="3412333"/>
                <a:ext cx="196571" cy="6616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직선 연결선 814">
                <a:extLst>
                  <a:ext uri="{FF2B5EF4-FFF2-40B4-BE49-F238E27FC236}">
                    <a16:creationId xmlns:a16="http://schemas.microsoft.com/office/drawing/2014/main" id="{4D5B524F-121F-20B8-6898-2660873A23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0341" y="3586512"/>
                <a:ext cx="250108" cy="4438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직선 연결선 815">
                <a:extLst>
                  <a:ext uri="{FF2B5EF4-FFF2-40B4-BE49-F238E27FC236}">
                    <a16:creationId xmlns:a16="http://schemas.microsoft.com/office/drawing/2014/main" id="{8DC9CBED-5F9E-DFFB-71A8-E72A3913F0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51531" y="3623695"/>
                <a:ext cx="187802" cy="1817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직선 연결선 816">
                <a:extLst>
                  <a:ext uri="{FF2B5EF4-FFF2-40B4-BE49-F238E27FC236}">
                    <a16:creationId xmlns:a16="http://schemas.microsoft.com/office/drawing/2014/main" id="{50C824A5-40AB-633C-4BA5-38B30AA118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4160" y="3620183"/>
                <a:ext cx="264676" cy="944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직선 연결선 817">
                <a:extLst>
                  <a:ext uri="{FF2B5EF4-FFF2-40B4-BE49-F238E27FC236}">
                    <a16:creationId xmlns:a16="http://schemas.microsoft.com/office/drawing/2014/main" id="{95A2742D-7961-08B0-5A0C-B4B19876DF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65146" y="3312458"/>
                <a:ext cx="362483" cy="32986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직선 연결선 818">
                <a:extLst>
                  <a:ext uri="{FF2B5EF4-FFF2-40B4-BE49-F238E27FC236}">
                    <a16:creationId xmlns:a16="http://schemas.microsoft.com/office/drawing/2014/main" id="{B84CA13D-D4F9-2910-3780-FFD1682BAF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72297" y="3325522"/>
                <a:ext cx="79527" cy="3749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직선 연결선 819">
                <a:extLst>
                  <a:ext uri="{FF2B5EF4-FFF2-40B4-BE49-F238E27FC236}">
                    <a16:creationId xmlns:a16="http://schemas.microsoft.com/office/drawing/2014/main" id="{88DFFAB6-891B-5796-C478-F1FA09201C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51622" y="3317405"/>
                <a:ext cx="420675" cy="438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직선 연결선 820">
                <a:extLst>
                  <a:ext uri="{FF2B5EF4-FFF2-40B4-BE49-F238E27FC236}">
                    <a16:creationId xmlns:a16="http://schemas.microsoft.com/office/drawing/2014/main" id="{EDCDB286-BE26-FF73-024A-76BDB9F20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37167" y="3350919"/>
                <a:ext cx="324792" cy="3123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2" name="직선 연결선 821">
                <a:extLst>
                  <a:ext uri="{FF2B5EF4-FFF2-40B4-BE49-F238E27FC236}">
                    <a16:creationId xmlns:a16="http://schemas.microsoft.com/office/drawing/2014/main" id="{6C587C79-7489-8980-0D96-6E3A80E011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2526" y="3367754"/>
                <a:ext cx="294315" cy="3191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직선 연결선 822">
                <a:extLst>
                  <a:ext uri="{FF2B5EF4-FFF2-40B4-BE49-F238E27FC236}">
                    <a16:creationId xmlns:a16="http://schemas.microsoft.com/office/drawing/2014/main" id="{D1AE8246-FF47-6DE2-5B25-5C5E3E3CEC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72297" y="3326262"/>
                <a:ext cx="613947" cy="1606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4" name="직선 연결선 823">
                <a:extLst>
                  <a:ext uri="{FF2B5EF4-FFF2-40B4-BE49-F238E27FC236}">
                    <a16:creationId xmlns:a16="http://schemas.microsoft.com/office/drawing/2014/main" id="{637CB458-30AE-78BE-FDEB-6EE9D3BC2C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6948" y="3207578"/>
                <a:ext cx="322224" cy="10633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직선 연결선 824">
                <a:extLst>
                  <a:ext uri="{FF2B5EF4-FFF2-40B4-BE49-F238E27FC236}">
                    <a16:creationId xmlns:a16="http://schemas.microsoft.com/office/drawing/2014/main" id="{2C6FC81A-D9F6-1EF1-7CE6-7E339844A8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05273" y="3042485"/>
                <a:ext cx="34907" cy="3421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직선 연결선 825">
                <a:extLst>
                  <a:ext uri="{FF2B5EF4-FFF2-40B4-BE49-F238E27FC236}">
                    <a16:creationId xmlns:a16="http://schemas.microsoft.com/office/drawing/2014/main" id="{F5DFE9C0-081D-C9B9-9E60-682B3DC022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73994" y="3097286"/>
                <a:ext cx="17988" cy="228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직선 연결선 826">
                <a:extLst>
                  <a:ext uri="{FF2B5EF4-FFF2-40B4-BE49-F238E27FC236}">
                    <a16:creationId xmlns:a16="http://schemas.microsoft.com/office/drawing/2014/main" id="{BA72648C-4932-40E9-E722-B2D63A6E94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4512" y="3175904"/>
                <a:ext cx="6313" cy="4549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직선 연결선 827">
                <a:extLst>
                  <a:ext uri="{FF2B5EF4-FFF2-40B4-BE49-F238E27FC236}">
                    <a16:creationId xmlns:a16="http://schemas.microsoft.com/office/drawing/2014/main" id="{8E8AEE03-0B1B-1B5D-CDB2-0A5619537D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1323" y="3286585"/>
                <a:ext cx="54606" cy="2022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9" name="직선 연결선 828">
                <a:extLst>
                  <a:ext uri="{FF2B5EF4-FFF2-40B4-BE49-F238E27FC236}">
                    <a16:creationId xmlns:a16="http://schemas.microsoft.com/office/drawing/2014/main" id="{B8D70F06-E725-6511-12B5-C4131164BC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25788" y="3132370"/>
                <a:ext cx="129576" cy="15421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직선 연결선 829">
                <a:extLst>
                  <a:ext uri="{FF2B5EF4-FFF2-40B4-BE49-F238E27FC236}">
                    <a16:creationId xmlns:a16="http://schemas.microsoft.com/office/drawing/2014/main" id="{0E3C4550-7B65-4119-4720-B8CB7CF8F0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8847" y="3058349"/>
                <a:ext cx="333364" cy="24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직선 연결선 830">
                <a:extLst>
                  <a:ext uri="{FF2B5EF4-FFF2-40B4-BE49-F238E27FC236}">
                    <a16:creationId xmlns:a16="http://schemas.microsoft.com/office/drawing/2014/main" id="{48D20864-D6E8-1115-8F4F-6452DFE96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7488" y="5133056"/>
                <a:ext cx="15176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직선 연결선 831">
                <a:extLst>
                  <a:ext uri="{FF2B5EF4-FFF2-40B4-BE49-F238E27FC236}">
                    <a16:creationId xmlns:a16="http://schemas.microsoft.com/office/drawing/2014/main" id="{8B15CE03-3F5A-206F-ABBD-208B8197DD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9733" y="3639162"/>
                <a:ext cx="102036" cy="630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0" name="직선 연결선 769">
              <a:extLst>
                <a:ext uri="{FF2B5EF4-FFF2-40B4-BE49-F238E27FC236}">
                  <a16:creationId xmlns:a16="http://schemas.microsoft.com/office/drawing/2014/main" id="{47C729F4-23F5-F5D5-D071-264F4F7748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5994" y="5060784"/>
              <a:ext cx="50149" cy="10372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0" name="직선 연결선 1109">
            <a:extLst>
              <a:ext uri="{FF2B5EF4-FFF2-40B4-BE49-F238E27FC236}">
                <a16:creationId xmlns:a16="http://schemas.microsoft.com/office/drawing/2014/main" id="{BB6D0A5A-5FE7-1E7A-EB00-7B303BCE7DAF}"/>
              </a:ext>
            </a:extLst>
          </p:cNvPr>
          <p:cNvCxnSpPr>
            <a:cxnSpLocks/>
          </p:cNvCxnSpPr>
          <p:nvPr/>
        </p:nvCxnSpPr>
        <p:spPr>
          <a:xfrm flipH="1">
            <a:off x="4160966" y="5781245"/>
            <a:ext cx="161732" cy="1070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직선 연결선 1111">
            <a:extLst>
              <a:ext uri="{FF2B5EF4-FFF2-40B4-BE49-F238E27FC236}">
                <a16:creationId xmlns:a16="http://schemas.microsoft.com/office/drawing/2014/main" id="{65DD2234-C7B7-3E97-3F57-4F2403CB5F87}"/>
              </a:ext>
            </a:extLst>
          </p:cNvPr>
          <p:cNvCxnSpPr>
            <a:cxnSpLocks/>
          </p:cNvCxnSpPr>
          <p:nvPr/>
        </p:nvCxnSpPr>
        <p:spPr>
          <a:xfrm flipV="1">
            <a:off x="4116993" y="5778772"/>
            <a:ext cx="205705" cy="181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직선 연결선 1117">
            <a:extLst>
              <a:ext uri="{FF2B5EF4-FFF2-40B4-BE49-F238E27FC236}">
                <a16:creationId xmlns:a16="http://schemas.microsoft.com/office/drawing/2014/main" id="{B44BD104-FC39-6CD7-A81A-03F90EAAB126}"/>
              </a:ext>
            </a:extLst>
          </p:cNvPr>
          <p:cNvCxnSpPr>
            <a:cxnSpLocks/>
          </p:cNvCxnSpPr>
          <p:nvPr/>
        </p:nvCxnSpPr>
        <p:spPr>
          <a:xfrm flipH="1">
            <a:off x="4140224" y="5397219"/>
            <a:ext cx="189947" cy="385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직선 연결선 1118">
            <a:extLst>
              <a:ext uri="{FF2B5EF4-FFF2-40B4-BE49-F238E27FC236}">
                <a16:creationId xmlns:a16="http://schemas.microsoft.com/office/drawing/2014/main" id="{89F63B36-2747-9B58-3717-E2F07C6CED0E}"/>
              </a:ext>
            </a:extLst>
          </p:cNvPr>
          <p:cNvCxnSpPr>
            <a:cxnSpLocks/>
          </p:cNvCxnSpPr>
          <p:nvPr/>
        </p:nvCxnSpPr>
        <p:spPr>
          <a:xfrm>
            <a:off x="4144290" y="5355791"/>
            <a:ext cx="178408" cy="442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직선 연결선 1126">
            <a:extLst>
              <a:ext uri="{FF2B5EF4-FFF2-40B4-BE49-F238E27FC236}">
                <a16:creationId xmlns:a16="http://schemas.microsoft.com/office/drawing/2014/main" id="{1A33DF69-5DA1-3D0D-5BAD-42EEE26BC1EF}"/>
              </a:ext>
            </a:extLst>
          </p:cNvPr>
          <p:cNvCxnSpPr>
            <a:cxnSpLocks/>
          </p:cNvCxnSpPr>
          <p:nvPr/>
        </p:nvCxnSpPr>
        <p:spPr>
          <a:xfrm>
            <a:off x="4186590" y="4968368"/>
            <a:ext cx="194000" cy="1055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직선 연결선 1128">
            <a:extLst>
              <a:ext uri="{FF2B5EF4-FFF2-40B4-BE49-F238E27FC236}">
                <a16:creationId xmlns:a16="http://schemas.microsoft.com/office/drawing/2014/main" id="{D9D0A0D5-3485-94C6-0D84-362CF3312B57}"/>
              </a:ext>
            </a:extLst>
          </p:cNvPr>
          <p:cNvCxnSpPr>
            <a:cxnSpLocks/>
          </p:cNvCxnSpPr>
          <p:nvPr/>
        </p:nvCxnSpPr>
        <p:spPr>
          <a:xfrm flipV="1">
            <a:off x="4168198" y="5073879"/>
            <a:ext cx="206906" cy="259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직선 연결선 1133">
            <a:extLst>
              <a:ext uri="{FF2B5EF4-FFF2-40B4-BE49-F238E27FC236}">
                <a16:creationId xmlns:a16="http://schemas.microsoft.com/office/drawing/2014/main" id="{564FD12D-8822-6DC5-577F-5AAA2D4AFEEC}"/>
              </a:ext>
            </a:extLst>
          </p:cNvPr>
          <p:cNvCxnSpPr>
            <a:cxnSpLocks/>
          </p:cNvCxnSpPr>
          <p:nvPr/>
        </p:nvCxnSpPr>
        <p:spPr>
          <a:xfrm flipH="1">
            <a:off x="4259838" y="6176916"/>
            <a:ext cx="183922" cy="149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직선 연결선 1134">
            <a:extLst>
              <a:ext uri="{FF2B5EF4-FFF2-40B4-BE49-F238E27FC236}">
                <a16:creationId xmlns:a16="http://schemas.microsoft.com/office/drawing/2014/main" id="{35430D07-2B34-DB21-663C-2AE632B2839B}"/>
              </a:ext>
            </a:extLst>
          </p:cNvPr>
          <p:cNvCxnSpPr>
            <a:cxnSpLocks/>
          </p:cNvCxnSpPr>
          <p:nvPr/>
        </p:nvCxnSpPr>
        <p:spPr>
          <a:xfrm flipV="1">
            <a:off x="4238055" y="6174443"/>
            <a:ext cx="205705" cy="181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직선 연결선 1139">
            <a:extLst>
              <a:ext uri="{FF2B5EF4-FFF2-40B4-BE49-F238E27FC236}">
                <a16:creationId xmlns:a16="http://schemas.microsoft.com/office/drawing/2014/main" id="{CEE46070-AE26-6CE3-A28E-FFF749A9CA85}"/>
              </a:ext>
            </a:extLst>
          </p:cNvPr>
          <p:cNvCxnSpPr>
            <a:cxnSpLocks/>
          </p:cNvCxnSpPr>
          <p:nvPr/>
        </p:nvCxnSpPr>
        <p:spPr>
          <a:xfrm>
            <a:off x="4224551" y="4610018"/>
            <a:ext cx="194000" cy="1055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직선 연결선 1140">
            <a:extLst>
              <a:ext uri="{FF2B5EF4-FFF2-40B4-BE49-F238E27FC236}">
                <a16:creationId xmlns:a16="http://schemas.microsoft.com/office/drawing/2014/main" id="{CA0C9BB6-0B4F-40C7-4169-454D8B6F1E58}"/>
              </a:ext>
            </a:extLst>
          </p:cNvPr>
          <p:cNvCxnSpPr>
            <a:cxnSpLocks/>
          </p:cNvCxnSpPr>
          <p:nvPr/>
        </p:nvCxnSpPr>
        <p:spPr>
          <a:xfrm flipV="1">
            <a:off x="4222888" y="4709131"/>
            <a:ext cx="183811" cy="15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4" name="직선 연결선 1143">
            <a:extLst>
              <a:ext uri="{FF2B5EF4-FFF2-40B4-BE49-F238E27FC236}">
                <a16:creationId xmlns:a16="http://schemas.microsoft.com/office/drawing/2014/main" id="{18F0FD9B-C1AF-1F55-7621-BEB657BF41F8}"/>
              </a:ext>
            </a:extLst>
          </p:cNvPr>
          <p:cNvCxnSpPr>
            <a:cxnSpLocks/>
          </p:cNvCxnSpPr>
          <p:nvPr/>
        </p:nvCxnSpPr>
        <p:spPr>
          <a:xfrm flipV="1">
            <a:off x="3716479" y="6033831"/>
            <a:ext cx="200597" cy="32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직선 연결선 1144">
            <a:extLst>
              <a:ext uri="{FF2B5EF4-FFF2-40B4-BE49-F238E27FC236}">
                <a16:creationId xmlns:a16="http://schemas.microsoft.com/office/drawing/2014/main" id="{DBC59F37-AC5C-54F3-299E-FE1B1C5155C6}"/>
              </a:ext>
            </a:extLst>
          </p:cNvPr>
          <p:cNvCxnSpPr>
            <a:cxnSpLocks/>
          </p:cNvCxnSpPr>
          <p:nvPr/>
        </p:nvCxnSpPr>
        <p:spPr>
          <a:xfrm>
            <a:off x="3718285" y="6066466"/>
            <a:ext cx="209891" cy="50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직선 연결선 1150">
            <a:extLst>
              <a:ext uri="{FF2B5EF4-FFF2-40B4-BE49-F238E27FC236}">
                <a16:creationId xmlns:a16="http://schemas.microsoft.com/office/drawing/2014/main" id="{A70BA789-E682-FBC9-4D7D-A2A151A91C48}"/>
              </a:ext>
            </a:extLst>
          </p:cNvPr>
          <p:cNvCxnSpPr>
            <a:cxnSpLocks/>
          </p:cNvCxnSpPr>
          <p:nvPr/>
        </p:nvCxnSpPr>
        <p:spPr>
          <a:xfrm flipV="1">
            <a:off x="3657340" y="5652443"/>
            <a:ext cx="200597" cy="32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2" name="직선 연결선 1151">
            <a:extLst>
              <a:ext uri="{FF2B5EF4-FFF2-40B4-BE49-F238E27FC236}">
                <a16:creationId xmlns:a16="http://schemas.microsoft.com/office/drawing/2014/main" id="{AA638CC2-4806-E395-E7B4-3C44F9F28E15}"/>
              </a:ext>
            </a:extLst>
          </p:cNvPr>
          <p:cNvCxnSpPr>
            <a:cxnSpLocks/>
          </p:cNvCxnSpPr>
          <p:nvPr/>
        </p:nvCxnSpPr>
        <p:spPr>
          <a:xfrm>
            <a:off x="3659146" y="5685078"/>
            <a:ext cx="209891" cy="50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4" name="직선 연결선 1153">
            <a:extLst>
              <a:ext uri="{FF2B5EF4-FFF2-40B4-BE49-F238E27FC236}">
                <a16:creationId xmlns:a16="http://schemas.microsoft.com/office/drawing/2014/main" id="{DE1668B8-BC1F-34D4-56BE-0DE67F0D9966}"/>
              </a:ext>
            </a:extLst>
          </p:cNvPr>
          <p:cNvCxnSpPr>
            <a:cxnSpLocks/>
          </p:cNvCxnSpPr>
          <p:nvPr/>
        </p:nvCxnSpPr>
        <p:spPr>
          <a:xfrm>
            <a:off x="3826084" y="5168754"/>
            <a:ext cx="1365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5" name="직선 연결선 1154">
            <a:extLst>
              <a:ext uri="{FF2B5EF4-FFF2-40B4-BE49-F238E27FC236}">
                <a16:creationId xmlns:a16="http://schemas.microsoft.com/office/drawing/2014/main" id="{7B3C5436-95AD-CC37-8002-C5452D723558}"/>
              </a:ext>
            </a:extLst>
          </p:cNvPr>
          <p:cNvCxnSpPr>
            <a:cxnSpLocks/>
          </p:cNvCxnSpPr>
          <p:nvPr/>
        </p:nvCxnSpPr>
        <p:spPr>
          <a:xfrm flipH="1" flipV="1">
            <a:off x="3825573" y="5170951"/>
            <a:ext cx="122802" cy="1019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직선 연결선 1158">
            <a:extLst>
              <a:ext uri="{FF2B5EF4-FFF2-40B4-BE49-F238E27FC236}">
                <a16:creationId xmlns:a16="http://schemas.microsoft.com/office/drawing/2014/main" id="{054F77D9-C483-8994-4B70-1BD956B280C1}"/>
              </a:ext>
            </a:extLst>
          </p:cNvPr>
          <p:cNvCxnSpPr>
            <a:cxnSpLocks/>
          </p:cNvCxnSpPr>
          <p:nvPr/>
        </p:nvCxnSpPr>
        <p:spPr>
          <a:xfrm flipV="1">
            <a:off x="3890969" y="4699294"/>
            <a:ext cx="155521" cy="254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0" name="직선 연결선 1159">
            <a:extLst>
              <a:ext uri="{FF2B5EF4-FFF2-40B4-BE49-F238E27FC236}">
                <a16:creationId xmlns:a16="http://schemas.microsoft.com/office/drawing/2014/main" id="{9B41A427-8B3A-13E6-50CC-B6D734D2ABA7}"/>
              </a:ext>
            </a:extLst>
          </p:cNvPr>
          <p:cNvCxnSpPr>
            <a:cxnSpLocks/>
          </p:cNvCxnSpPr>
          <p:nvPr/>
        </p:nvCxnSpPr>
        <p:spPr>
          <a:xfrm>
            <a:off x="3878162" y="4720218"/>
            <a:ext cx="137952" cy="770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직선 연결선 1164">
            <a:extLst>
              <a:ext uri="{FF2B5EF4-FFF2-40B4-BE49-F238E27FC236}">
                <a16:creationId xmlns:a16="http://schemas.microsoft.com/office/drawing/2014/main" id="{5A6CFE7C-52AC-BB11-6BA9-7AAA4A966DAF}"/>
              </a:ext>
            </a:extLst>
          </p:cNvPr>
          <p:cNvCxnSpPr>
            <a:cxnSpLocks/>
          </p:cNvCxnSpPr>
          <p:nvPr/>
        </p:nvCxnSpPr>
        <p:spPr>
          <a:xfrm flipH="1">
            <a:off x="8366767" y="5696095"/>
            <a:ext cx="196623" cy="944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직선 연결선 1165">
            <a:extLst>
              <a:ext uri="{FF2B5EF4-FFF2-40B4-BE49-F238E27FC236}">
                <a16:creationId xmlns:a16="http://schemas.microsoft.com/office/drawing/2014/main" id="{370BA31C-79F7-F50A-C7F1-DBCBB621FA0E}"/>
              </a:ext>
            </a:extLst>
          </p:cNvPr>
          <p:cNvCxnSpPr>
            <a:cxnSpLocks/>
          </p:cNvCxnSpPr>
          <p:nvPr/>
        </p:nvCxnSpPr>
        <p:spPr>
          <a:xfrm flipV="1">
            <a:off x="8327321" y="5693622"/>
            <a:ext cx="236069" cy="161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0" name="직선 연결선 1169">
            <a:extLst>
              <a:ext uri="{FF2B5EF4-FFF2-40B4-BE49-F238E27FC236}">
                <a16:creationId xmlns:a16="http://schemas.microsoft.com/office/drawing/2014/main" id="{6D3633FB-966B-0499-E44C-4DD5D76DEEB3}"/>
              </a:ext>
            </a:extLst>
          </p:cNvPr>
          <p:cNvCxnSpPr>
            <a:cxnSpLocks/>
          </p:cNvCxnSpPr>
          <p:nvPr/>
        </p:nvCxnSpPr>
        <p:spPr>
          <a:xfrm flipH="1">
            <a:off x="8267695" y="5397219"/>
            <a:ext cx="268029" cy="385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1" name="직선 연결선 1170">
            <a:extLst>
              <a:ext uri="{FF2B5EF4-FFF2-40B4-BE49-F238E27FC236}">
                <a16:creationId xmlns:a16="http://schemas.microsoft.com/office/drawing/2014/main" id="{C6756EB2-2843-7252-DF9F-D9ADC0EA7D7F}"/>
              </a:ext>
            </a:extLst>
          </p:cNvPr>
          <p:cNvCxnSpPr>
            <a:cxnSpLocks/>
          </p:cNvCxnSpPr>
          <p:nvPr/>
        </p:nvCxnSpPr>
        <p:spPr>
          <a:xfrm>
            <a:off x="8307275" y="5342248"/>
            <a:ext cx="228449" cy="549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7" name="직선 연결선 1176">
            <a:extLst>
              <a:ext uri="{FF2B5EF4-FFF2-40B4-BE49-F238E27FC236}">
                <a16:creationId xmlns:a16="http://schemas.microsoft.com/office/drawing/2014/main" id="{E3C7D125-DE0D-E989-19B7-8BDD35D6C4BE}"/>
              </a:ext>
            </a:extLst>
          </p:cNvPr>
          <p:cNvCxnSpPr>
            <a:cxnSpLocks/>
          </p:cNvCxnSpPr>
          <p:nvPr/>
        </p:nvCxnSpPr>
        <p:spPr>
          <a:xfrm flipH="1" flipV="1">
            <a:off x="8442758" y="4975194"/>
            <a:ext cx="245085" cy="165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8" name="직선 연결선 1177">
            <a:extLst>
              <a:ext uri="{FF2B5EF4-FFF2-40B4-BE49-F238E27FC236}">
                <a16:creationId xmlns:a16="http://schemas.microsoft.com/office/drawing/2014/main" id="{EC2B69CE-AAB3-B4F6-5041-F9D7DDBCB89C}"/>
              </a:ext>
            </a:extLst>
          </p:cNvPr>
          <p:cNvCxnSpPr>
            <a:cxnSpLocks/>
          </p:cNvCxnSpPr>
          <p:nvPr/>
        </p:nvCxnSpPr>
        <p:spPr>
          <a:xfrm>
            <a:off x="8451126" y="4892632"/>
            <a:ext cx="240773" cy="924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6" name="직선 연결선 1185">
            <a:extLst>
              <a:ext uri="{FF2B5EF4-FFF2-40B4-BE49-F238E27FC236}">
                <a16:creationId xmlns:a16="http://schemas.microsoft.com/office/drawing/2014/main" id="{A7AFBE43-9FC2-0659-32AA-BA4EBEAA5538}"/>
              </a:ext>
            </a:extLst>
          </p:cNvPr>
          <p:cNvCxnSpPr>
            <a:cxnSpLocks/>
          </p:cNvCxnSpPr>
          <p:nvPr/>
        </p:nvCxnSpPr>
        <p:spPr>
          <a:xfrm>
            <a:off x="7807977" y="4979868"/>
            <a:ext cx="228449" cy="549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7" name="직선 연결선 1186">
            <a:extLst>
              <a:ext uri="{FF2B5EF4-FFF2-40B4-BE49-F238E27FC236}">
                <a16:creationId xmlns:a16="http://schemas.microsoft.com/office/drawing/2014/main" id="{38734946-3113-3F39-5A2B-55816C066333}"/>
              </a:ext>
            </a:extLst>
          </p:cNvPr>
          <p:cNvCxnSpPr>
            <a:cxnSpLocks/>
          </p:cNvCxnSpPr>
          <p:nvPr/>
        </p:nvCxnSpPr>
        <p:spPr>
          <a:xfrm>
            <a:off x="7807977" y="4983285"/>
            <a:ext cx="191902" cy="1411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9" name="직선 연결선 1188">
            <a:extLst>
              <a:ext uri="{FF2B5EF4-FFF2-40B4-BE49-F238E27FC236}">
                <a16:creationId xmlns:a16="http://schemas.microsoft.com/office/drawing/2014/main" id="{B64F2DBD-6B48-F273-4CAA-C3EB5BE7CA1D}"/>
              </a:ext>
            </a:extLst>
          </p:cNvPr>
          <p:cNvCxnSpPr>
            <a:cxnSpLocks/>
          </p:cNvCxnSpPr>
          <p:nvPr/>
        </p:nvCxnSpPr>
        <p:spPr>
          <a:xfrm flipV="1">
            <a:off x="7763213" y="5570692"/>
            <a:ext cx="186963" cy="744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직선 연결선 1189">
            <a:extLst>
              <a:ext uri="{FF2B5EF4-FFF2-40B4-BE49-F238E27FC236}">
                <a16:creationId xmlns:a16="http://schemas.microsoft.com/office/drawing/2014/main" id="{511A2CBD-CCC1-0F97-E338-7D1FD0EED146}"/>
              </a:ext>
            </a:extLst>
          </p:cNvPr>
          <p:cNvCxnSpPr>
            <a:cxnSpLocks/>
          </p:cNvCxnSpPr>
          <p:nvPr/>
        </p:nvCxnSpPr>
        <p:spPr>
          <a:xfrm>
            <a:off x="7754910" y="5645152"/>
            <a:ext cx="211031" cy="157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8" name="직선 연결선 1197">
            <a:extLst>
              <a:ext uri="{FF2B5EF4-FFF2-40B4-BE49-F238E27FC236}">
                <a16:creationId xmlns:a16="http://schemas.microsoft.com/office/drawing/2014/main" id="{FDEE71CD-63C0-7FC9-FB5C-34F7CBEE9096}"/>
              </a:ext>
            </a:extLst>
          </p:cNvPr>
          <p:cNvCxnSpPr>
            <a:cxnSpLocks/>
          </p:cNvCxnSpPr>
          <p:nvPr/>
        </p:nvCxnSpPr>
        <p:spPr>
          <a:xfrm flipV="1">
            <a:off x="7834941" y="6037745"/>
            <a:ext cx="220529" cy="504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9" name="직선 연결선 1198">
            <a:extLst>
              <a:ext uri="{FF2B5EF4-FFF2-40B4-BE49-F238E27FC236}">
                <a16:creationId xmlns:a16="http://schemas.microsoft.com/office/drawing/2014/main" id="{607BE5CD-4A7B-063C-5C2C-C41FC59310CF}"/>
              </a:ext>
            </a:extLst>
          </p:cNvPr>
          <p:cNvCxnSpPr>
            <a:cxnSpLocks/>
          </p:cNvCxnSpPr>
          <p:nvPr/>
        </p:nvCxnSpPr>
        <p:spPr>
          <a:xfrm>
            <a:off x="7839921" y="6091374"/>
            <a:ext cx="231314" cy="36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직선 연결선 1210">
            <a:extLst>
              <a:ext uri="{FF2B5EF4-FFF2-40B4-BE49-F238E27FC236}">
                <a16:creationId xmlns:a16="http://schemas.microsoft.com/office/drawing/2014/main" id="{740FB820-1CF2-EFC3-3446-C576331BEC69}"/>
              </a:ext>
            </a:extLst>
          </p:cNvPr>
          <p:cNvCxnSpPr>
            <a:cxnSpLocks/>
          </p:cNvCxnSpPr>
          <p:nvPr/>
        </p:nvCxnSpPr>
        <p:spPr>
          <a:xfrm flipH="1">
            <a:off x="2783312" y="5086864"/>
            <a:ext cx="317388" cy="496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13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FAC09EE-53D9-6E82-EAF5-368B257B20FA}"/>
              </a:ext>
            </a:extLst>
          </p:cNvPr>
          <p:cNvGrpSpPr/>
          <p:nvPr/>
        </p:nvGrpSpPr>
        <p:grpSpPr>
          <a:xfrm>
            <a:off x="2276360" y="3101408"/>
            <a:ext cx="2512906" cy="3163382"/>
            <a:chOff x="1716881" y="3023859"/>
            <a:chExt cx="1573568" cy="2110704"/>
          </a:xfrm>
          <a:effectLst>
            <a:outerShdw blurRad="50800" dist="38100" dir="2700000" algn="tl" rotWithShape="0">
              <a:srgbClr val="4F4638"/>
            </a:outerShdw>
          </a:effectLst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CCCBDAF-5454-1EE6-73DA-E15CD82F930A}"/>
                </a:ext>
              </a:extLst>
            </p:cNvPr>
            <p:cNvCxnSpPr>
              <a:cxnSpLocks/>
            </p:cNvCxnSpPr>
            <p:nvPr/>
          </p:nvCxnSpPr>
          <p:spPr>
            <a:xfrm>
              <a:off x="2370653" y="4654503"/>
              <a:ext cx="81280" cy="4800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666506E-D4C7-5888-F5E1-A2871480FE06}"/>
                </a:ext>
              </a:extLst>
            </p:cNvPr>
            <p:cNvCxnSpPr>
              <a:cxnSpLocks/>
            </p:cNvCxnSpPr>
            <p:nvPr/>
          </p:nvCxnSpPr>
          <p:spPr>
            <a:xfrm>
              <a:off x="2563693" y="4894533"/>
              <a:ext cx="35560" cy="2400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6CB1539-0C2D-3379-0EFE-AD867665D2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7653" y="4710383"/>
              <a:ext cx="66040" cy="1841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5ED0973-4387-A0B2-598E-724193DC21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7653" y="4428443"/>
              <a:ext cx="33020" cy="2819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5063551-1A44-C4D3-15DA-2EDCAF7B6D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0653" y="4496388"/>
              <a:ext cx="40640" cy="1784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7CD7CAD-FCFC-F574-58F6-8A1860674E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1293" y="4188413"/>
              <a:ext cx="53340" cy="3079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274E206-E794-118B-CE3A-15A2FA6C1C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0673" y="4110943"/>
              <a:ext cx="33020" cy="3175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30990BB-9FB5-3EFC-2E57-12EE623328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4633" y="4039506"/>
              <a:ext cx="27940" cy="1489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CE4B7E1-F8B9-B808-FCEF-4836A2B819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3693" y="3870143"/>
              <a:ext cx="635" cy="2585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8057631-C020-001C-69BE-5E48A088B8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938" y="3734801"/>
              <a:ext cx="38735" cy="3047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387E7B0-69B7-ABA5-8E81-942A2D211C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25593" y="3745455"/>
              <a:ext cx="43180" cy="1416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ED8A2A6-4F7D-B7D0-43A1-75AA54F592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43348" y="3999433"/>
              <a:ext cx="144145" cy="372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58A2565-7D79-BF38-14C3-0768318C9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8773" y="4038009"/>
              <a:ext cx="14478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C6909F1-E2C3-45B7-FFF8-9BB0253FFF08}"/>
                </a:ext>
              </a:extLst>
            </p:cNvPr>
            <p:cNvCxnSpPr>
              <a:cxnSpLocks/>
            </p:cNvCxnSpPr>
            <p:nvPr/>
          </p:nvCxnSpPr>
          <p:spPr>
            <a:xfrm>
              <a:off x="1941393" y="3872815"/>
              <a:ext cx="410528" cy="1237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F06FE75-3B7D-B5EB-DA90-8ECF9AEFAE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3553" y="3934695"/>
              <a:ext cx="261620" cy="1019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ADB307B-CDF1-16D6-05ED-D190D12DC1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6881" y="3648577"/>
              <a:ext cx="220067" cy="2213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1CCDDB8-7EC6-4940-18C7-18C6173876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5173" y="3816304"/>
              <a:ext cx="264160" cy="1170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E1C102C-CB71-CCE8-2523-2275694B90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1724" y="3181303"/>
              <a:ext cx="208073" cy="4893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01C3930-A5DD-6D89-C081-10D9755CA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3164" y="3023859"/>
              <a:ext cx="592109" cy="1737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D51E021-140E-D01E-9D37-BC9885836592}"/>
                </a:ext>
              </a:extLst>
            </p:cNvPr>
            <p:cNvCxnSpPr>
              <a:cxnSpLocks/>
            </p:cNvCxnSpPr>
            <p:nvPr/>
          </p:nvCxnSpPr>
          <p:spPr>
            <a:xfrm>
              <a:off x="2485588" y="3023859"/>
              <a:ext cx="727233" cy="1761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7DEABE6-8132-B302-AC09-6CD0A6AC54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5193" y="3206764"/>
              <a:ext cx="77628" cy="1727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9EA8762-C0A0-D4E1-B0D6-B4808CA034C4}"/>
                </a:ext>
              </a:extLst>
            </p:cNvPr>
            <p:cNvCxnSpPr>
              <a:cxnSpLocks/>
            </p:cNvCxnSpPr>
            <p:nvPr/>
          </p:nvCxnSpPr>
          <p:spPr>
            <a:xfrm>
              <a:off x="3135193" y="3379502"/>
              <a:ext cx="155256" cy="1979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25FE2A5-7BFF-3552-5A20-A5014C8CE1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333" y="3577495"/>
              <a:ext cx="51116" cy="2388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807594A-F3AC-7D7F-23A8-E59B864CB973}"/>
                </a:ext>
              </a:extLst>
            </p:cNvPr>
            <p:cNvCxnSpPr>
              <a:cxnSpLocks/>
            </p:cNvCxnSpPr>
            <p:nvPr/>
          </p:nvCxnSpPr>
          <p:spPr>
            <a:xfrm>
              <a:off x="2411293" y="4886676"/>
              <a:ext cx="187960" cy="2463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700BC12-8B30-D6E5-A3E9-6F6F8A48B3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8603" y="4708876"/>
              <a:ext cx="13970" cy="2555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8C555E8-9D78-9100-40C5-982A0EC6D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8748" y="4569413"/>
              <a:ext cx="145415" cy="968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D63C60B-B329-8E55-9722-F897A4527F44}"/>
                </a:ext>
              </a:extLst>
            </p:cNvPr>
            <p:cNvCxnSpPr>
              <a:cxnSpLocks/>
            </p:cNvCxnSpPr>
            <p:nvPr/>
          </p:nvCxnSpPr>
          <p:spPr>
            <a:xfrm>
              <a:off x="2463623" y="4215799"/>
              <a:ext cx="50540" cy="3521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FBDFCF3-8A5E-451E-1555-F902B4439984}"/>
                </a:ext>
              </a:extLst>
            </p:cNvPr>
            <p:cNvCxnSpPr>
              <a:cxnSpLocks/>
            </p:cNvCxnSpPr>
            <p:nvPr/>
          </p:nvCxnSpPr>
          <p:spPr>
            <a:xfrm>
              <a:off x="2462569" y="4211530"/>
              <a:ext cx="79673" cy="1420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CBE8E72-4864-07BE-1464-D0BC3A07B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938" y="3891710"/>
              <a:ext cx="70167" cy="1449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E6E95C0-AC57-D114-8ABF-BE7B5F33A84E}"/>
                </a:ext>
              </a:extLst>
            </p:cNvPr>
            <p:cNvCxnSpPr>
              <a:cxnSpLocks/>
            </p:cNvCxnSpPr>
            <p:nvPr/>
          </p:nvCxnSpPr>
          <p:spPr>
            <a:xfrm>
              <a:off x="2561153" y="3827945"/>
              <a:ext cx="299720" cy="1577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149E007-5B93-6163-7B1A-AC3CB3B28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4641" y="3698937"/>
              <a:ext cx="196215" cy="480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28C9B87-5F6C-CC8C-A64A-EE9F94339B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7041" y="3698937"/>
              <a:ext cx="43815" cy="2004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065F4BE-7307-6180-7E4B-4E14ED4F6C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24506" y="3696899"/>
              <a:ext cx="133827" cy="2887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75754AF-2486-DD63-F9A7-24C35BEECA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0851" y="3933334"/>
              <a:ext cx="63025" cy="1033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304EFAA-1E2B-A761-EC85-6953BF90BE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1921" y="3736850"/>
              <a:ext cx="173672" cy="2552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191B34A-7C9B-9DBD-207F-40DDEBA4A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7376" y="3696899"/>
              <a:ext cx="183593" cy="2366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3402926-8FF6-F4E2-C771-E4E6E6BE9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3348" y="3642004"/>
              <a:ext cx="271008" cy="602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E130FF0-58EA-2728-8BE2-DACA8341BA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6783" y="3648577"/>
              <a:ext cx="112950" cy="1049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3F5BA69-C649-15C2-0347-5BB6EC3B92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46841" y="3708486"/>
              <a:ext cx="196850" cy="500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A43DAB0-984A-66EE-F1BC-F9107FC3B9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28951" y="3708486"/>
              <a:ext cx="535940" cy="10676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B9DC16C-A008-28DF-EEEF-C87CAED5C7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1353" y="3745455"/>
              <a:ext cx="163353" cy="1416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16E8A1CD-FCE4-4E31-D358-E7F613E56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3054" y="3707764"/>
              <a:ext cx="459023" cy="1020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FC2CD3F3-63EB-E56B-50FB-DCC8E53D4B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6967" y="3478498"/>
              <a:ext cx="174386" cy="2366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E5AFE0B-0E8A-8815-8AB9-0BE7DB5037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7941" y="3379502"/>
              <a:ext cx="270905" cy="989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E4F153B3-26EC-9A7C-23D2-E512192E9F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0341" y="3586512"/>
              <a:ext cx="250108" cy="4438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FE42BEEA-7655-C716-DA2A-2C142AC7D7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51531" y="3623695"/>
              <a:ext cx="187802" cy="1817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3CE3C41-6D23-EFCD-5762-191019ED2E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9077" y="3626007"/>
              <a:ext cx="283866" cy="919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36B158D3-6D7D-6804-A78D-1813685629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65146" y="3312458"/>
              <a:ext cx="362483" cy="32986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E8513E3-3C24-ED99-7629-3CB5BEFDC2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2297" y="3325522"/>
              <a:ext cx="79527" cy="3749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64553DED-EE9F-8541-617C-BE6F12CF46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1622" y="3317405"/>
              <a:ext cx="420675" cy="438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116DE350-C9AB-F1E5-DB56-4BE082353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7167" y="3350919"/>
              <a:ext cx="324792" cy="3123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374D30C-3886-7710-44B4-1564DA1EC862}"/>
                </a:ext>
              </a:extLst>
            </p:cNvPr>
            <p:cNvCxnSpPr>
              <a:cxnSpLocks/>
            </p:cNvCxnSpPr>
            <p:nvPr/>
          </p:nvCxnSpPr>
          <p:spPr>
            <a:xfrm>
              <a:off x="2052526" y="3367754"/>
              <a:ext cx="294315" cy="3191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AE895E4B-E7DE-6BD9-214B-3D3ECC8182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2297" y="3326262"/>
              <a:ext cx="613947" cy="1606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88F8231-58A4-F1B7-F178-444151DEA5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13292" y="3204986"/>
              <a:ext cx="345880" cy="1089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1047250-54DC-FD52-9E55-330A45AF4B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3842" y="3026978"/>
              <a:ext cx="36338" cy="3577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51614D89-9ED1-4918-92DA-580AF1684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3994" y="3097286"/>
              <a:ext cx="17988" cy="2280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0B0876B-18D9-96AE-746D-8B3B48D06E1C}"/>
                </a:ext>
              </a:extLst>
            </p:cNvPr>
            <p:cNvCxnSpPr>
              <a:cxnSpLocks/>
            </p:cNvCxnSpPr>
            <p:nvPr/>
          </p:nvCxnSpPr>
          <p:spPr>
            <a:xfrm>
              <a:off x="3090826" y="3175903"/>
              <a:ext cx="54606" cy="202238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04DAB35-CA8E-D5E5-5D6F-DE08D073C677}"/>
                </a:ext>
              </a:extLst>
            </p:cNvPr>
            <p:cNvCxnSpPr>
              <a:cxnSpLocks/>
            </p:cNvCxnSpPr>
            <p:nvPr/>
          </p:nvCxnSpPr>
          <p:spPr>
            <a:xfrm>
              <a:off x="2831323" y="3286585"/>
              <a:ext cx="54606" cy="2022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6BB81C01-CB2B-3B79-5785-031919F798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5788" y="3132370"/>
              <a:ext cx="129576" cy="1542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6294917-CA56-E631-8653-75D34CD16478}"/>
                </a:ext>
              </a:extLst>
            </p:cNvPr>
            <p:cNvCxnSpPr>
              <a:cxnSpLocks/>
            </p:cNvCxnSpPr>
            <p:nvPr/>
          </p:nvCxnSpPr>
          <p:spPr>
            <a:xfrm>
              <a:off x="2510503" y="3041916"/>
              <a:ext cx="321708" cy="2584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9F959E3-324D-204F-0BA3-5D979174D89C}"/>
                </a:ext>
              </a:extLst>
            </p:cNvPr>
            <p:cNvCxnSpPr>
              <a:cxnSpLocks/>
            </p:cNvCxnSpPr>
            <p:nvPr/>
          </p:nvCxnSpPr>
          <p:spPr>
            <a:xfrm>
              <a:off x="2447488" y="5133056"/>
              <a:ext cx="15176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3FCAE58-5978-52BA-FA68-106D9FD64118}"/>
                </a:ext>
              </a:extLst>
            </p:cNvPr>
            <p:cNvCxnSpPr>
              <a:cxnSpLocks/>
            </p:cNvCxnSpPr>
            <p:nvPr/>
          </p:nvCxnSpPr>
          <p:spPr>
            <a:xfrm>
              <a:off x="2629733" y="3639162"/>
              <a:ext cx="102036" cy="630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3A4CB64F-5780-0AE0-075F-4B7179A528FE}"/>
              </a:ext>
            </a:extLst>
          </p:cNvPr>
          <p:cNvSpPr/>
          <p:nvPr/>
        </p:nvSpPr>
        <p:spPr>
          <a:xfrm>
            <a:off x="5121410" y="1041168"/>
            <a:ext cx="1460955" cy="1460955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srgbClr val="4F4638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C33D8EA-2312-F332-B64B-F658A8F257F3}"/>
              </a:ext>
            </a:extLst>
          </p:cNvPr>
          <p:cNvGrpSpPr/>
          <p:nvPr/>
        </p:nvGrpSpPr>
        <p:grpSpPr>
          <a:xfrm>
            <a:off x="6608054" y="1041168"/>
            <a:ext cx="1460955" cy="1460955"/>
            <a:chOff x="10317053" y="371790"/>
            <a:chExt cx="1460955" cy="1460955"/>
          </a:xfrm>
          <a:effectLst>
            <a:outerShdw blurRad="50800" dist="38100" dir="2700000" algn="tl" rotWithShape="0">
              <a:srgbClr val="4F4638"/>
            </a:outerShdw>
          </a:effectLst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7746E452-06AC-1C37-DBF2-24A14B97F8A9}"/>
                </a:ext>
              </a:extLst>
            </p:cNvPr>
            <p:cNvSpPr/>
            <p:nvPr/>
          </p:nvSpPr>
          <p:spPr>
            <a:xfrm>
              <a:off x="10317053" y="371790"/>
              <a:ext cx="1460955" cy="146095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7B00109E-FDAD-D5EF-8538-AD2953C16A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80554" y="545930"/>
              <a:ext cx="123569" cy="1564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D8EF59EF-412A-BB73-3CFC-D62150076723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H="1">
              <a:off x="10914308" y="371790"/>
              <a:ext cx="133223" cy="132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27512D81-459A-3FB1-85FE-41E3F709F3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6523" y="504368"/>
              <a:ext cx="53964" cy="3503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F48C267-9A72-ACB5-5FDC-2C26866491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6869" y="495300"/>
              <a:ext cx="226401" cy="506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D45AFD9D-6362-D807-10F1-DE4CD00386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23270" y="495300"/>
              <a:ext cx="178225" cy="22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AB5E3A3D-1576-4411-823D-E1A27FCBFB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1495" y="388620"/>
              <a:ext cx="66747" cy="1295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5C535A62-3658-A55D-FC66-EEED3540DB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10850" y="796290"/>
              <a:ext cx="245673" cy="58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36CFD69B-3047-ADF5-1A5C-416FFF381F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96869" y="697538"/>
              <a:ext cx="178958" cy="374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73323732-199D-D870-9DD4-78E4B4402D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42245" y="796290"/>
              <a:ext cx="268605" cy="116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6300063-B971-0624-A93E-D31FF756C4B6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>
              <a:off x="10486174" y="585742"/>
              <a:ext cx="44831" cy="268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D176CFB7-BFD6-D32F-756B-ECB7BDE63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4506" y="702358"/>
              <a:ext cx="92607" cy="939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CA01AD4-DCDD-F184-8579-224B0C4348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8520" y="451998"/>
              <a:ext cx="59672" cy="1912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14B549CF-4F98-6F9A-37E6-96EC3A044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89897" y="513436"/>
              <a:ext cx="177174" cy="861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349A29D9-BED7-49D8-87E1-D640FC7B44D4}"/>
                </a:ext>
              </a:extLst>
            </p:cNvPr>
            <p:cNvCxnSpPr>
              <a:cxnSpLocks/>
            </p:cNvCxnSpPr>
            <p:nvPr/>
          </p:nvCxnSpPr>
          <p:spPr>
            <a:xfrm>
              <a:off x="11101495" y="513436"/>
              <a:ext cx="147644" cy="12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4DC994F-7627-6382-D402-C9D00F75F6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9139" y="468630"/>
              <a:ext cx="173241" cy="1696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F3370122-BD94-821D-EBB7-70F92244D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8428" y="407670"/>
              <a:ext cx="129199" cy="609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5FBEBD-CBA2-5980-CB90-93E5DB7B5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55688" y="637201"/>
              <a:ext cx="80071" cy="1338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0F28AAA4-4E02-8C77-33B9-175AC7FE117C}"/>
                </a:ext>
              </a:extLst>
            </p:cNvPr>
            <p:cNvCxnSpPr>
              <a:cxnSpLocks/>
            </p:cNvCxnSpPr>
            <p:nvPr/>
          </p:nvCxnSpPr>
          <p:spPr>
            <a:xfrm>
              <a:off x="11101495" y="638252"/>
              <a:ext cx="1476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B0C2B2A6-8075-A2DD-7905-3CCCFE709900}"/>
                </a:ext>
              </a:extLst>
            </p:cNvPr>
            <p:cNvCxnSpPr>
              <a:cxnSpLocks/>
            </p:cNvCxnSpPr>
            <p:nvPr/>
          </p:nvCxnSpPr>
          <p:spPr>
            <a:xfrm>
              <a:off x="11099117" y="637201"/>
              <a:ext cx="236642" cy="1338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48821353-F6D9-1BAE-745A-63DC3FCA6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6523" y="662940"/>
              <a:ext cx="299637" cy="1438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1C38D541-91FF-3D2C-13BD-5002F3280F67}"/>
                </a:ext>
              </a:extLst>
            </p:cNvPr>
            <p:cNvCxnSpPr>
              <a:cxnSpLocks/>
            </p:cNvCxnSpPr>
            <p:nvPr/>
          </p:nvCxnSpPr>
          <p:spPr>
            <a:xfrm>
              <a:off x="11099117" y="523859"/>
              <a:ext cx="0" cy="1237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9882D052-8337-61A4-BB48-714AF2F4C02F}"/>
                </a:ext>
              </a:extLst>
            </p:cNvPr>
            <p:cNvCxnSpPr>
              <a:cxnSpLocks/>
              <a:endCxn id="69" idx="7"/>
            </p:cNvCxnSpPr>
            <p:nvPr/>
          </p:nvCxnSpPr>
          <p:spPr>
            <a:xfrm flipV="1">
              <a:off x="11564056" y="585742"/>
              <a:ext cx="0" cy="938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2469CB19-2530-2A51-2B45-952A014F57DD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183" y="520615"/>
              <a:ext cx="193873" cy="1589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4B7BE2BD-53F8-07A5-62DE-CDB63E2010FA}"/>
                </a:ext>
              </a:extLst>
            </p:cNvPr>
            <p:cNvCxnSpPr>
              <a:cxnSpLocks/>
              <a:endCxn id="69" idx="7"/>
            </p:cNvCxnSpPr>
            <p:nvPr/>
          </p:nvCxnSpPr>
          <p:spPr>
            <a:xfrm>
              <a:off x="11416656" y="553441"/>
              <a:ext cx="147400" cy="32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B21E4D5E-9EE4-2368-2330-F49D10782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34993" y="598084"/>
              <a:ext cx="32126" cy="256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3A6CAB7-8085-7176-4D97-8BAFAEFF8A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3359" y="860286"/>
              <a:ext cx="278833" cy="123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D214AF70-F1AC-EAF5-D2EE-7664FAEF0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02207" y="591949"/>
              <a:ext cx="174137" cy="23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1AE2BE4E-CF93-72F7-17D4-9084C64E11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03318" y="534603"/>
              <a:ext cx="6408" cy="16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99804C8E-2A30-0425-6681-751B1E736F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0558" y="743098"/>
              <a:ext cx="142217" cy="1356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FB90F669-658E-D58C-17E6-C1F73F203590}"/>
                </a:ext>
              </a:extLst>
            </p:cNvPr>
            <p:cNvCxnSpPr>
              <a:cxnSpLocks/>
              <a:stCxn id="69" idx="6"/>
            </p:cNvCxnSpPr>
            <p:nvPr/>
          </p:nvCxnSpPr>
          <p:spPr>
            <a:xfrm flipH="1" flipV="1">
              <a:off x="11432192" y="854758"/>
              <a:ext cx="345816" cy="247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3F34FE37-052E-335C-FE63-D93C5CB66858}"/>
                </a:ext>
              </a:extLst>
            </p:cNvPr>
            <p:cNvCxnSpPr>
              <a:cxnSpLocks/>
            </p:cNvCxnSpPr>
            <p:nvPr/>
          </p:nvCxnSpPr>
          <p:spPr>
            <a:xfrm>
              <a:off x="11451056" y="746901"/>
              <a:ext cx="137706" cy="78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1E683DA6-208D-5115-C1C2-FD78F2945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77467" y="726113"/>
              <a:ext cx="97875" cy="994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5249BA04-3B93-C9A7-17D9-63C5AAD19F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64056" y="890123"/>
              <a:ext cx="187889" cy="561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8D2F62B4-106C-91DA-C7B2-49AE010F23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40000" y="796290"/>
              <a:ext cx="102540" cy="64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FEFB871A-0AAC-42A5-A02F-676FAA9D1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2470" y="746901"/>
              <a:ext cx="450603" cy="106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F3040AD5-E9ED-AB61-7C81-FD093E85F1D5}"/>
                </a:ext>
              </a:extLst>
            </p:cNvPr>
            <p:cNvCxnSpPr>
              <a:cxnSpLocks/>
            </p:cNvCxnSpPr>
            <p:nvPr/>
          </p:nvCxnSpPr>
          <p:spPr>
            <a:xfrm>
              <a:off x="11006341" y="734881"/>
              <a:ext cx="256831" cy="15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A6C738F9-9AD1-F66A-5347-54703EAE25C2}"/>
                </a:ext>
              </a:extLst>
            </p:cNvPr>
            <p:cNvCxnSpPr>
              <a:cxnSpLocks/>
            </p:cNvCxnSpPr>
            <p:nvPr/>
          </p:nvCxnSpPr>
          <p:spPr>
            <a:xfrm>
              <a:off x="10842470" y="850699"/>
              <a:ext cx="20397" cy="251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15C4C873-DF67-E94F-5400-DE966B5DB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2867" y="866677"/>
              <a:ext cx="300580" cy="2355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4D3EB799-0D26-E0A1-BF97-AE17768FDD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22277" y="813214"/>
              <a:ext cx="92383" cy="992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4FAD0680-2E96-37D4-1DEB-ABA13A3C49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08983" y="865373"/>
              <a:ext cx="161200" cy="1762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FBA43555-CD80-4BFD-9856-CE6BC9E01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2867" y="1036088"/>
              <a:ext cx="354571" cy="712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12B666D-93C3-5BE4-1B90-7821271C78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172" y="914644"/>
              <a:ext cx="256737" cy="618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155B52C7-A78A-4391-C48E-F0C36AF295B1}"/>
                </a:ext>
              </a:extLst>
            </p:cNvPr>
            <p:cNvCxnSpPr>
              <a:cxnSpLocks/>
              <a:endCxn id="69" idx="6"/>
            </p:cNvCxnSpPr>
            <p:nvPr/>
          </p:nvCxnSpPr>
          <p:spPr>
            <a:xfrm>
              <a:off x="11408681" y="935877"/>
              <a:ext cx="369327" cy="1663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DCC1F0F6-546E-7946-3E2E-3F730C0B43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01945" y="1012686"/>
              <a:ext cx="382647" cy="289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C46E89E1-2114-3969-B34C-F511D7A99968}"/>
                </a:ext>
              </a:extLst>
            </p:cNvPr>
            <p:cNvCxnSpPr>
              <a:cxnSpLocks/>
            </p:cNvCxnSpPr>
            <p:nvPr/>
          </p:nvCxnSpPr>
          <p:spPr>
            <a:xfrm>
              <a:off x="10699535" y="819353"/>
              <a:ext cx="0" cy="3797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5183FC25-ECF2-62FB-665A-B2626217E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5720" y="861110"/>
              <a:ext cx="142935" cy="3260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AF85331D-3C7F-8952-82F0-8798B23DAA33}"/>
                </a:ext>
              </a:extLst>
            </p:cNvPr>
            <p:cNvCxnSpPr>
              <a:cxnSpLocks/>
            </p:cNvCxnSpPr>
            <p:nvPr/>
          </p:nvCxnSpPr>
          <p:spPr>
            <a:xfrm>
              <a:off x="10866649" y="1100076"/>
              <a:ext cx="33116" cy="1308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CE848BEB-F9A0-FA36-F0AA-F3E6073D2B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8514" y="1189864"/>
              <a:ext cx="74804" cy="1255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D3FB0632-6173-28F7-CA4C-3A4D88C67174}"/>
                </a:ext>
              </a:extLst>
            </p:cNvPr>
            <p:cNvCxnSpPr>
              <a:cxnSpLocks/>
            </p:cNvCxnSpPr>
            <p:nvPr/>
          </p:nvCxnSpPr>
          <p:spPr>
            <a:xfrm>
              <a:off x="10742295" y="1485881"/>
              <a:ext cx="200735" cy="46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4759EF4C-60D3-3613-6ACF-0DDE35EF425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5723" y="866677"/>
              <a:ext cx="249997" cy="1523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442ECA88-8408-A5D2-DB87-904F5FA2C0E7}"/>
                </a:ext>
              </a:extLst>
            </p:cNvPr>
            <p:cNvCxnSpPr>
              <a:cxnSpLocks/>
            </p:cNvCxnSpPr>
            <p:nvPr/>
          </p:nvCxnSpPr>
          <p:spPr>
            <a:xfrm>
              <a:off x="10323836" y="1061435"/>
              <a:ext cx="207169" cy="87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A4442E74-12DA-CBD6-E791-488C0707D581}"/>
                </a:ext>
              </a:extLst>
            </p:cNvPr>
            <p:cNvCxnSpPr>
              <a:cxnSpLocks/>
            </p:cNvCxnSpPr>
            <p:nvPr/>
          </p:nvCxnSpPr>
          <p:spPr>
            <a:xfrm>
              <a:off x="10448423" y="878764"/>
              <a:ext cx="77525" cy="277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3534FF60-B76D-1812-9FA5-FD7EE00928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27420" y="1148609"/>
              <a:ext cx="98528" cy="8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424A8979-BD66-55B0-46A4-534A844DA4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3836" y="1187188"/>
              <a:ext cx="379482" cy="739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CEA9546E-4CDD-1135-F79E-765ECA143F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765" y="1029617"/>
              <a:ext cx="193604" cy="19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4BD84867-F5C1-B5F9-FD18-3C2E08A30645}"/>
                </a:ext>
              </a:extLst>
            </p:cNvPr>
            <p:cNvCxnSpPr>
              <a:cxnSpLocks/>
            </p:cNvCxnSpPr>
            <p:nvPr/>
          </p:nvCxnSpPr>
          <p:spPr>
            <a:xfrm>
              <a:off x="10891948" y="1227805"/>
              <a:ext cx="207169" cy="87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F3CF9A37-8036-885F-2384-E066AFBB7C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9117" y="1036088"/>
              <a:ext cx="118321" cy="2793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EAE5AE02-EFE2-9B9E-AD9B-FF62786BB83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5998" y="1100076"/>
              <a:ext cx="207169" cy="87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29C058D5-7D47-C84F-27BC-17E729EC12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03185" y="1042416"/>
              <a:ext cx="82512" cy="1474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A5E580B2-15CE-4840-7255-23C6D9CF02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2138" y="1068710"/>
              <a:ext cx="428058" cy="1674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26A5E749-D965-3C94-8AEE-D74340637A73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138" y="1233663"/>
              <a:ext cx="499079" cy="201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CD614D7E-17E6-1BEC-8B11-A880B9D60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72230" y="1268149"/>
              <a:ext cx="181480" cy="95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738D7AEC-7C2B-8711-0F8C-BD05790E6DA6}"/>
                </a:ext>
              </a:extLst>
            </p:cNvPr>
            <p:cNvCxnSpPr>
              <a:cxnSpLocks/>
            </p:cNvCxnSpPr>
            <p:nvPr/>
          </p:nvCxnSpPr>
          <p:spPr>
            <a:xfrm>
              <a:off x="10493947" y="1227270"/>
              <a:ext cx="134567" cy="817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B4D8B2EF-57C3-67BE-23EA-E0DB2378D49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5916" y="1268298"/>
              <a:ext cx="223981" cy="1128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480C24D9-1A9D-D410-EB0C-74134324C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83207" y="1294936"/>
              <a:ext cx="156945" cy="870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89203079-4505-4330-3C18-4DB658446B21}"/>
                </a:ext>
              </a:extLst>
            </p:cNvPr>
            <p:cNvCxnSpPr>
              <a:cxnSpLocks/>
            </p:cNvCxnSpPr>
            <p:nvPr/>
          </p:nvCxnSpPr>
          <p:spPr>
            <a:xfrm>
              <a:off x="10709726" y="1199107"/>
              <a:ext cx="186579" cy="1775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BFC6D183-EC9E-A808-943D-644E8F457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7180" y="1381144"/>
              <a:ext cx="499125" cy="49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7CADA25C-A402-D5A6-48FC-F288E11F9F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01168" y="1230948"/>
              <a:ext cx="170234" cy="1863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7C77CDFE-175C-AF86-CE50-2232074AE057}"/>
                </a:ext>
              </a:extLst>
            </p:cNvPr>
            <p:cNvCxnSpPr>
              <a:cxnSpLocks/>
            </p:cNvCxnSpPr>
            <p:nvPr/>
          </p:nvCxnSpPr>
          <p:spPr>
            <a:xfrm>
              <a:off x="11101168" y="1306040"/>
              <a:ext cx="0" cy="111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66085BEB-BE97-C5DD-DAA9-879CEB32AF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62138" y="1145541"/>
              <a:ext cx="33577" cy="982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FBA066A3-E1C1-7D2C-966F-6F5665BFB94B}"/>
                </a:ext>
              </a:extLst>
            </p:cNvPr>
            <p:cNvCxnSpPr>
              <a:cxnSpLocks/>
            </p:cNvCxnSpPr>
            <p:nvPr/>
          </p:nvCxnSpPr>
          <p:spPr>
            <a:xfrm>
              <a:off x="10887591" y="1384450"/>
              <a:ext cx="226005" cy="307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AB5474C6-0D3C-7E43-9164-8FEEF759F469}"/>
                </a:ext>
              </a:extLst>
            </p:cNvPr>
            <p:cNvCxnSpPr>
              <a:cxnSpLocks/>
            </p:cNvCxnSpPr>
            <p:nvPr/>
          </p:nvCxnSpPr>
          <p:spPr>
            <a:xfrm>
              <a:off x="11234820" y="1279752"/>
              <a:ext cx="207169" cy="87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FE96171C-9D93-B5FF-3AAB-FE3A55CFF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32192" y="1249003"/>
              <a:ext cx="234268" cy="1183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787783DA-2CDA-77B6-E39C-7BFCDECFEEA2}"/>
                </a:ext>
              </a:extLst>
            </p:cNvPr>
            <p:cNvCxnSpPr>
              <a:cxnSpLocks/>
            </p:cNvCxnSpPr>
            <p:nvPr/>
          </p:nvCxnSpPr>
          <p:spPr>
            <a:xfrm>
              <a:off x="11551152" y="1304116"/>
              <a:ext cx="179046" cy="803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CB4D29A2-F9BC-C7D6-B8C3-FF268D5103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5141" y="1346769"/>
              <a:ext cx="238026" cy="92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ADA64139-EF9F-E28B-EEF8-F94F2CA805C7}"/>
                </a:ext>
              </a:extLst>
            </p:cNvPr>
            <p:cNvCxnSpPr>
              <a:cxnSpLocks/>
              <a:endCxn id="69" idx="5"/>
            </p:cNvCxnSpPr>
            <p:nvPr/>
          </p:nvCxnSpPr>
          <p:spPr>
            <a:xfrm>
              <a:off x="11446706" y="1363695"/>
              <a:ext cx="117350" cy="2550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AC7E0629-73E1-A7A1-CA84-FD90AA29CA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20443" y="1367350"/>
              <a:ext cx="26501" cy="217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818F3913-3457-756F-C5CB-6C50FB4BA833}"/>
                </a:ext>
              </a:extLst>
            </p:cNvPr>
            <p:cNvCxnSpPr>
              <a:cxnSpLocks/>
            </p:cNvCxnSpPr>
            <p:nvPr/>
          </p:nvCxnSpPr>
          <p:spPr>
            <a:xfrm>
              <a:off x="11419235" y="1574994"/>
              <a:ext cx="56932" cy="1237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77CBA138-4424-ACB8-C9DC-7A35E3B342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858" y="1447946"/>
              <a:ext cx="184815" cy="266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52D222D-61ED-3D9D-74DE-6CC0043C5AAC}"/>
                </a:ext>
              </a:extLst>
            </p:cNvPr>
            <p:cNvCxnSpPr>
              <a:cxnSpLocks/>
            </p:cNvCxnSpPr>
            <p:nvPr/>
          </p:nvCxnSpPr>
          <p:spPr>
            <a:xfrm>
              <a:off x="11105886" y="1415249"/>
              <a:ext cx="320545" cy="1670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D7E2657F-B2F6-E5BA-E445-DAA62754F4F0}"/>
                </a:ext>
              </a:extLst>
            </p:cNvPr>
            <p:cNvCxnSpPr>
              <a:cxnSpLocks/>
            </p:cNvCxnSpPr>
            <p:nvPr/>
          </p:nvCxnSpPr>
          <p:spPr>
            <a:xfrm>
              <a:off x="10484764" y="1417444"/>
              <a:ext cx="207169" cy="87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3AA98EFA-3FB5-0C1A-5DFD-9701DB8B683D}"/>
                </a:ext>
              </a:extLst>
            </p:cNvPr>
            <p:cNvCxnSpPr>
              <a:cxnSpLocks/>
              <a:endCxn id="69" idx="3"/>
            </p:cNvCxnSpPr>
            <p:nvPr/>
          </p:nvCxnSpPr>
          <p:spPr>
            <a:xfrm flipH="1">
              <a:off x="10531005" y="1498755"/>
              <a:ext cx="160928" cy="120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2543B577-9612-DA42-34E8-98F0F03615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83769" y="1405374"/>
              <a:ext cx="356383" cy="942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E0C9DB66-BBDD-075D-E6A7-A4A72C8B6A38}"/>
                </a:ext>
              </a:extLst>
            </p:cNvPr>
            <p:cNvCxnSpPr>
              <a:cxnSpLocks/>
            </p:cNvCxnSpPr>
            <p:nvPr/>
          </p:nvCxnSpPr>
          <p:spPr>
            <a:xfrm>
              <a:off x="10703318" y="1189864"/>
              <a:ext cx="207169" cy="87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423DA818-6632-575D-26B2-AD9F8C4275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38998" y="1522994"/>
              <a:ext cx="144209" cy="869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17E2E0C5-A5A5-3903-E347-595C6FDC568C}"/>
                </a:ext>
              </a:extLst>
            </p:cNvPr>
            <p:cNvCxnSpPr>
              <a:cxnSpLocks/>
            </p:cNvCxnSpPr>
            <p:nvPr/>
          </p:nvCxnSpPr>
          <p:spPr>
            <a:xfrm>
              <a:off x="10740339" y="1602988"/>
              <a:ext cx="62676" cy="193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BEFD0673-F1A6-2563-F5F4-D9537E3721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8514" y="1670522"/>
              <a:ext cx="138673" cy="274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407B1B61-32A9-CDB7-6C45-E34B92139C8F}"/>
                </a:ext>
              </a:extLst>
            </p:cNvPr>
            <p:cNvCxnSpPr>
              <a:cxnSpLocks/>
              <a:endCxn id="69" idx="4"/>
            </p:cNvCxnSpPr>
            <p:nvPr/>
          </p:nvCxnSpPr>
          <p:spPr>
            <a:xfrm>
              <a:off x="10937171" y="1532356"/>
              <a:ext cx="110360" cy="3003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86696C4F-7A3D-7DF4-908A-9F4627EF41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7699" y="1458976"/>
              <a:ext cx="258299" cy="683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07935F6D-F829-A2DD-1C12-37E780D1FC9D}"/>
                </a:ext>
              </a:extLst>
            </p:cNvPr>
            <p:cNvCxnSpPr>
              <a:cxnSpLocks/>
            </p:cNvCxnSpPr>
            <p:nvPr/>
          </p:nvCxnSpPr>
          <p:spPr>
            <a:xfrm>
              <a:off x="10998265" y="1514975"/>
              <a:ext cx="176454" cy="182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D3C97FFA-43B7-172C-2A62-87CA5F68A6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4177" y="1558774"/>
              <a:ext cx="246006" cy="80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2B4ABA30-BF9D-11AD-AFD3-D6D19D71255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283" y="1682107"/>
              <a:ext cx="25190" cy="1413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1D2E6E9E-E25E-3D41-4C1C-44DB10AC1376}"/>
                </a:ext>
              </a:extLst>
            </p:cNvPr>
            <p:cNvCxnSpPr>
              <a:cxnSpLocks/>
              <a:endCxn id="69" idx="4"/>
            </p:cNvCxnSpPr>
            <p:nvPr/>
          </p:nvCxnSpPr>
          <p:spPr>
            <a:xfrm>
              <a:off x="10752541" y="1606463"/>
              <a:ext cx="294990" cy="2262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57B38DA2-268A-76F8-1F14-3337F89AC943}"/>
                </a:ext>
              </a:extLst>
            </p:cNvPr>
            <p:cNvCxnSpPr>
              <a:cxnSpLocks/>
            </p:cNvCxnSpPr>
            <p:nvPr/>
          </p:nvCxnSpPr>
          <p:spPr>
            <a:xfrm>
              <a:off x="11162448" y="1682107"/>
              <a:ext cx="207735" cy="688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3B672C7F-0F37-4D3D-0F0D-54F1600BD152}"/>
              </a:ext>
            </a:extLst>
          </p:cNvPr>
          <p:cNvGrpSpPr/>
          <p:nvPr/>
        </p:nvGrpSpPr>
        <p:grpSpPr>
          <a:xfrm>
            <a:off x="-1460955" y="-1467984"/>
            <a:ext cx="1460955" cy="1460955"/>
            <a:chOff x="10317053" y="371790"/>
            <a:chExt cx="1460955" cy="1460955"/>
          </a:xfrm>
        </p:grpSpPr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C63E28BD-A574-868E-10AC-BD32AD8BBF9E}"/>
                </a:ext>
              </a:extLst>
            </p:cNvPr>
            <p:cNvSpPr/>
            <p:nvPr/>
          </p:nvSpPr>
          <p:spPr>
            <a:xfrm>
              <a:off x="10317053" y="371790"/>
              <a:ext cx="1460955" cy="146095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71B11C2F-1202-FFD2-DA5A-355CA09A26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80554" y="545930"/>
              <a:ext cx="123569" cy="1564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6F2B0B59-7773-D416-8200-647C394A5A45}"/>
                </a:ext>
              </a:extLst>
            </p:cNvPr>
            <p:cNvCxnSpPr>
              <a:cxnSpLocks/>
              <a:stCxn id="165" idx="0"/>
            </p:cNvCxnSpPr>
            <p:nvPr/>
          </p:nvCxnSpPr>
          <p:spPr>
            <a:xfrm flipH="1">
              <a:off x="10914308" y="371790"/>
              <a:ext cx="133223" cy="132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0D53CB45-2976-B39E-F42C-EFC304557F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6523" y="504368"/>
              <a:ext cx="53964" cy="3503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EE6191DA-E011-595B-F5B6-6FBF9CC85F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6869" y="495300"/>
              <a:ext cx="226401" cy="506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5FEB64AF-FE88-7F3C-081F-9CDFD2F04B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23270" y="495300"/>
              <a:ext cx="178225" cy="22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CE6210F3-DBD1-77CC-7C1D-A0617F96F0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1495" y="388620"/>
              <a:ext cx="66747" cy="1295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C0F05B07-1258-EF4E-823D-F5F6581749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10850" y="796290"/>
              <a:ext cx="245673" cy="58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D9C220D6-5F25-5F55-EC51-A47C93321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96869" y="697538"/>
              <a:ext cx="178958" cy="374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68BF19F3-C851-0C70-194E-64375B7BA8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42245" y="796290"/>
              <a:ext cx="268605" cy="116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BF651C73-A3EA-097F-0154-C11AD5A2BF06}"/>
                </a:ext>
              </a:extLst>
            </p:cNvPr>
            <p:cNvCxnSpPr>
              <a:cxnSpLocks/>
              <a:stCxn id="165" idx="1"/>
            </p:cNvCxnSpPr>
            <p:nvPr/>
          </p:nvCxnSpPr>
          <p:spPr>
            <a:xfrm flipH="1">
              <a:off x="10486174" y="585742"/>
              <a:ext cx="44831" cy="268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ABEFD190-BD45-CDE6-D73F-EEC327D245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4506" y="702358"/>
              <a:ext cx="92607" cy="939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FA43FEF8-65BA-C88B-931F-F0B4976C38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8520" y="451998"/>
              <a:ext cx="59672" cy="1912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1587FEB8-FD97-E119-C651-C3C961302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89897" y="513436"/>
              <a:ext cx="177174" cy="861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BFA81555-0E94-6130-C36C-F7A95B648CD3}"/>
                </a:ext>
              </a:extLst>
            </p:cNvPr>
            <p:cNvCxnSpPr>
              <a:cxnSpLocks/>
            </p:cNvCxnSpPr>
            <p:nvPr/>
          </p:nvCxnSpPr>
          <p:spPr>
            <a:xfrm>
              <a:off x="11101495" y="513436"/>
              <a:ext cx="147644" cy="12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E2976280-670C-0407-0F65-5B767AC543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9139" y="468630"/>
              <a:ext cx="173241" cy="1696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DA9BFBDD-D705-C015-D03A-5EADB227F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8428" y="407670"/>
              <a:ext cx="129199" cy="609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04E8BF7F-36E9-88FA-AE9E-5B7267AEE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55688" y="637201"/>
              <a:ext cx="80071" cy="1338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0059FCBD-930A-89BD-7D6A-62508A5BD844}"/>
                </a:ext>
              </a:extLst>
            </p:cNvPr>
            <p:cNvCxnSpPr>
              <a:cxnSpLocks/>
            </p:cNvCxnSpPr>
            <p:nvPr/>
          </p:nvCxnSpPr>
          <p:spPr>
            <a:xfrm>
              <a:off x="11101495" y="638252"/>
              <a:ext cx="1476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38174935-9FF8-F70E-CF77-D916ED5E32BE}"/>
                </a:ext>
              </a:extLst>
            </p:cNvPr>
            <p:cNvCxnSpPr>
              <a:cxnSpLocks/>
            </p:cNvCxnSpPr>
            <p:nvPr/>
          </p:nvCxnSpPr>
          <p:spPr>
            <a:xfrm>
              <a:off x="11099117" y="637201"/>
              <a:ext cx="236642" cy="1338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25502174-F645-7F5A-0C17-6E6967640A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6523" y="662940"/>
              <a:ext cx="299637" cy="1438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9E9DD30F-898D-42CD-ACE2-AE6AD9E0AECF}"/>
                </a:ext>
              </a:extLst>
            </p:cNvPr>
            <p:cNvCxnSpPr>
              <a:cxnSpLocks/>
            </p:cNvCxnSpPr>
            <p:nvPr/>
          </p:nvCxnSpPr>
          <p:spPr>
            <a:xfrm>
              <a:off x="11099117" y="523859"/>
              <a:ext cx="0" cy="1237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3E6030B1-8A4D-1BC9-44E0-E5FC6B2517B4}"/>
                </a:ext>
              </a:extLst>
            </p:cNvPr>
            <p:cNvCxnSpPr>
              <a:cxnSpLocks/>
              <a:endCxn id="165" idx="7"/>
            </p:cNvCxnSpPr>
            <p:nvPr/>
          </p:nvCxnSpPr>
          <p:spPr>
            <a:xfrm flipV="1">
              <a:off x="11564056" y="585742"/>
              <a:ext cx="0" cy="938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97A7C84F-9F72-7D5B-C473-EDD7F49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183" y="520615"/>
              <a:ext cx="193873" cy="1589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57AE19DF-493E-9F28-AE7C-494F9A7D763A}"/>
                </a:ext>
              </a:extLst>
            </p:cNvPr>
            <p:cNvCxnSpPr>
              <a:cxnSpLocks/>
              <a:endCxn id="165" idx="7"/>
            </p:cNvCxnSpPr>
            <p:nvPr/>
          </p:nvCxnSpPr>
          <p:spPr>
            <a:xfrm>
              <a:off x="11416656" y="553441"/>
              <a:ext cx="147400" cy="32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95F5AF0F-1B41-2870-325C-E560E2994B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34993" y="598084"/>
              <a:ext cx="32126" cy="256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66D748D4-54C6-35A0-0737-B01116E850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3359" y="860286"/>
              <a:ext cx="278833" cy="123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6AC82EED-53A7-4CA6-45AC-4BBC209418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02207" y="591949"/>
              <a:ext cx="174137" cy="23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609F0078-50CE-669F-660A-43095DDEB6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03318" y="534603"/>
              <a:ext cx="6408" cy="16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5F496986-681B-2868-B2F1-F736382B5A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0558" y="743098"/>
              <a:ext cx="142217" cy="1356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91B4E387-0D70-7C1F-18F3-141A3D4DB83E}"/>
                </a:ext>
              </a:extLst>
            </p:cNvPr>
            <p:cNvCxnSpPr>
              <a:cxnSpLocks/>
              <a:stCxn id="165" idx="6"/>
            </p:cNvCxnSpPr>
            <p:nvPr/>
          </p:nvCxnSpPr>
          <p:spPr>
            <a:xfrm flipH="1" flipV="1">
              <a:off x="11432192" y="854758"/>
              <a:ext cx="345816" cy="247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6A730F8E-7703-FD80-A68F-A197336B7B3D}"/>
                </a:ext>
              </a:extLst>
            </p:cNvPr>
            <p:cNvCxnSpPr>
              <a:cxnSpLocks/>
            </p:cNvCxnSpPr>
            <p:nvPr/>
          </p:nvCxnSpPr>
          <p:spPr>
            <a:xfrm>
              <a:off x="11451056" y="746901"/>
              <a:ext cx="137706" cy="78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4CCC022A-9C2C-3AF8-C60F-91373D636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77467" y="726113"/>
              <a:ext cx="97875" cy="994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C6000134-BE8D-4037-DCF3-583BB81614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64056" y="890123"/>
              <a:ext cx="187889" cy="561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677EAB0B-6F53-2920-26F6-BD393AD39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40000" y="796290"/>
              <a:ext cx="102540" cy="64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CC0ACA90-E552-AFB7-E38C-A808983852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2470" y="746901"/>
              <a:ext cx="450603" cy="106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C9DDB1E1-ACE8-E28E-BA47-2D131C081F15}"/>
                </a:ext>
              </a:extLst>
            </p:cNvPr>
            <p:cNvCxnSpPr>
              <a:cxnSpLocks/>
            </p:cNvCxnSpPr>
            <p:nvPr/>
          </p:nvCxnSpPr>
          <p:spPr>
            <a:xfrm>
              <a:off x="11006341" y="734881"/>
              <a:ext cx="256831" cy="15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580D25FB-194E-F519-FE21-A2E40E484777}"/>
                </a:ext>
              </a:extLst>
            </p:cNvPr>
            <p:cNvCxnSpPr>
              <a:cxnSpLocks/>
            </p:cNvCxnSpPr>
            <p:nvPr/>
          </p:nvCxnSpPr>
          <p:spPr>
            <a:xfrm>
              <a:off x="10842470" y="850699"/>
              <a:ext cx="20397" cy="251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CADFABCC-DAD7-8DFD-62B6-3141A16939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2867" y="866677"/>
              <a:ext cx="300580" cy="2355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873572FA-EC16-D2CB-9BB0-769D1CCB7A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22277" y="813214"/>
              <a:ext cx="92383" cy="992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5E4661CD-A580-D345-373A-108B2BA83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08983" y="865373"/>
              <a:ext cx="161200" cy="1762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28BBF766-B303-BB20-5C0C-88FEEB156F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2867" y="1036088"/>
              <a:ext cx="354571" cy="712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4F02D9FA-6AFD-69AE-3502-6EC694C867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172" y="914644"/>
              <a:ext cx="256737" cy="618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0FDADE80-8523-A420-639E-4466368EFF21}"/>
                </a:ext>
              </a:extLst>
            </p:cNvPr>
            <p:cNvCxnSpPr>
              <a:cxnSpLocks/>
              <a:endCxn id="165" idx="6"/>
            </p:cNvCxnSpPr>
            <p:nvPr/>
          </p:nvCxnSpPr>
          <p:spPr>
            <a:xfrm>
              <a:off x="11408681" y="935877"/>
              <a:ext cx="369327" cy="1663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235E1197-08E7-E1CC-52C3-22269FD469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01945" y="1012686"/>
              <a:ext cx="382647" cy="289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3478BA4C-B748-7263-C91B-1C5CF96CF6DC}"/>
                </a:ext>
              </a:extLst>
            </p:cNvPr>
            <p:cNvCxnSpPr>
              <a:cxnSpLocks/>
            </p:cNvCxnSpPr>
            <p:nvPr/>
          </p:nvCxnSpPr>
          <p:spPr>
            <a:xfrm>
              <a:off x="10699535" y="819353"/>
              <a:ext cx="0" cy="3797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11C9C8A9-E00A-A6FF-3474-80E5F6447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5720" y="861110"/>
              <a:ext cx="142935" cy="3260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BAD31090-B0EA-ADDA-DF62-FE95DBFB5E99}"/>
                </a:ext>
              </a:extLst>
            </p:cNvPr>
            <p:cNvCxnSpPr>
              <a:cxnSpLocks/>
            </p:cNvCxnSpPr>
            <p:nvPr/>
          </p:nvCxnSpPr>
          <p:spPr>
            <a:xfrm>
              <a:off x="10866649" y="1100076"/>
              <a:ext cx="33116" cy="1308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id="{B0CAFB0B-243C-C3AB-5B6F-D45D8F5F9D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8514" y="1189864"/>
              <a:ext cx="74804" cy="1255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B048B91E-8032-15CF-FF41-4C3A017B0303}"/>
                </a:ext>
              </a:extLst>
            </p:cNvPr>
            <p:cNvCxnSpPr>
              <a:cxnSpLocks/>
            </p:cNvCxnSpPr>
            <p:nvPr/>
          </p:nvCxnSpPr>
          <p:spPr>
            <a:xfrm>
              <a:off x="10742295" y="1485881"/>
              <a:ext cx="200735" cy="46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22BBF7F5-F6CB-2B41-DCF9-C2E4AE30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0445723" y="866677"/>
              <a:ext cx="249997" cy="1523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A1E4CC22-7C00-F6DA-9C64-8AFC96BE352F}"/>
                </a:ext>
              </a:extLst>
            </p:cNvPr>
            <p:cNvCxnSpPr>
              <a:cxnSpLocks/>
            </p:cNvCxnSpPr>
            <p:nvPr/>
          </p:nvCxnSpPr>
          <p:spPr>
            <a:xfrm>
              <a:off x="10323836" y="1061435"/>
              <a:ext cx="207169" cy="87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760AA980-EE83-E230-A763-AB8547F6A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448423" y="878764"/>
              <a:ext cx="77525" cy="277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877B9C05-B060-6E72-17FC-7035FD016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27420" y="1148609"/>
              <a:ext cx="98528" cy="892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id="{8E713F78-130A-EF44-D39D-892454517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3836" y="1187188"/>
              <a:ext cx="379482" cy="739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88A16EBD-ADA1-90CA-1248-149959CFB6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765" y="1029617"/>
              <a:ext cx="193604" cy="19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2670403A-DB0D-1E62-F8B6-604970E30FAB}"/>
                </a:ext>
              </a:extLst>
            </p:cNvPr>
            <p:cNvCxnSpPr>
              <a:cxnSpLocks/>
            </p:cNvCxnSpPr>
            <p:nvPr/>
          </p:nvCxnSpPr>
          <p:spPr>
            <a:xfrm>
              <a:off x="10891948" y="1227805"/>
              <a:ext cx="207169" cy="87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C605779C-4AAE-CC7E-87F1-137D03FB7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9117" y="1036088"/>
              <a:ext cx="118321" cy="2793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82639457-4C80-69F5-AD73-94DCA7219DAE}"/>
                </a:ext>
              </a:extLst>
            </p:cNvPr>
            <p:cNvCxnSpPr>
              <a:cxnSpLocks/>
            </p:cNvCxnSpPr>
            <p:nvPr/>
          </p:nvCxnSpPr>
          <p:spPr>
            <a:xfrm>
              <a:off x="11185998" y="1100076"/>
              <a:ext cx="207169" cy="87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5EBF53E8-B87D-6F9A-DB1F-6932A3DAA8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03185" y="1042416"/>
              <a:ext cx="82512" cy="1474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6921C88A-ADC7-32D0-6B83-1DBE6A0325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2138" y="1068710"/>
              <a:ext cx="428058" cy="1674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31F31547-C13E-4F1D-DD11-AAD64EA35647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138" y="1233663"/>
              <a:ext cx="499079" cy="201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E5DFF4CF-FB07-B911-71FA-447486BF1D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72230" y="1268149"/>
              <a:ext cx="181480" cy="95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6D2173A2-E060-6412-9BFB-60F19B082486}"/>
                </a:ext>
              </a:extLst>
            </p:cNvPr>
            <p:cNvCxnSpPr>
              <a:cxnSpLocks/>
            </p:cNvCxnSpPr>
            <p:nvPr/>
          </p:nvCxnSpPr>
          <p:spPr>
            <a:xfrm>
              <a:off x="10493947" y="1227270"/>
              <a:ext cx="134567" cy="817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DF2EBA84-953B-106E-1152-C487B4141D79}"/>
                </a:ext>
              </a:extLst>
            </p:cNvPr>
            <p:cNvCxnSpPr>
              <a:cxnSpLocks/>
            </p:cNvCxnSpPr>
            <p:nvPr/>
          </p:nvCxnSpPr>
          <p:spPr>
            <a:xfrm>
              <a:off x="10665916" y="1268298"/>
              <a:ext cx="223981" cy="1128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BD7F0919-C6ED-AD80-1DD4-D8F9167639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83207" y="1294936"/>
              <a:ext cx="156945" cy="870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9C2E47E6-9B83-F67A-784D-2968610E8A5C}"/>
                </a:ext>
              </a:extLst>
            </p:cNvPr>
            <p:cNvCxnSpPr>
              <a:cxnSpLocks/>
            </p:cNvCxnSpPr>
            <p:nvPr/>
          </p:nvCxnSpPr>
          <p:spPr>
            <a:xfrm>
              <a:off x="10709726" y="1199107"/>
              <a:ext cx="186579" cy="1775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>
              <a:extLst>
                <a:ext uri="{FF2B5EF4-FFF2-40B4-BE49-F238E27FC236}">
                  <a16:creationId xmlns:a16="http://schemas.microsoft.com/office/drawing/2014/main" id="{D69388FE-BC68-6F54-9671-F2CBE48E4A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7180" y="1381144"/>
              <a:ext cx="499125" cy="49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E14783B4-8F4D-989F-27FF-4A4659F635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01168" y="1230948"/>
              <a:ext cx="170234" cy="1863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8640BBA7-37A6-140C-45BE-E4DAE54832EE}"/>
                </a:ext>
              </a:extLst>
            </p:cNvPr>
            <p:cNvCxnSpPr>
              <a:cxnSpLocks/>
            </p:cNvCxnSpPr>
            <p:nvPr/>
          </p:nvCxnSpPr>
          <p:spPr>
            <a:xfrm>
              <a:off x="11101168" y="1306040"/>
              <a:ext cx="0" cy="111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234">
              <a:extLst>
                <a:ext uri="{FF2B5EF4-FFF2-40B4-BE49-F238E27FC236}">
                  <a16:creationId xmlns:a16="http://schemas.microsoft.com/office/drawing/2014/main" id="{8131FAA4-3103-3E80-8164-E7BDFCA86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62138" y="1145541"/>
              <a:ext cx="33577" cy="982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5A892B12-34FF-1CA6-6DC6-74CFCA0CCB65}"/>
                </a:ext>
              </a:extLst>
            </p:cNvPr>
            <p:cNvCxnSpPr>
              <a:cxnSpLocks/>
            </p:cNvCxnSpPr>
            <p:nvPr/>
          </p:nvCxnSpPr>
          <p:spPr>
            <a:xfrm>
              <a:off x="10887591" y="1384450"/>
              <a:ext cx="226005" cy="307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35E32102-5546-4730-32E2-E45959C87A1D}"/>
                </a:ext>
              </a:extLst>
            </p:cNvPr>
            <p:cNvCxnSpPr>
              <a:cxnSpLocks/>
            </p:cNvCxnSpPr>
            <p:nvPr/>
          </p:nvCxnSpPr>
          <p:spPr>
            <a:xfrm>
              <a:off x="11234820" y="1279752"/>
              <a:ext cx="207169" cy="87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BDA2CD2F-0A6D-79D7-2D39-B66196AB8C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32192" y="1249003"/>
              <a:ext cx="234268" cy="1183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id="{BB794BB7-E140-D3BA-B047-1D0A4054030A}"/>
                </a:ext>
              </a:extLst>
            </p:cNvPr>
            <p:cNvCxnSpPr>
              <a:cxnSpLocks/>
            </p:cNvCxnSpPr>
            <p:nvPr/>
          </p:nvCxnSpPr>
          <p:spPr>
            <a:xfrm>
              <a:off x="11551152" y="1304116"/>
              <a:ext cx="179046" cy="803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AD10E717-010C-05A3-F6BB-06EAF2D3D6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5141" y="1346769"/>
              <a:ext cx="238026" cy="92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022EFDDF-D212-675B-83B7-9ECA3CDB226F}"/>
                </a:ext>
              </a:extLst>
            </p:cNvPr>
            <p:cNvCxnSpPr>
              <a:cxnSpLocks/>
              <a:endCxn id="165" idx="5"/>
            </p:cNvCxnSpPr>
            <p:nvPr/>
          </p:nvCxnSpPr>
          <p:spPr>
            <a:xfrm>
              <a:off x="11446706" y="1363695"/>
              <a:ext cx="117350" cy="2550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75BE52D5-42EE-2804-7B50-A7496B7DF5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20443" y="1367350"/>
              <a:ext cx="26501" cy="217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6E20D006-A5EF-95F6-347F-6BF00EED4F8F}"/>
                </a:ext>
              </a:extLst>
            </p:cNvPr>
            <p:cNvCxnSpPr>
              <a:cxnSpLocks/>
            </p:cNvCxnSpPr>
            <p:nvPr/>
          </p:nvCxnSpPr>
          <p:spPr>
            <a:xfrm>
              <a:off x="11419235" y="1574994"/>
              <a:ext cx="56932" cy="1237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C64D6EE2-6928-A3EA-B54B-48B4EEEF86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858" y="1447946"/>
              <a:ext cx="184815" cy="266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74CF00F0-0C58-853C-426D-7CF7CE5D49BE}"/>
                </a:ext>
              </a:extLst>
            </p:cNvPr>
            <p:cNvCxnSpPr>
              <a:cxnSpLocks/>
            </p:cNvCxnSpPr>
            <p:nvPr/>
          </p:nvCxnSpPr>
          <p:spPr>
            <a:xfrm>
              <a:off x="11105886" y="1415249"/>
              <a:ext cx="320545" cy="1670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AD2D8E59-94D9-B330-0A24-65A82C52C779}"/>
                </a:ext>
              </a:extLst>
            </p:cNvPr>
            <p:cNvCxnSpPr>
              <a:cxnSpLocks/>
            </p:cNvCxnSpPr>
            <p:nvPr/>
          </p:nvCxnSpPr>
          <p:spPr>
            <a:xfrm>
              <a:off x="10484764" y="1417444"/>
              <a:ext cx="207169" cy="87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428DA720-E6CC-D5DA-42FA-F8F76A39749A}"/>
                </a:ext>
              </a:extLst>
            </p:cNvPr>
            <p:cNvCxnSpPr>
              <a:cxnSpLocks/>
              <a:endCxn id="165" idx="3"/>
            </p:cNvCxnSpPr>
            <p:nvPr/>
          </p:nvCxnSpPr>
          <p:spPr>
            <a:xfrm flipH="1">
              <a:off x="10531005" y="1498755"/>
              <a:ext cx="160928" cy="120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6A10B04E-DF9C-CC31-838D-9C7AE2F7CE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83769" y="1405374"/>
              <a:ext cx="356383" cy="942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>
              <a:extLst>
                <a:ext uri="{FF2B5EF4-FFF2-40B4-BE49-F238E27FC236}">
                  <a16:creationId xmlns:a16="http://schemas.microsoft.com/office/drawing/2014/main" id="{88C7BF82-78F5-9C8E-3B13-357546926A1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3318" y="1189864"/>
              <a:ext cx="207169" cy="87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>
              <a:extLst>
                <a:ext uri="{FF2B5EF4-FFF2-40B4-BE49-F238E27FC236}">
                  <a16:creationId xmlns:a16="http://schemas.microsoft.com/office/drawing/2014/main" id="{708BAA04-1607-2E93-0595-2F8E2BDC0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38998" y="1522994"/>
              <a:ext cx="144209" cy="869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>
              <a:extLst>
                <a:ext uri="{FF2B5EF4-FFF2-40B4-BE49-F238E27FC236}">
                  <a16:creationId xmlns:a16="http://schemas.microsoft.com/office/drawing/2014/main" id="{A0B265FE-FEFB-C1DA-8370-F762D760DE87}"/>
                </a:ext>
              </a:extLst>
            </p:cNvPr>
            <p:cNvCxnSpPr>
              <a:cxnSpLocks/>
            </p:cNvCxnSpPr>
            <p:nvPr/>
          </p:nvCxnSpPr>
          <p:spPr>
            <a:xfrm>
              <a:off x="10740339" y="1602988"/>
              <a:ext cx="62676" cy="193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>
              <a:extLst>
                <a:ext uri="{FF2B5EF4-FFF2-40B4-BE49-F238E27FC236}">
                  <a16:creationId xmlns:a16="http://schemas.microsoft.com/office/drawing/2014/main" id="{D85E3F54-0822-C4EF-1458-8C54C2F117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8514" y="1670522"/>
              <a:ext cx="138673" cy="274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id="{2C180F21-635B-4FD8-9FBA-985808938698}"/>
                </a:ext>
              </a:extLst>
            </p:cNvPr>
            <p:cNvCxnSpPr>
              <a:cxnSpLocks/>
              <a:endCxn id="165" idx="4"/>
            </p:cNvCxnSpPr>
            <p:nvPr/>
          </p:nvCxnSpPr>
          <p:spPr>
            <a:xfrm>
              <a:off x="10937171" y="1532356"/>
              <a:ext cx="110360" cy="3003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>
              <a:extLst>
                <a:ext uri="{FF2B5EF4-FFF2-40B4-BE49-F238E27FC236}">
                  <a16:creationId xmlns:a16="http://schemas.microsoft.com/office/drawing/2014/main" id="{A362053C-ECCD-C573-3375-C62AC92A72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7699" y="1458976"/>
              <a:ext cx="258299" cy="683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>
              <a:extLst>
                <a:ext uri="{FF2B5EF4-FFF2-40B4-BE49-F238E27FC236}">
                  <a16:creationId xmlns:a16="http://schemas.microsoft.com/office/drawing/2014/main" id="{803BC072-3362-8FEE-713C-098F3D17DCBE}"/>
                </a:ext>
              </a:extLst>
            </p:cNvPr>
            <p:cNvCxnSpPr>
              <a:cxnSpLocks/>
            </p:cNvCxnSpPr>
            <p:nvPr/>
          </p:nvCxnSpPr>
          <p:spPr>
            <a:xfrm>
              <a:off x="10998265" y="1514975"/>
              <a:ext cx="176454" cy="182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>
              <a:extLst>
                <a:ext uri="{FF2B5EF4-FFF2-40B4-BE49-F238E27FC236}">
                  <a16:creationId xmlns:a16="http://schemas.microsoft.com/office/drawing/2014/main" id="{04594E31-D0C7-E6C5-318A-4B1560C5D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4177" y="1558774"/>
              <a:ext cx="246006" cy="80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>
              <a:extLst>
                <a:ext uri="{FF2B5EF4-FFF2-40B4-BE49-F238E27FC236}">
                  <a16:creationId xmlns:a16="http://schemas.microsoft.com/office/drawing/2014/main" id="{80D24714-0246-3298-37E5-5A713F5E40AA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283" y="1682107"/>
              <a:ext cx="25190" cy="1413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4682CEE7-BAD6-86DD-E0AB-B7C11CAE3614}"/>
                </a:ext>
              </a:extLst>
            </p:cNvPr>
            <p:cNvCxnSpPr>
              <a:cxnSpLocks/>
              <a:endCxn id="165" idx="4"/>
            </p:cNvCxnSpPr>
            <p:nvPr/>
          </p:nvCxnSpPr>
          <p:spPr>
            <a:xfrm>
              <a:off x="10752541" y="1606463"/>
              <a:ext cx="294990" cy="2262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B1D878D9-D676-FB20-1B90-3BDAC5E18C9C}"/>
                </a:ext>
              </a:extLst>
            </p:cNvPr>
            <p:cNvCxnSpPr>
              <a:cxnSpLocks/>
            </p:cNvCxnSpPr>
            <p:nvPr/>
          </p:nvCxnSpPr>
          <p:spPr>
            <a:xfrm>
              <a:off x="11162448" y="1682107"/>
              <a:ext cx="207735" cy="688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91AD97DD-B8FD-2831-B463-C7492FF398FB}"/>
              </a:ext>
            </a:extLst>
          </p:cNvPr>
          <p:cNvGrpSpPr/>
          <p:nvPr/>
        </p:nvGrpSpPr>
        <p:grpSpPr>
          <a:xfrm>
            <a:off x="6587546" y="3123191"/>
            <a:ext cx="2764094" cy="3115249"/>
            <a:chOff x="4005325" y="2919986"/>
            <a:chExt cx="1674281" cy="2001285"/>
          </a:xfrm>
          <a:effectLst>
            <a:outerShdw blurRad="50800" dist="38100" dir="2700000" algn="tl" rotWithShape="0">
              <a:srgbClr val="4F4638"/>
            </a:outerShdw>
          </a:effectLst>
        </p:grpSpPr>
        <p:cxnSp>
          <p:nvCxnSpPr>
            <p:cNvPr id="261" name="직선 연결선 260">
              <a:extLst>
                <a:ext uri="{FF2B5EF4-FFF2-40B4-BE49-F238E27FC236}">
                  <a16:creationId xmlns:a16="http://schemas.microsoft.com/office/drawing/2014/main" id="{600DE154-CBAA-8276-6DE6-AC201C68F35F}"/>
                </a:ext>
              </a:extLst>
            </p:cNvPr>
            <p:cNvCxnSpPr>
              <a:cxnSpLocks/>
            </p:cNvCxnSpPr>
            <p:nvPr/>
          </p:nvCxnSpPr>
          <p:spPr>
            <a:xfrm>
              <a:off x="4565669" y="4567167"/>
              <a:ext cx="62602" cy="3263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>
              <a:extLst>
                <a:ext uri="{FF2B5EF4-FFF2-40B4-BE49-F238E27FC236}">
                  <a16:creationId xmlns:a16="http://schemas.microsoft.com/office/drawing/2014/main" id="{396D01D7-F139-BB0E-EBAD-85D2CD5D6FBE}"/>
                </a:ext>
              </a:extLst>
            </p:cNvPr>
            <p:cNvCxnSpPr>
              <a:cxnSpLocks/>
            </p:cNvCxnSpPr>
            <p:nvPr/>
          </p:nvCxnSpPr>
          <p:spPr>
            <a:xfrm>
              <a:off x="4628271" y="4893513"/>
              <a:ext cx="162123" cy="230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D3D3DE1F-AE5F-B833-D42C-0DB525407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0562" y="4882744"/>
              <a:ext cx="58862" cy="385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>
              <a:extLst>
                <a:ext uri="{FF2B5EF4-FFF2-40B4-BE49-F238E27FC236}">
                  <a16:creationId xmlns:a16="http://schemas.microsoft.com/office/drawing/2014/main" id="{7181809C-99CC-6DB3-21C1-6E163035B6F3}"/>
                </a:ext>
              </a:extLst>
            </p:cNvPr>
            <p:cNvCxnSpPr>
              <a:cxnSpLocks/>
            </p:cNvCxnSpPr>
            <p:nvPr/>
          </p:nvCxnSpPr>
          <p:spPr>
            <a:xfrm>
              <a:off x="4690471" y="4387512"/>
              <a:ext cx="147513" cy="5043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>
              <a:extLst>
                <a:ext uri="{FF2B5EF4-FFF2-40B4-BE49-F238E27FC236}">
                  <a16:creationId xmlns:a16="http://schemas.microsoft.com/office/drawing/2014/main" id="{BD86D249-253F-EB10-A3E3-3BEA33B332A3}"/>
                </a:ext>
              </a:extLst>
            </p:cNvPr>
            <p:cNvCxnSpPr>
              <a:cxnSpLocks/>
            </p:cNvCxnSpPr>
            <p:nvPr/>
          </p:nvCxnSpPr>
          <p:spPr>
            <a:xfrm>
              <a:off x="4503067" y="4303453"/>
              <a:ext cx="62602" cy="2637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>
              <a:extLst>
                <a:ext uri="{FF2B5EF4-FFF2-40B4-BE49-F238E27FC236}">
                  <a16:creationId xmlns:a16="http://schemas.microsoft.com/office/drawing/2014/main" id="{3013C9F4-C611-B389-13F9-7BF3A67E8D67}"/>
                </a:ext>
              </a:extLst>
            </p:cNvPr>
            <p:cNvCxnSpPr>
              <a:cxnSpLocks/>
            </p:cNvCxnSpPr>
            <p:nvPr/>
          </p:nvCxnSpPr>
          <p:spPr>
            <a:xfrm>
              <a:off x="4503067" y="4303453"/>
              <a:ext cx="93903" cy="857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>
              <a:extLst>
                <a:ext uri="{FF2B5EF4-FFF2-40B4-BE49-F238E27FC236}">
                  <a16:creationId xmlns:a16="http://schemas.microsoft.com/office/drawing/2014/main" id="{0350E02C-5BFE-92A8-B5CF-8C5940CC666A}"/>
                </a:ext>
              </a:extLst>
            </p:cNvPr>
            <p:cNvCxnSpPr>
              <a:cxnSpLocks/>
            </p:cNvCxnSpPr>
            <p:nvPr/>
          </p:nvCxnSpPr>
          <p:spPr>
            <a:xfrm>
              <a:off x="4590549" y="4387512"/>
              <a:ext cx="199845" cy="5175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8BAFDBB7-EF68-6586-3265-8117C76F53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0471" y="4082593"/>
              <a:ext cx="99923" cy="3049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4982C979-3A68-FF96-984D-C15986825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6277" y="3787976"/>
              <a:ext cx="277496" cy="5146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2D180AED-2574-9CBE-CC05-D91648353D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8841" y="3774790"/>
              <a:ext cx="119734" cy="3115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3C8C344C-DEA0-6989-A39B-287DC6C587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3659" y="4385864"/>
              <a:ext cx="96813" cy="31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>
              <a:extLst>
                <a:ext uri="{FF2B5EF4-FFF2-40B4-BE49-F238E27FC236}">
                  <a16:creationId xmlns:a16="http://schemas.microsoft.com/office/drawing/2014/main" id="{E589F3A1-7843-0306-43D1-86C1C4BD9143}"/>
                </a:ext>
              </a:extLst>
            </p:cNvPr>
            <p:cNvCxnSpPr>
              <a:cxnSpLocks/>
            </p:cNvCxnSpPr>
            <p:nvPr/>
          </p:nvCxnSpPr>
          <p:spPr>
            <a:xfrm>
              <a:off x="4690471" y="4385864"/>
              <a:ext cx="0" cy="2431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A10FC0B2-291D-68F6-B957-986831A662E9}"/>
                </a:ext>
              </a:extLst>
            </p:cNvPr>
            <p:cNvCxnSpPr>
              <a:cxnSpLocks/>
            </p:cNvCxnSpPr>
            <p:nvPr/>
          </p:nvCxnSpPr>
          <p:spPr>
            <a:xfrm>
              <a:off x="4562559" y="4563645"/>
              <a:ext cx="221214" cy="3282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554707E4-6224-BD42-5451-6951EC2029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59170" y="4073219"/>
              <a:ext cx="31301" cy="31264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8FBDA5DE-7023-6636-2793-A43393BB78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46129" y="4056803"/>
              <a:ext cx="106543" cy="1375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>
              <a:extLst>
                <a:ext uri="{FF2B5EF4-FFF2-40B4-BE49-F238E27FC236}">
                  <a16:creationId xmlns:a16="http://schemas.microsoft.com/office/drawing/2014/main" id="{5C1E414D-C9E8-8278-C21C-5C25E52F59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00705" y="3457722"/>
              <a:ext cx="107870" cy="3286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>
              <a:extLst>
                <a:ext uri="{FF2B5EF4-FFF2-40B4-BE49-F238E27FC236}">
                  <a16:creationId xmlns:a16="http://schemas.microsoft.com/office/drawing/2014/main" id="{8B0031EA-C868-9E9D-6BC0-7869D6D6D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5897" y="3449971"/>
              <a:ext cx="4497" cy="3492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6B0E2833-AF8E-A47C-74D5-A33FCB197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2750" y="3761604"/>
              <a:ext cx="255626" cy="3116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C1C4BAB8-275C-2826-21AA-9FB5D84A85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0218" y="3928691"/>
              <a:ext cx="275291" cy="797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>
              <a:extLst>
                <a:ext uri="{FF2B5EF4-FFF2-40B4-BE49-F238E27FC236}">
                  <a16:creationId xmlns:a16="http://schemas.microsoft.com/office/drawing/2014/main" id="{32515048-4832-6F91-121B-8D29E8338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6247" y="3905889"/>
              <a:ext cx="355687" cy="1025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B962C44A-6D45-8F83-8E18-CCFDAB5824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2757" y="3635720"/>
              <a:ext cx="206849" cy="2719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59DCDBD4-F094-3820-70CD-4D0EFFF6B6BD}"/>
                </a:ext>
              </a:extLst>
            </p:cNvPr>
            <p:cNvCxnSpPr>
              <a:cxnSpLocks/>
            </p:cNvCxnSpPr>
            <p:nvPr/>
          </p:nvCxnSpPr>
          <p:spPr>
            <a:xfrm>
              <a:off x="5656250" y="3504071"/>
              <a:ext cx="15429" cy="1433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>
              <a:extLst>
                <a:ext uri="{FF2B5EF4-FFF2-40B4-BE49-F238E27FC236}">
                  <a16:creationId xmlns:a16="http://schemas.microsoft.com/office/drawing/2014/main" id="{8DC0E4F9-6C7F-8B01-1AEB-2924EA6E62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5248" y="3360676"/>
              <a:ext cx="81002" cy="1433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283">
              <a:extLst>
                <a:ext uri="{FF2B5EF4-FFF2-40B4-BE49-F238E27FC236}">
                  <a16:creationId xmlns:a16="http://schemas.microsoft.com/office/drawing/2014/main" id="{46AD939C-8883-8B5F-ED75-37C7C7B3BFCA}"/>
                </a:ext>
              </a:extLst>
            </p:cNvPr>
            <p:cNvCxnSpPr>
              <a:cxnSpLocks/>
            </p:cNvCxnSpPr>
            <p:nvPr/>
          </p:nvCxnSpPr>
          <p:spPr>
            <a:xfrm>
              <a:off x="5279975" y="3073887"/>
              <a:ext cx="295273" cy="2867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>
              <a:extLst>
                <a:ext uri="{FF2B5EF4-FFF2-40B4-BE49-F238E27FC236}">
                  <a16:creationId xmlns:a16="http://schemas.microsoft.com/office/drawing/2014/main" id="{50BDBD40-4C78-5C34-A0B0-A3AE93C64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0471" y="2919986"/>
              <a:ext cx="606467" cy="1593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id="{017C9593-D20C-FB04-8BCF-015D11848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4632" y="2919986"/>
              <a:ext cx="459583" cy="1612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>
              <a:extLst>
                <a:ext uri="{FF2B5EF4-FFF2-40B4-BE49-F238E27FC236}">
                  <a16:creationId xmlns:a16="http://schemas.microsoft.com/office/drawing/2014/main" id="{2B90B1DD-8AAC-4F3A-61EC-7D1C386774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44632" y="3073030"/>
              <a:ext cx="212426" cy="2022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>
              <a:extLst>
                <a:ext uri="{FF2B5EF4-FFF2-40B4-BE49-F238E27FC236}">
                  <a16:creationId xmlns:a16="http://schemas.microsoft.com/office/drawing/2014/main" id="{D511F2BB-57D1-2D93-F191-1DCE8FA7C4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2698" y="3176741"/>
              <a:ext cx="84407" cy="3945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>
              <a:extLst>
                <a:ext uri="{FF2B5EF4-FFF2-40B4-BE49-F238E27FC236}">
                  <a16:creationId xmlns:a16="http://schemas.microsoft.com/office/drawing/2014/main" id="{5968AB26-F455-9BC4-859A-7F7BD59E08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4473" y="4027584"/>
              <a:ext cx="244665" cy="309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61AEFE70-152B-0ED7-1E12-04F5BC88B6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4473" y="3786327"/>
              <a:ext cx="387124" cy="2474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ED4D3313-A617-AE8A-FD87-960DEAB201C0}"/>
                </a:ext>
              </a:extLst>
            </p:cNvPr>
            <p:cNvCxnSpPr>
              <a:cxnSpLocks/>
            </p:cNvCxnSpPr>
            <p:nvPr/>
          </p:nvCxnSpPr>
          <p:spPr>
            <a:xfrm>
              <a:off x="4898062" y="3769355"/>
              <a:ext cx="217985" cy="2291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>
              <a:extLst>
                <a:ext uri="{FF2B5EF4-FFF2-40B4-BE49-F238E27FC236}">
                  <a16:creationId xmlns:a16="http://schemas.microsoft.com/office/drawing/2014/main" id="{16D0D3F8-19DD-86AE-4987-CCD36B16A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2609" y="3769355"/>
              <a:ext cx="184516" cy="1469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>
              <a:extLst>
                <a:ext uri="{FF2B5EF4-FFF2-40B4-BE49-F238E27FC236}">
                  <a16:creationId xmlns:a16="http://schemas.microsoft.com/office/drawing/2014/main" id="{37C75F87-18EA-030E-AD73-91FB7CDA68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13097" y="3769355"/>
              <a:ext cx="148062" cy="1593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>
              <a:extLst>
                <a:ext uri="{FF2B5EF4-FFF2-40B4-BE49-F238E27FC236}">
                  <a16:creationId xmlns:a16="http://schemas.microsoft.com/office/drawing/2014/main" id="{17DA6398-09B3-80AA-F90B-0352DB5216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2792" y="3831466"/>
              <a:ext cx="234626" cy="1189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>
              <a:extLst>
                <a:ext uri="{FF2B5EF4-FFF2-40B4-BE49-F238E27FC236}">
                  <a16:creationId xmlns:a16="http://schemas.microsoft.com/office/drawing/2014/main" id="{43568168-632B-68F2-F760-D5FC70BFB6DA}"/>
                </a:ext>
              </a:extLst>
            </p:cNvPr>
            <p:cNvCxnSpPr>
              <a:cxnSpLocks/>
            </p:cNvCxnSpPr>
            <p:nvPr/>
          </p:nvCxnSpPr>
          <p:spPr>
            <a:xfrm>
              <a:off x="4429964" y="3830642"/>
              <a:ext cx="234891" cy="473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2E3ABCB9-2234-69EB-A625-585FDFA0BE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7418" y="3684320"/>
              <a:ext cx="176841" cy="1436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E68665C6-BEBA-1936-3313-69BF5E534A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9415" y="3681622"/>
              <a:ext cx="35674" cy="1839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11613721-B61F-9BA8-6C08-D01C7F506CC5}"/>
                </a:ext>
              </a:extLst>
            </p:cNvPr>
            <p:cNvCxnSpPr>
              <a:cxnSpLocks/>
            </p:cNvCxnSpPr>
            <p:nvPr/>
          </p:nvCxnSpPr>
          <p:spPr>
            <a:xfrm>
              <a:off x="4266101" y="3540696"/>
              <a:ext cx="353313" cy="1409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FDCDE629-0DDA-0E8A-DC48-702CFD9C6C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2942" y="3278791"/>
              <a:ext cx="157729" cy="6155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>
              <a:extLst>
                <a:ext uri="{FF2B5EF4-FFF2-40B4-BE49-F238E27FC236}">
                  <a16:creationId xmlns:a16="http://schemas.microsoft.com/office/drawing/2014/main" id="{ADEB3841-C396-4C0E-3351-966D6BA565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83570" y="3688507"/>
              <a:ext cx="3294" cy="2173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>
              <a:extLst>
                <a:ext uri="{FF2B5EF4-FFF2-40B4-BE49-F238E27FC236}">
                  <a16:creationId xmlns:a16="http://schemas.microsoft.com/office/drawing/2014/main" id="{377E17DB-C4C3-CF7D-F91F-92D0740E3FBE}"/>
                </a:ext>
              </a:extLst>
            </p:cNvPr>
            <p:cNvCxnSpPr>
              <a:cxnSpLocks/>
            </p:cNvCxnSpPr>
            <p:nvPr/>
          </p:nvCxnSpPr>
          <p:spPr>
            <a:xfrm>
              <a:off x="5113962" y="3632571"/>
              <a:ext cx="361982" cy="486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>
              <a:extLst>
                <a:ext uri="{FF2B5EF4-FFF2-40B4-BE49-F238E27FC236}">
                  <a16:creationId xmlns:a16="http://schemas.microsoft.com/office/drawing/2014/main" id="{5198E1DB-0F93-E6E7-61C0-50163203FC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1314" y="3667170"/>
              <a:ext cx="70668" cy="2078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>
              <a:extLst>
                <a:ext uri="{FF2B5EF4-FFF2-40B4-BE49-F238E27FC236}">
                  <a16:creationId xmlns:a16="http://schemas.microsoft.com/office/drawing/2014/main" id="{1C02E68B-5A2E-7D1B-9EA8-068529111C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4504" y="3500192"/>
              <a:ext cx="121953" cy="4223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3A0E9042-B222-F424-8169-E366119D26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2401" y="3431705"/>
              <a:ext cx="263464" cy="824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>
              <a:extLst>
                <a:ext uri="{FF2B5EF4-FFF2-40B4-BE49-F238E27FC236}">
                  <a16:creationId xmlns:a16="http://schemas.microsoft.com/office/drawing/2014/main" id="{1D579A52-9343-5A3C-24A9-2820C4A0B143}"/>
                </a:ext>
              </a:extLst>
            </p:cNvPr>
            <p:cNvCxnSpPr>
              <a:cxnSpLocks/>
            </p:cNvCxnSpPr>
            <p:nvPr/>
          </p:nvCxnSpPr>
          <p:spPr>
            <a:xfrm>
              <a:off x="5403745" y="3430449"/>
              <a:ext cx="83122" cy="26535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C986E191-1CB7-D0B1-3A77-D6647C243B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0270" y="3500192"/>
              <a:ext cx="171503" cy="1841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EFA8BB70-BE10-DD74-EA6F-01E702F10A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94348" y="3577861"/>
              <a:ext cx="77332" cy="696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>
              <a:extLst>
                <a:ext uri="{FF2B5EF4-FFF2-40B4-BE49-F238E27FC236}">
                  <a16:creationId xmlns:a16="http://schemas.microsoft.com/office/drawing/2014/main" id="{E5CE2814-EF70-D33B-485E-880B970064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85175" y="3182123"/>
              <a:ext cx="18570" cy="2481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>
              <a:extLst>
                <a:ext uri="{FF2B5EF4-FFF2-40B4-BE49-F238E27FC236}">
                  <a16:creationId xmlns:a16="http://schemas.microsoft.com/office/drawing/2014/main" id="{CBF0227E-66B5-F896-16B0-F2804CB16EAA}"/>
                </a:ext>
              </a:extLst>
            </p:cNvPr>
            <p:cNvCxnSpPr>
              <a:cxnSpLocks/>
            </p:cNvCxnSpPr>
            <p:nvPr/>
          </p:nvCxnSpPr>
          <p:spPr>
            <a:xfrm>
              <a:off x="5148564" y="3046483"/>
              <a:ext cx="255181" cy="4034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>
              <a:extLst>
                <a:ext uri="{FF2B5EF4-FFF2-40B4-BE49-F238E27FC236}">
                  <a16:creationId xmlns:a16="http://schemas.microsoft.com/office/drawing/2014/main" id="{C705DE3C-95E5-D836-D843-68746FE65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4439" y="3165095"/>
              <a:ext cx="228727" cy="11394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2AC025A1-79FB-8131-6A16-EB1A0A1B28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0174" y="3176741"/>
              <a:ext cx="62992" cy="2961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직선 연결선 311">
              <a:extLst>
                <a:ext uri="{FF2B5EF4-FFF2-40B4-BE49-F238E27FC236}">
                  <a16:creationId xmlns:a16="http://schemas.microsoft.com/office/drawing/2014/main" id="{9127CFAB-6C36-0157-3562-164C58541571}"/>
                </a:ext>
              </a:extLst>
            </p:cNvPr>
            <p:cNvCxnSpPr>
              <a:cxnSpLocks/>
            </p:cNvCxnSpPr>
            <p:nvPr/>
          </p:nvCxnSpPr>
          <p:spPr>
            <a:xfrm>
              <a:off x="4612499" y="3457659"/>
              <a:ext cx="4792" cy="2359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연결선 312">
              <a:extLst>
                <a:ext uri="{FF2B5EF4-FFF2-40B4-BE49-F238E27FC236}">
                  <a16:creationId xmlns:a16="http://schemas.microsoft.com/office/drawing/2014/main" id="{E7CA213D-B0FC-D705-B335-A462859C22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4698" y="3045591"/>
              <a:ext cx="521165" cy="1345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>
              <a:extLst>
                <a:ext uri="{FF2B5EF4-FFF2-40B4-BE49-F238E27FC236}">
                  <a16:creationId xmlns:a16="http://schemas.microsoft.com/office/drawing/2014/main" id="{B4434678-C9A9-05D8-4EE6-5E49B92B27C4}"/>
                </a:ext>
              </a:extLst>
            </p:cNvPr>
            <p:cNvCxnSpPr>
              <a:cxnSpLocks/>
            </p:cNvCxnSpPr>
            <p:nvPr/>
          </p:nvCxnSpPr>
          <p:spPr>
            <a:xfrm>
              <a:off x="4908376" y="3112886"/>
              <a:ext cx="207128" cy="2114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>
              <a:extLst>
                <a:ext uri="{FF2B5EF4-FFF2-40B4-BE49-F238E27FC236}">
                  <a16:creationId xmlns:a16="http://schemas.microsoft.com/office/drawing/2014/main" id="{92F317D5-9878-2CCB-06B0-CEC0CD44B8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5483" y="3048042"/>
              <a:ext cx="50380" cy="2766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>
              <a:extLst>
                <a:ext uri="{FF2B5EF4-FFF2-40B4-BE49-F238E27FC236}">
                  <a16:creationId xmlns:a16="http://schemas.microsoft.com/office/drawing/2014/main" id="{37F4F246-5A9F-6EB0-86FC-CE445369C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3800" y="2930694"/>
              <a:ext cx="238469" cy="3391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>
              <a:extLst>
                <a:ext uri="{FF2B5EF4-FFF2-40B4-BE49-F238E27FC236}">
                  <a16:creationId xmlns:a16="http://schemas.microsoft.com/office/drawing/2014/main" id="{C5187171-B313-0857-6836-8D02E92248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6343" y="2964824"/>
              <a:ext cx="4540" cy="1508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>
              <a:extLst>
                <a:ext uri="{FF2B5EF4-FFF2-40B4-BE49-F238E27FC236}">
                  <a16:creationId xmlns:a16="http://schemas.microsoft.com/office/drawing/2014/main" id="{5BCB8E5D-FB88-9C18-9782-9E9C09ABCD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5315" y="3319801"/>
              <a:ext cx="328647" cy="1301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>
              <a:extLst>
                <a:ext uri="{FF2B5EF4-FFF2-40B4-BE49-F238E27FC236}">
                  <a16:creationId xmlns:a16="http://schemas.microsoft.com/office/drawing/2014/main" id="{A80DE3D1-3F84-8E92-8508-168A3B2B73D9}"/>
                </a:ext>
              </a:extLst>
            </p:cNvPr>
            <p:cNvCxnSpPr>
              <a:cxnSpLocks/>
            </p:cNvCxnSpPr>
            <p:nvPr/>
          </p:nvCxnSpPr>
          <p:spPr>
            <a:xfrm>
              <a:off x="5046710" y="3346323"/>
              <a:ext cx="107712" cy="1739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>
              <a:extLst>
                <a:ext uri="{FF2B5EF4-FFF2-40B4-BE49-F238E27FC236}">
                  <a16:creationId xmlns:a16="http://schemas.microsoft.com/office/drawing/2014/main" id="{EAEAC09F-0C81-E3CC-D905-696DD7995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8514" y="3540696"/>
              <a:ext cx="257588" cy="2872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>
              <a:extLst>
                <a:ext uri="{FF2B5EF4-FFF2-40B4-BE49-F238E27FC236}">
                  <a16:creationId xmlns:a16="http://schemas.microsoft.com/office/drawing/2014/main" id="{AC4B1F05-B07A-70D9-38EC-1F817E945C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5325" y="3827944"/>
              <a:ext cx="101262" cy="1007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>
              <a:extLst>
                <a:ext uri="{FF2B5EF4-FFF2-40B4-BE49-F238E27FC236}">
                  <a16:creationId xmlns:a16="http://schemas.microsoft.com/office/drawing/2014/main" id="{4D8CC7C6-EA42-4AE3-81E9-2E0F7AB808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0033" y="3917411"/>
              <a:ext cx="338592" cy="1101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>
              <a:extLst>
                <a:ext uri="{FF2B5EF4-FFF2-40B4-BE49-F238E27FC236}">
                  <a16:creationId xmlns:a16="http://schemas.microsoft.com/office/drawing/2014/main" id="{5D9E107D-E41F-BCFE-A4A1-9E1D9059E4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3973" y="3553224"/>
              <a:ext cx="145923" cy="3744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2E4F812B-D871-FCBB-CCBE-9E0DE980A681}"/>
              </a:ext>
            </a:extLst>
          </p:cNvPr>
          <p:cNvGrpSpPr/>
          <p:nvPr/>
        </p:nvGrpSpPr>
        <p:grpSpPr>
          <a:xfrm flipH="1">
            <a:off x="1622318" y="4516826"/>
            <a:ext cx="1518774" cy="1726876"/>
            <a:chOff x="4585925" y="2960291"/>
            <a:chExt cx="1989068" cy="2261608"/>
          </a:xfrm>
        </p:grpSpPr>
        <p:grpSp>
          <p:nvGrpSpPr>
            <p:cNvPr id="325" name="그룹 324">
              <a:extLst>
                <a:ext uri="{FF2B5EF4-FFF2-40B4-BE49-F238E27FC236}">
                  <a16:creationId xmlns:a16="http://schemas.microsoft.com/office/drawing/2014/main" id="{5A6CBE7D-DA81-C1E5-3F9F-B36844D8FB34}"/>
                </a:ext>
              </a:extLst>
            </p:cNvPr>
            <p:cNvGrpSpPr/>
            <p:nvPr/>
          </p:nvGrpSpPr>
          <p:grpSpPr>
            <a:xfrm>
              <a:off x="4585925" y="2960291"/>
              <a:ext cx="1989068" cy="2258086"/>
              <a:chOff x="4005325" y="2919986"/>
              <a:chExt cx="1674281" cy="2015858"/>
            </a:xfrm>
            <a:effectLst>
              <a:outerShdw blurRad="50800" dist="38100" dir="2700000" algn="tl" rotWithShape="0">
                <a:srgbClr val="4F4638"/>
              </a:outerShdw>
            </a:effectLst>
          </p:grpSpPr>
          <p:cxnSp>
            <p:nvCxnSpPr>
              <p:cNvPr id="327" name="직선 연결선 326">
                <a:extLst>
                  <a:ext uri="{FF2B5EF4-FFF2-40B4-BE49-F238E27FC236}">
                    <a16:creationId xmlns:a16="http://schemas.microsoft.com/office/drawing/2014/main" id="{F40F0CA9-82CF-784E-164D-9AB00BCA95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5669" y="4567167"/>
                <a:ext cx="62602" cy="32634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직선 연결선 327">
                <a:extLst>
                  <a:ext uri="{FF2B5EF4-FFF2-40B4-BE49-F238E27FC236}">
                    <a16:creationId xmlns:a16="http://schemas.microsoft.com/office/drawing/2014/main" id="{5BD4B1EF-B199-296D-0388-3626279DE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8271" y="4893513"/>
                <a:ext cx="162123" cy="230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직선 연결선 328">
                <a:extLst>
                  <a:ext uri="{FF2B5EF4-FFF2-40B4-BE49-F238E27FC236}">
                    <a16:creationId xmlns:a16="http://schemas.microsoft.com/office/drawing/2014/main" id="{17D63874-4F85-DABB-F1C0-11CC1DA552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80562" y="4882744"/>
                <a:ext cx="58862" cy="385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직선 연결선 329">
                <a:extLst>
                  <a:ext uri="{FF2B5EF4-FFF2-40B4-BE49-F238E27FC236}">
                    <a16:creationId xmlns:a16="http://schemas.microsoft.com/office/drawing/2014/main" id="{E38BAEFC-1FDC-80FE-E614-75687DBCE4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0471" y="4387512"/>
                <a:ext cx="158142" cy="5483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직선 연결선 330">
                <a:extLst>
                  <a:ext uri="{FF2B5EF4-FFF2-40B4-BE49-F238E27FC236}">
                    <a16:creationId xmlns:a16="http://schemas.microsoft.com/office/drawing/2014/main" id="{0F90CD14-72D0-9054-650C-9D49CF5FE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3067" y="4303453"/>
                <a:ext cx="62602" cy="2637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직선 연결선 331">
                <a:extLst>
                  <a:ext uri="{FF2B5EF4-FFF2-40B4-BE49-F238E27FC236}">
                    <a16:creationId xmlns:a16="http://schemas.microsoft.com/office/drawing/2014/main" id="{CA57F3F2-0146-A554-CC1F-9AF2BA12E0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3067" y="4303453"/>
                <a:ext cx="93903" cy="8570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직선 연결선 332">
                <a:extLst>
                  <a:ext uri="{FF2B5EF4-FFF2-40B4-BE49-F238E27FC236}">
                    <a16:creationId xmlns:a16="http://schemas.microsoft.com/office/drawing/2014/main" id="{6814053C-4C73-D126-3E9C-C064773493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549" y="4387512"/>
                <a:ext cx="199845" cy="5175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직선 연결선 333">
                <a:extLst>
                  <a:ext uri="{FF2B5EF4-FFF2-40B4-BE49-F238E27FC236}">
                    <a16:creationId xmlns:a16="http://schemas.microsoft.com/office/drawing/2014/main" id="{1840C366-66AC-8980-AB6C-A54479B9E8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90471" y="4082593"/>
                <a:ext cx="99923" cy="30491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직선 연결선 334">
                <a:extLst>
                  <a:ext uri="{FF2B5EF4-FFF2-40B4-BE49-F238E27FC236}">
                    <a16:creationId xmlns:a16="http://schemas.microsoft.com/office/drawing/2014/main" id="{C91B3E90-BD03-5830-20C6-6D29A1F919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06277" y="3787976"/>
                <a:ext cx="277496" cy="51465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직선 연결선 335">
                <a:extLst>
                  <a:ext uri="{FF2B5EF4-FFF2-40B4-BE49-F238E27FC236}">
                    <a16:creationId xmlns:a16="http://schemas.microsoft.com/office/drawing/2014/main" id="{A29743CD-F10B-794F-BF5E-5428710CF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86983" y="3774790"/>
                <a:ext cx="121592" cy="3078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직선 연결선 336">
                <a:extLst>
                  <a:ext uri="{FF2B5EF4-FFF2-40B4-BE49-F238E27FC236}">
                    <a16:creationId xmlns:a16="http://schemas.microsoft.com/office/drawing/2014/main" id="{A8931565-1BB8-F234-1566-186EF12164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03391" y="4385864"/>
                <a:ext cx="87081" cy="16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직선 연결선 337">
                <a:extLst>
                  <a:ext uri="{FF2B5EF4-FFF2-40B4-BE49-F238E27FC236}">
                    <a16:creationId xmlns:a16="http://schemas.microsoft.com/office/drawing/2014/main" id="{26B36256-CF61-A62C-74F8-CC1D711A00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0471" y="4385864"/>
                <a:ext cx="0" cy="2431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직선 연결선 338">
                <a:extLst>
                  <a:ext uri="{FF2B5EF4-FFF2-40B4-BE49-F238E27FC236}">
                    <a16:creationId xmlns:a16="http://schemas.microsoft.com/office/drawing/2014/main" id="{C1CB2EC0-D524-658C-9AAC-207DC4610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2559" y="4563645"/>
                <a:ext cx="221214" cy="3282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직선 연결선 339">
                <a:extLst>
                  <a:ext uri="{FF2B5EF4-FFF2-40B4-BE49-F238E27FC236}">
                    <a16:creationId xmlns:a16="http://schemas.microsoft.com/office/drawing/2014/main" id="{30B5BB83-EEAB-7B33-78CB-525F10ABA5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59170" y="4073219"/>
                <a:ext cx="31301" cy="31264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직선 연결선 340">
                <a:extLst>
                  <a:ext uri="{FF2B5EF4-FFF2-40B4-BE49-F238E27FC236}">
                    <a16:creationId xmlns:a16="http://schemas.microsoft.com/office/drawing/2014/main" id="{424E3D7B-52FC-1958-8F4F-F4A817DFD8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55759" y="4045302"/>
                <a:ext cx="96913" cy="14906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직선 연결선 341">
                <a:extLst>
                  <a:ext uri="{FF2B5EF4-FFF2-40B4-BE49-F238E27FC236}">
                    <a16:creationId xmlns:a16="http://schemas.microsoft.com/office/drawing/2014/main" id="{41961A45-87E7-A3D6-9463-941D5F9F54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9920" y="3643854"/>
                <a:ext cx="28656" cy="14247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직선 연결선 342">
                <a:extLst>
                  <a:ext uri="{FF2B5EF4-FFF2-40B4-BE49-F238E27FC236}">
                    <a16:creationId xmlns:a16="http://schemas.microsoft.com/office/drawing/2014/main" id="{815EA7C0-85E4-249D-78D6-9439D9EE99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9538" y="3643853"/>
                <a:ext cx="103740" cy="14865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직선 연결선 343">
                <a:extLst>
                  <a:ext uri="{FF2B5EF4-FFF2-40B4-BE49-F238E27FC236}">
                    <a16:creationId xmlns:a16="http://schemas.microsoft.com/office/drawing/2014/main" id="{950DA318-AE62-7C0D-8960-DF3D3E681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2750" y="3761604"/>
                <a:ext cx="255626" cy="31161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직선 연결선 344">
                <a:extLst>
                  <a:ext uri="{FF2B5EF4-FFF2-40B4-BE49-F238E27FC236}">
                    <a16:creationId xmlns:a16="http://schemas.microsoft.com/office/drawing/2014/main" id="{E058FD83-2433-47C4-0102-32060C9663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60218" y="3928691"/>
                <a:ext cx="275291" cy="797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직선 연결선 345">
                <a:extLst>
                  <a:ext uri="{FF2B5EF4-FFF2-40B4-BE49-F238E27FC236}">
                    <a16:creationId xmlns:a16="http://schemas.microsoft.com/office/drawing/2014/main" id="{08ADBB1D-4CD5-1DCE-3D2E-167AF998C4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6247" y="3905889"/>
                <a:ext cx="355687" cy="1025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직선 연결선 346">
                <a:extLst>
                  <a:ext uri="{FF2B5EF4-FFF2-40B4-BE49-F238E27FC236}">
                    <a16:creationId xmlns:a16="http://schemas.microsoft.com/office/drawing/2014/main" id="{4DCEBE4B-F950-1574-ADF8-09159F00B6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8009" y="3635720"/>
                <a:ext cx="221597" cy="2867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직선 연결선 347">
                <a:extLst>
                  <a:ext uri="{FF2B5EF4-FFF2-40B4-BE49-F238E27FC236}">
                    <a16:creationId xmlns:a16="http://schemas.microsoft.com/office/drawing/2014/main" id="{4E13C734-446A-7D96-45D4-F066ED934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6250" y="3504071"/>
                <a:ext cx="15429" cy="1433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직선 연결선 348">
                <a:extLst>
                  <a:ext uri="{FF2B5EF4-FFF2-40B4-BE49-F238E27FC236}">
                    <a16:creationId xmlns:a16="http://schemas.microsoft.com/office/drawing/2014/main" id="{70FF69A6-3AEC-7375-72EB-A91265F2EA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248" y="3360676"/>
                <a:ext cx="81002" cy="1433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직선 연결선 349">
                <a:extLst>
                  <a:ext uri="{FF2B5EF4-FFF2-40B4-BE49-F238E27FC236}">
                    <a16:creationId xmlns:a16="http://schemas.microsoft.com/office/drawing/2014/main" id="{52211F55-FA80-5201-07E0-ED5A830B4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975" y="3073887"/>
                <a:ext cx="295273" cy="2867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직선 연결선 350">
                <a:extLst>
                  <a:ext uri="{FF2B5EF4-FFF2-40B4-BE49-F238E27FC236}">
                    <a16:creationId xmlns:a16="http://schemas.microsoft.com/office/drawing/2014/main" id="{5C491984-215F-5675-C954-DAC196F151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90471" y="2919986"/>
                <a:ext cx="606467" cy="1593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직선 연결선 351">
                <a:extLst>
                  <a:ext uri="{FF2B5EF4-FFF2-40B4-BE49-F238E27FC236}">
                    <a16:creationId xmlns:a16="http://schemas.microsoft.com/office/drawing/2014/main" id="{A16C727F-46E9-4CE0-0E69-1938AE3C39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44632" y="2919986"/>
                <a:ext cx="459583" cy="16126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직선 연결선 352">
                <a:extLst>
                  <a:ext uri="{FF2B5EF4-FFF2-40B4-BE49-F238E27FC236}">
                    <a16:creationId xmlns:a16="http://schemas.microsoft.com/office/drawing/2014/main" id="{877CFA7A-A005-88D3-5944-D47A53693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44632" y="3073030"/>
                <a:ext cx="212426" cy="2022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직선 연결선 353">
                <a:extLst>
                  <a:ext uri="{FF2B5EF4-FFF2-40B4-BE49-F238E27FC236}">
                    <a16:creationId xmlns:a16="http://schemas.microsoft.com/office/drawing/2014/main" id="{1B468728-036F-C272-0083-4E2EAC2DD7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37024" y="3095430"/>
                <a:ext cx="109625" cy="4248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직선 연결선 354">
                <a:extLst>
                  <a:ext uri="{FF2B5EF4-FFF2-40B4-BE49-F238E27FC236}">
                    <a16:creationId xmlns:a16="http://schemas.microsoft.com/office/drawing/2014/main" id="{6E835539-B86F-7601-E3D1-4C8F2FDD6A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04473" y="4027584"/>
                <a:ext cx="244665" cy="309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직선 연결선 355">
                <a:extLst>
                  <a:ext uri="{FF2B5EF4-FFF2-40B4-BE49-F238E27FC236}">
                    <a16:creationId xmlns:a16="http://schemas.microsoft.com/office/drawing/2014/main" id="{E8A8AB99-D6B6-BC5D-D516-B86244B7E9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04473" y="3786327"/>
                <a:ext cx="387124" cy="2474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직선 연결선 356">
                <a:extLst>
                  <a:ext uri="{FF2B5EF4-FFF2-40B4-BE49-F238E27FC236}">
                    <a16:creationId xmlns:a16="http://schemas.microsoft.com/office/drawing/2014/main" id="{22D7D714-355F-3A6A-EDF2-4F05146E3B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8062" y="3769355"/>
                <a:ext cx="217985" cy="2291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직선 연결선 357">
                <a:extLst>
                  <a:ext uri="{FF2B5EF4-FFF2-40B4-BE49-F238E27FC236}">
                    <a16:creationId xmlns:a16="http://schemas.microsoft.com/office/drawing/2014/main" id="{4AC836FF-E0B2-6462-202E-58CD5428E8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2609" y="3769355"/>
                <a:ext cx="184516" cy="1469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직선 연결선 358">
                <a:extLst>
                  <a:ext uri="{FF2B5EF4-FFF2-40B4-BE49-F238E27FC236}">
                    <a16:creationId xmlns:a16="http://schemas.microsoft.com/office/drawing/2014/main" id="{F7E67008-3E44-D4A8-B3BA-BD6DDA5689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13097" y="3769355"/>
                <a:ext cx="148062" cy="15933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직선 연결선 359">
                <a:extLst>
                  <a:ext uri="{FF2B5EF4-FFF2-40B4-BE49-F238E27FC236}">
                    <a16:creationId xmlns:a16="http://schemas.microsoft.com/office/drawing/2014/main" id="{1967ABBA-B747-7A3F-A6D0-E579E0E5AF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2792" y="3831466"/>
                <a:ext cx="234626" cy="11892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직선 연결선 360">
                <a:extLst>
                  <a:ext uri="{FF2B5EF4-FFF2-40B4-BE49-F238E27FC236}">
                    <a16:creationId xmlns:a16="http://schemas.microsoft.com/office/drawing/2014/main" id="{13EBACB7-549C-D499-DDC7-B450CE77D8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9964" y="3830642"/>
                <a:ext cx="234891" cy="473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직선 연결선 361">
                <a:extLst>
                  <a:ext uri="{FF2B5EF4-FFF2-40B4-BE49-F238E27FC236}">
                    <a16:creationId xmlns:a16="http://schemas.microsoft.com/office/drawing/2014/main" id="{2C6CA4A9-EF4C-F485-5B7C-AC192FC8E5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7418" y="3684320"/>
                <a:ext cx="176841" cy="1436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직선 연결선 362">
                <a:extLst>
                  <a:ext uri="{FF2B5EF4-FFF2-40B4-BE49-F238E27FC236}">
                    <a16:creationId xmlns:a16="http://schemas.microsoft.com/office/drawing/2014/main" id="{4760CB9A-A7A4-7A2B-4BDC-7753B17362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19415" y="3681622"/>
                <a:ext cx="35674" cy="18391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직선 연결선 363">
                <a:extLst>
                  <a:ext uri="{FF2B5EF4-FFF2-40B4-BE49-F238E27FC236}">
                    <a16:creationId xmlns:a16="http://schemas.microsoft.com/office/drawing/2014/main" id="{0372FE99-C5CC-F9B4-8EA7-A7D18349F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4791" y="3530406"/>
                <a:ext cx="474624" cy="15121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직선 연결선 364">
                <a:extLst>
                  <a:ext uri="{FF2B5EF4-FFF2-40B4-BE49-F238E27FC236}">
                    <a16:creationId xmlns:a16="http://schemas.microsoft.com/office/drawing/2014/main" id="{AF22E021-7F61-B29B-E126-21D2861BA7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02942" y="3260745"/>
                <a:ext cx="177388" cy="6335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직선 연결선 365">
                <a:extLst>
                  <a:ext uri="{FF2B5EF4-FFF2-40B4-BE49-F238E27FC236}">
                    <a16:creationId xmlns:a16="http://schemas.microsoft.com/office/drawing/2014/main" id="{7B6D3270-CDC3-0AC7-AFA7-F9397E173F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98539" y="3681207"/>
                <a:ext cx="88326" cy="22468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직선 연결선 366">
                <a:extLst>
                  <a:ext uri="{FF2B5EF4-FFF2-40B4-BE49-F238E27FC236}">
                    <a16:creationId xmlns:a16="http://schemas.microsoft.com/office/drawing/2014/main" id="{689E9A10-849C-4811-E81C-FBCD37181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4867" y="3629840"/>
                <a:ext cx="341077" cy="513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직선 연결선 367">
                <a:extLst>
                  <a:ext uri="{FF2B5EF4-FFF2-40B4-BE49-F238E27FC236}">
                    <a16:creationId xmlns:a16="http://schemas.microsoft.com/office/drawing/2014/main" id="{B1C78C0F-24EA-0722-B2DE-AD3DD1A8AD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6684" y="3661070"/>
                <a:ext cx="84424" cy="2383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직선 연결선 368">
                <a:extLst>
                  <a:ext uri="{FF2B5EF4-FFF2-40B4-BE49-F238E27FC236}">
                    <a16:creationId xmlns:a16="http://schemas.microsoft.com/office/drawing/2014/main" id="{44C5C3BA-8B35-BAE5-167A-B1C2A40410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4504" y="3500192"/>
                <a:ext cx="121953" cy="4223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직선 연결선 369">
                <a:extLst>
                  <a:ext uri="{FF2B5EF4-FFF2-40B4-BE49-F238E27FC236}">
                    <a16:creationId xmlns:a16="http://schemas.microsoft.com/office/drawing/2014/main" id="{E8900E69-8C94-13D8-9034-F7E48C7F19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42401" y="3431705"/>
                <a:ext cx="263464" cy="824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직선 연결선 370">
                <a:extLst>
                  <a:ext uri="{FF2B5EF4-FFF2-40B4-BE49-F238E27FC236}">
                    <a16:creationId xmlns:a16="http://schemas.microsoft.com/office/drawing/2014/main" id="{C7140FF1-324A-8616-7AED-EAEEFEEBE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3745" y="3430449"/>
                <a:ext cx="83122" cy="2653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직선 연결선 371">
                <a:extLst>
                  <a:ext uri="{FF2B5EF4-FFF2-40B4-BE49-F238E27FC236}">
                    <a16:creationId xmlns:a16="http://schemas.microsoft.com/office/drawing/2014/main" id="{A751FC7C-7DF9-DF4E-E159-0808D7347A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90270" y="3500192"/>
                <a:ext cx="171503" cy="1841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직선 연결선 372">
                <a:extLst>
                  <a:ext uri="{FF2B5EF4-FFF2-40B4-BE49-F238E27FC236}">
                    <a16:creationId xmlns:a16="http://schemas.microsoft.com/office/drawing/2014/main" id="{9A042A97-07F4-5FC5-ACE7-E374ECC24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4348" y="3577861"/>
                <a:ext cx="77332" cy="696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직선 연결선 373">
                <a:extLst>
                  <a:ext uri="{FF2B5EF4-FFF2-40B4-BE49-F238E27FC236}">
                    <a16:creationId xmlns:a16="http://schemas.microsoft.com/office/drawing/2014/main" id="{E92FC80E-CA45-2166-FBF2-EF43040ED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85175" y="3182123"/>
                <a:ext cx="18570" cy="2481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직선 연결선 374">
                <a:extLst>
                  <a:ext uri="{FF2B5EF4-FFF2-40B4-BE49-F238E27FC236}">
                    <a16:creationId xmlns:a16="http://schemas.microsoft.com/office/drawing/2014/main" id="{C5805F66-243F-2530-5F3B-A1AB53CA82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8564" y="3046483"/>
                <a:ext cx="255181" cy="403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직선 연결선 375">
                <a:extLst>
                  <a:ext uri="{FF2B5EF4-FFF2-40B4-BE49-F238E27FC236}">
                    <a16:creationId xmlns:a16="http://schemas.microsoft.com/office/drawing/2014/main" id="{6F11744C-5FE1-7D25-3A53-89D23B5B0E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4439" y="3165095"/>
                <a:ext cx="228727" cy="11394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직선 연결선 376">
                <a:extLst>
                  <a:ext uri="{FF2B5EF4-FFF2-40B4-BE49-F238E27FC236}">
                    <a16:creationId xmlns:a16="http://schemas.microsoft.com/office/drawing/2014/main" id="{FBFAB360-E3A6-8FDB-36C8-99D50449B4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12270" y="3176741"/>
                <a:ext cx="60896" cy="30164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직선 연결선 377">
                <a:extLst>
                  <a:ext uri="{FF2B5EF4-FFF2-40B4-BE49-F238E27FC236}">
                    <a16:creationId xmlns:a16="http://schemas.microsoft.com/office/drawing/2014/main" id="{AD3846AF-05A5-1ADA-A55A-65F8BEDF2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2499" y="3457659"/>
                <a:ext cx="4792" cy="23598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직선 연결선 378">
                <a:extLst>
                  <a:ext uri="{FF2B5EF4-FFF2-40B4-BE49-F238E27FC236}">
                    <a16:creationId xmlns:a16="http://schemas.microsoft.com/office/drawing/2014/main" id="{15B37198-D71E-43F4-23E8-041F694631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4698" y="3045591"/>
                <a:ext cx="521165" cy="13459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직선 연결선 379">
                <a:extLst>
                  <a:ext uri="{FF2B5EF4-FFF2-40B4-BE49-F238E27FC236}">
                    <a16:creationId xmlns:a16="http://schemas.microsoft.com/office/drawing/2014/main" id="{7D3B8933-ED0F-ECB7-A1FB-5AE7E35D78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8376" y="3112886"/>
                <a:ext cx="207128" cy="21143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직선 연결선 380">
                <a:extLst>
                  <a:ext uri="{FF2B5EF4-FFF2-40B4-BE49-F238E27FC236}">
                    <a16:creationId xmlns:a16="http://schemas.microsoft.com/office/drawing/2014/main" id="{7533B880-AD9E-DFD7-2F3B-6DB2C28DD4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05483" y="3048042"/>
                <a:ext cx="50380" cy="2766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직선 연결선 381">
                <a:extLst>
                  <a:ext uri="{FF2B5EF4-FFF2-40B4-BE49-F238E27FC236}">
                    <a16:creationId xmlns:a16="http://schemas.microsoft.com/office/drawing/2014/main" id="{7330E351-A8DB-57F0-B7BA-17525A89B0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53800" y="2930694"/>
                <a:ext cx="238469" cy="3391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직선 연결선 382">
                <a:extLst>
                  <a:ext uri="{FF2B5EF4-FFF2-40B4-BE49-F238E27FC236}">
                    <a16:creationId xmlns:a16="http://schemas.microsoft.com/office/drawing/2014/main" id="{8E8FC3AC-53A2-B46E-CE6E-B8FCC7D8B9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6343" y="2964824"/>
                <a:ext cx="4540" cy="15084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직선 연결선 383">
                <a:extLst>
                  <a:ext uri="{FF2B5EF4-FFF2-40B4-BE49-F238E27FC236}">
                    <a16:creationId xmlns:a16="http://schemas.microsoft.com/office/drawing/2014/main" id="{A9AF197A-66A2-C93F-690C-FB7CB79B30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2499" y="3319801"/>
                <a:ext cx="501463" cy="15858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직선 연결선 384">
                <a:extLst>
                  <a:ext uri="{FF2B5EF4-FFF2-40B4-BE49-F238E27FC236}">
                    <a16:creationId xmlns:a16="http://schemas.microsoft.com/office/drawing/2014/main" id="{39690AC9-B1DE-A160-0C8F-5EF8495D45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6710" y="3346323"/>
                <a:ext cx="107712" cy="17398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직선 연결선 385">
                <a:extLst>
                  <a:ext uri="{FF2B5EF4-FFF2-40B4-BE49-F238E27FC236}">
                    <a16:creationId xmlns:a16="http://schemas.microsoft.com/office/drawing/2014/main" id="{8ABF8D83-F2A4-6394-158D-C5690CCA51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8514" y="3507257"/>
                <a:ext cx="133087" cy="32068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직선 연결선 386">
                <a:extLst>
                  <a:ext uri="{FF2B5EF4-FFF2-40B4-BE49-F238E27FC236}">
                    <a16:creationId xmlns:a16="http://schemas.microsoft.com/office/drawing/2014/main" id="{E08318AD-886D-492A-98BD-C519BF2611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05325" y="3827944"/>
                <a:ext cx="101262" cy="10074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직선 연결선 387">
                <a:extLst>
                  <a:ext uri="{FF2B5EF4-FFF2-40B4-BE49-F238E27FC236}">
                    <a16:creationId xmlns:a16="http://schemas.microsoft.com/office/drawing/2014/main" id="{310A91FC-52A0-BA14-8DB6-32F80D7770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90033" y="3917411"/>
                <a:ext cx="338592" cy="11017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직선 연결선 388">
                <a:extLst>
                  <a:ext uri="{FF2B5EF4-FFF2-40B4-BE49-F238E27FC236}">
                    <a16:creationId xmlns:a16="http://schemas.microsoft.com/office/drawing/2014/main" id="{B664E02B-A619-E90A-4203-86EC34625C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23973" y="3501076"/>
                <a:ext cx="32261" cy="4266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4505B1CA-9330-6761-7FF7-E4B3927A7D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8791" y="5162651"/>
              <a:ext cx="37202" cy="592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그룹 389">
            <a:extLst>
              <a:ext uri="{FF2B5EF4-FFF2-40B4-BE49-F238E27FC236}">
                <a16:creationId xmlns:a16="http://schemas.microsoft.com/office/drawing/2014/main" id="{03854818-2CB5-3541-20C2-2E693C882A0C}"/>
              </a:ext>
            </a:extLst>
          </p:cNvPr>
          <p:cNvGrpSpPr/>
          <p:nvPr/>
        </p:nvGrpSpPr>
        <p:grpSpPr>
          <a:xfrm>
            <a:off x="9747104" y="4383360"/>
            <a:ext cx="1260138" cy="1891852"/>
            <a:chOff x="8859420" y="4948690"/>
            <a:chExt cx="906807" cy="1361394"/>
          </a:xfrm>
        </p:grpSpPr>
        <p:grpSp>
          <p:nvGrpSpPr>
            <p:cNvPr id="391" name="그룹 390">
              <a:extLst>
                <a:ext uri="{FF2B5EF4-FFF2-40B4-BE49-F238E27FC236}">
                  <a16:creationId xmlns:a16="http://schemas.microsoft.com/office/drawing/2014/main" id="{EE19FA7E-1BF2-054B-5A4C-54B0B6AE0E25}"/>
                </a:ext>
              </a:extLst>
            </p:cNvPr>
            <p:cNvGrpSpPr/>
            <p:nvPr/>
          </p:nvGrpSpPr>
          <p:grpSpPr>
            <a:xfrm flipH="1">
              <a:off x="8859420" y="4948690"/>
              <a:ext cx="906807" cy="1361394"/>
              <a:chOff x="1716881" y="3023859"/>
              <a:chExt cx="1573568" cy="2110704"/>
            </a:xfrm>
            <a:effectLst>
              <a:outerShdw blurRad="50800" dist="38100" dir="2700000" algn="tl" rotWithShape="0">
                <a:srgbClr val="4F4638"/>
              </a:outerShdw>
            </a:effectLst>
          </p:grpSpPr>
          <p:cxnSp>
            <p:nvCxnSpPr>
              <p:cNvPr id="393" name="직선 연결선 392">
                <a:extLst>
                  <a:ext uri="{FF2B5EF4-FFF2-40B4-BE49-F238E27FC236}">
                    <a16:creationId xmlns:a16="http://schemas.microsoft.com/office/drawing/2014/main" id="{64B3EC87-67CC-592E-E5A5-AB045D61BA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653" y="4654503"/>
                <a:ext cx="81280" cy="4800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직선 연결선 393">
                <a:extLst>
                  <a:ext uri="{FF2B5EF4-FFF2-40B4-BE49-F238E27FC236}">
                    <a16:creationId xmlns:a16="http://schemas.microsoft.com/office/drawing/2014/main" id="{1CB49F7D-8294-9E6B-3AF2-48334F517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693" y="4894533"/>
                <a:ext cx="35560" cy="24003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직선 연결선 394">
                <a:extLst>
                  <a:ext uri="{FF2B5EF4-FFF2-40B4-BE49-F238E27FC236}">
                    <a16:creationId xmlns:a16="http://schemas.microsoft.com/office/drawing/2014/main" id="{2D35240A-66CF-C978-85AA-84C20CBE52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97653" y="4710383"/>
                <a:ext cx="66040" cy="1841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직선 연결선 395">
                <a:extLst>
                  <a:ext uri="{FF2B5EF4-FFF2-40B4-BE49-F238E27FC236}">
                    <a16:creationId xmlns:a16="http://schemas.microsoft.com/office/drawing/2014/main" id="{55511BD1-5C68-FCCC-132A-A85CCD43D6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97653" y="4428443"/>
                <a:ext cx="33020" cy="2819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직선 연결선 396">
                <a:extLst>
                  <a:ext uri="{FF2B5EF4-FFF2-40B4-BE49-F238E27FC236}">
                    <a16:creationId xmlns:a16="http://schemas.microsoft.com/office/drawing/2014/main" id="{CB2E78B0-1476-4513-7DB8-09D14AC303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70653" y="4496388"/>
                <a:ext cx="40640" cy="17843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직선 연결선 397">
                <a:extLst>
                  <a:ext uri="{FF2B5EF4-FFF2-40B4-BE49-F238E27FC236}">
                    <a16:creationId xmlns:a16="http://schemas.microsoft.com/office/drawing/2014/main" id="{AE1CC9F9-1CA5-E015-07AE-EBE9520C37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11293" y="4188413"/>
                <a:ext cx="53340" cy="3079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직선 연결선 398">
                <a:extLst>
                  <a:ext uri="{FF2B5EF4-FFF2-40B4-BE49-F238E27FC236}">
                    <a16:creationId xmlns:a16="http://schemas.microsoft.com/office/drawing/2014/main" id="{6CD2BD15-90F9-5BAC-BDC9-3FFAF4E36B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30673" y="4110943"/>
                <a:ext cx="33020" cy="3175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직선 연결선 399">
                <a:extLst>
                  <a:ext uri="{FF2B5EF4-FFF2-40B4-BE49-F238E27FC236}">
                    <a16:creationId xmlns:a16="http://schemas.microsoft.com/office/drawing/2014/main" id="{96A15E54-B3EF-6A48-C0A7-4AEA92E52B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4633" y="4039506"/>
                <a:ext cx="27940" cy="14890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직선 연결선 400">
                <a:extLst>
                  <a:ext uri="{FF2B5EF4-FFF2-40B4-BE49-F238E27FC236}">
                    <a16:creationId xmlns:a16="http://schemas.microsoft.com/office/drawing/2014/main" id="{1B0D097B-31A6-531C-D18C-958D201F01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63693" y="3870143"/>
                <a:ext cx="635" cy="25858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직선 연결선 401">
                <a:extLst>
                  <a:ext uri="{FF2B5EF4-FFF2-40B4-BE49-F238E27FC236}">
                    <a16:creationId xmlns:a16="http://schemas.microsoft.com/office/drawing/2014/main" id="{25477D3A-E704-FF75-742C-77B86871A6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91938" y="3734801"/>
                <a:ext cx="38735" cy="30470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직선 연결선 402">
                <a:extLst>
                  <a:ext uri="{FF2B5EF4-FFF2-40B4-BE49-F238E27FC236}">
                    <a16:creationId xmlns:a16="http://schemas.microsoft.com/office/drawing/2014/main" id="{095016D5-762D-B5A0-F135-E89B7DCA77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25593" y="3745455"/>
                <a:ext cx="43180" cy="14169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직선 연결선 403">
                <a:extLst>
                  <a:ext uri="{FF2B5EF4-FFF2-40B4-BE49-F238E27FC236}">
                    <a16:creationId xmlns:a16="http://schemas.microsoft.com/office/drawing/2014/main" id="{877D3EE6-02B6-17D9-09F1-029287AA0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3348" y="3999433"/>
                <a:ext cx="144145" cy="3721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직선 연결선 404">
                <a:extLst>
                  <a:ext uri="{FF2B5EF4-FFF2-40B4-BE49-F238E27FC236}">
                    <a16:creationId xmlns:a16="http://schemas.microsoft.com/office/drawing/2014/main" id="{AA22D1BD-C9D2-B2C5-4416-295018ADF3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68773" y="4038009"/>
                <a:ext cx="14478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직선 연결선 405">
                <a:extLst>
                  <a:ext uri="{FF2B5EF4-FFF2-40B4-BE49-F238E27FC236}">
                    <a16:creationId xmlns:a16="http://schemas.microsoft.com/office/drawing/2014/main" id="{4FC10332-0683-6899-5082-A5FD93742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1393" y="3872815"/>
                <a:ext cx="410528" cy="1237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직선 연결선 406">
                <a:extLst>
                  <a:ext uri="{FF2B5EF4-FFF2-40B4-BE49-F238E27FC236}">
                    <a16:creationId xmlns:a16="http://schemas.microsoft.com/office/drawing/2014/main" id="{851EEFA1-3EBB-AE4F-B30F-128D1FE0F1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3553" y="3934695"/>
                <a:ext cx="261620" cy="10195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직선 연결선 407">
                <a:extLst>
                  <a:ext uri="{FF2B5EF4-FFF2-40B4-BE49-F238E27FC236}">
                    <a16:creationId xmlns:a16="http://schemas.microsoft.com/office/drawing/2014/main" id="{20A9683D-85CA-B11F-0DE3-916909D412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16881" y="3648577"/>
                <a:ext cx="220067" cy="22138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직선 연결선 408">
                <a:extLst>
                  <a:ext uri="{FF2B5EF4-FFF2-40B4-BE49-F238E27FC236}">
                    <a16:creationId xmlns:a16="http://schemas.microsoft.com/office/drawing/2014/main" id="{F9DD881D-6654-B4E4-2604-EC8D314487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5173" y="3816304"/>
                <a:ext cx="264160" cy="11703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직선 연결선 409">
                <a:extLst>
                  <a:ext uri="{FF2B5EF4-FFF2-40B4-BE49-F238E27FC236}">
                    <a16:creationId xmlns:a16="http://schemas.microsoft.com/office/drawing/2014/main" id="{81C37591-0BF7-586E-6AB9-CF2916DF4C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5750" y="3350919"/>
                <a:ext cx="114444" cy="3198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직선 연결선 410">
                <a:extLst>
                  <a:ext uri="{FF2B5EF4-FFF2-40B4-BE49-F238E27FC236}">
                    <a16:creationId xmlns:a16="http://schemas.microsoft.com/office/drawing/2014/main" id="{CB2F580E-0AD1-2FD7-69C9-F210B27D45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00035" y="3023859"/>
                <a:ext cx="605238" cy="1811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직선 연결선 411">
                <a:extLst>
                  <a:ext uri="{FF2B5EF4-FFF2-40B4-BE49-F238E27FC236}">
                    <a16:creationId xmlns:a16="http://schemas.microsoft.com/office/drawing/2014/main" id="{BEC1F057-E157-3EBF-713B-E40A44C1F0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5588" y="3023859"/>
                <a:ext cx="727233" cy="17618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직선 연결선 412">
                <a:extLst>
                  <a:ext uri="{FF2B5EF4-FFF2-40B4-BE49-F238E27FC236}">
                    <a16:creationId xmlns:a16="http://schemas.microsoft.com/office/drawing/2014/main" id="{583B063D-2003-F260-74F2-250E6AC9C1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4512" y="3206764"/>
                <a:ext cx="128309" cy="4036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직선 연결선 413">
                <a:extLst>
                  <a:ext uri="{FF2B5EF4-FFF2-40B4-BE49-F238E27FC236}">
                    <a16:creationId xmlns:a16="http://schemas.microsoft.com/office/drawing/2014/main" id="{CDBB0157-679E-12AB-7C60-F6FC8B00A5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2821" y="3211298"/>
                <a:ext cx="77628" cy="36619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직선 연결선 414">
                <a:extLst>
                  <a:ext uri="{FF2B5EF4-FFF2-40B4-BE49-F238E27FC236}">
                    <a16:creationId xmlns:a16="http://schemas.microsoft.com/office/drawing/2014/main" id="{22AECC43-FD05-8590-1D26-18AF03F0A9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39333" y="3577495"/>
                <a:ext cx="51116" cy="23880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직선 연결선 415">
                <a:extLst>
                  <a:ext uri="{FF2B5EF4-FFF2-40B4-BE49-F238E27FC236}">
                    <a16:creationId xmlns:a16="http://schemas.microsoft.com/office/drawing/2014/main" id="{67BA246B-F004-5A2E-EE0E-736D7296F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293" y="4886676"/>
                <a:ext cx="187960" cy="24638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직선 연결선 416">
                <a:extLst>
                  <a:ext uri="{FF2B5EF4-FFF2-40B4-BE49-F238E27FC236}">
                    <a16:creationId xmlns:a16="http://schemas.microsoft.com/office/drawing/2014/main" id="{4091F9A7-B178-21AA-9B82-32D24E777A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8603" y="4708876"/>
                <a:ext cx="13970" cy="25550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직선 연결선 417">
                <a:extLst>
                  <a:ext uri="{FF2B5EF4-FFF2-40B4-BE49-F238E27FC236}">
                    <a16:creationId xmlns:a16="http://schemas.microsoft.com/office/drawing/2014/main" id="{B4782163-43DC-A13D-52AE-C141C11B82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68748" y="4569413"/>
                <a:ext cx="145415" cy="9683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직선 연결선 418">
                <a:extLst>
                  <a:ext uri="{FF2B5EF4-FFF2-40B4-BE49-F238E27FC236}">
                    <a16:creationId xmlns:a16="http://schemas.microsoft.com/office/drawing/2014/main" id="{BB11E940-A2F2-7793-8064-B73AC83CE0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7013" y="4195739"/>
                <a:ext cx="57150" cy="3721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직선 연결선 419">
                <a:extLst>
                  <a:ext uri="{FF2B5EF4-FFF2-40B4-BE49-F238E27FC236}">
                    <a16:creationId xmlns:a16="http://schemas.microsoft.com/office/drawing/2014/main" id="{A95C5B06-2B83-0304-957E-1520CC0214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8443" y="4205876"/>
                <a:ext cx="56198" cy="1482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직선 연결선 420">
                <a:extLst>
                  <a:ext uri="{FF2B5EF4-FFF2-40B4-BE49-F238E27FC236}">
                    <a16:creationId xmlns:a16="http://schemas.microsoft.com/office/drawing/2014/main" id="{D6ADA04B-8564-4D43-2425-5BD40093B5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91938" y="3891710"/>
                <a:ext cx="70167" cy="1449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직선 연결선 421">
                <a:extLst>
                  <a:ext uri="{FF2B5EF4-FFF2-40B4-BE49-F238E27FC236}">
                    <a16:creationId xmlns:a16="http://schemas.microsoft.com/office/drawing/2014/main" id="{CF2F2246-3568-990B-667F-349AA70B3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1153" y="3827945"/>
                <a:ext cx="299720" cy="15772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직선 연결선 422">
                <a:extLst>
                  <a:ext uri="{FF2B5EF4-FFF2-40B4-BE49-F238E27FC236}">
                    <a16:creationId xmlns:a16="http://schemas.microsoft.com/office/drawing/2014/main" id="{64CF7D42-99EB-4613-7609-75EE6201B5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4641" y="3698937"/>
                <a:ext cx="196215" cy="4807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직선 연결선 423">
                <a:extLst>
                  <a:ext uri="{FF2B5EF4-FFF2-40B4-BE49-F238E27FC236}">
                    <a16:creationId xmlns:a16="http://schemas.microsoft.com/office/drawing/2014/main" id="{FB3203DF-76EA-1C0F-C3BA-2B21AFF847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7041" y="3698937"/>
                <a:ext cx="43815" cy="20047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직선 연결선 424">
                <a:extLst>
                  <a:ext uri="{FF2B5EF4-FFF2-40B4-BE49-F238E27FC236}">
                    <a16:creationId xmlns:a16="http://schemas.microsoft.com/office/drawing/2014/main" id="{380F9BD1-24A8-EBF9-9C9B-84B838E735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24506" y="3696899"/>
                <a:ext cx="133827" cy="2887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직선 연결선 425">
                <a:extLst>
                  <a:ext uri="{FF2B5EF4-FFF2-40B4-BE49-F238E27FC236}">
                    <a16:creationId xmlns:a16="http://schemas.microsoft.com/office/drawing/2014/main" id="{BAFDC064-FD2A-041C-6D8C-6719EA9B5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90851" y="3933334"/>
                <a:ext cx="63025" cy="1033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직선 연결선 426">
                <a:extLst>
                  <a:ext uri="{FF2B5EF4-FFF2-40B4-BE49-F238E27FC236}">
                    <a16:creationId xmlns:a16="http://schemas.microsoft.com/office/drawing/2014/main" id="{4D665054-1726-60AC-9E59-2FEE22E04F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1921" y="3736850"/>
                <a:ext cx="173672" cy="25526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직선 연결선 427">
                <a:extLst>
                  <a:ext uri="{FF2B5EF4-FFF2-40B4-BE49-F238E27FC236}">
                    <a16:creationId xmlns:a16="http://schemas.microsoft.com/office/drawing/2014/main" id="{7F78666C-E359-B4BE-CDF8-5657FBBBE8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7376" y="3696899"/>
                <a:ext cx="183593" cy="2366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직선 연결선 428">
                <a:extLst>
                  <a:ext uri="{FF2B5EF4-FFF2-40B4-BE49-F238E27FC236}">
                    <a16:creationId xmlns:a16="http://schemas.microsoft.com/office/drawing/2014/main" id="{0CB1BE3F-08B7-34FB-406E-2959CE2ACE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3348" y="3642004"/>
                <a:ext cx="271008" cy="602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직선 연결선 429">
                <a:extLst>
                  <a:ext uri="{FF2B5EF4-FFF2-40B4-BE49-F238E27FC236}">
                    <a16:creationId xmlns:a16="http://schemas.microsoft.com/office/drawing/2014/main" id="{EC0A3553-A644-17E2-BAB2-370E2B03CC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6783" y="3648577"/>
                <a:ext cx="112950" cy="10494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직선 연결선 430">
                <a:extLst>
                  <a:ext uri="{FF2B5EF4-FFF2-40B4-BE49-F238E27FC236}">
                    <a16:creationId xmlns:a16="http://schemas.microsoft.com/office/drawing/2014/main" id="{690D17FD-9983-4ADD-D6AF-6AA673D7AB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6841" y="3708486"/>
                <a:ext cx="196850" cy="500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직선 연결선 431">
                <a:extLst>
                  <a:ext uri="{FF2B5EF4-FFF2-40B4-BE49-F238E27FC236}">
                    <a16:creationId xmlns:a16="http://schemas.microsoft.com/office/drawing/2014/main" id="{1831694C-E934-35DE-108B-12CE852FF1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28951" y="3708486"/>
                <a:ext cx="535940" cy="10676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직선 연결선 432">
                <a:extLst>
                  <a:ext uri="{FF2B5EF4-FFF2-40B4-BE49-F238E27FC236}">
                    <a16:creationId xmlns:a16="http://schemas.microsoft.com/office/drawing/2014/main" id="{CAD64846-3CA6-E89A-5EBC-06ED9B8BA6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91353" y="3745455"/>
                <a:ext cx="163353" cy="14169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직선 연결선 433">
                <a:extLst>
                  <a:ext uri="{FF2B5EF4-FFF2-40B4-BE49-F238E27FC236}">
                    <a16:creationId xmlns:a16="http://schemas.microsoft.com/office/drawing/2014/main" id="{D4FE18D8-53AB-7E00-876D-41FA07C1EE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83054" y="3707764"/>
                <a:ext cx="459023" cy="10207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직선 연결선 434">
                <a:extLst>
                  <a:ext uri="{FF2B5EF4-FFF2-40B4-BE49-F238E27FC236}">
                    <a16:creationId xmlns:a16="http://schemas.microsoft.com/office/drawing/2014/main" id="{67E4E8DD-A314-64E7-0064-684872BF57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6967" y="3478498"/>
                <a:ext cx="174386" cy="2366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직선 연결선 435">
                <a:extLst>
                  <a:ext uri="{FF2B5EF4-FFF2-40B4-BE49-F238E27FC236}">
                    <a16:creationId xmlns:a16="http://schemas.microsoft.com/office/drawing/2014/main" id="{A73E3546-F255-CED4-9A00-CC5F76A37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87941" y="3412333"/>
                <a:ext cx="196571" cy="6616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직선 연결선 436">
                <a:extLst>
                  <a:ext uri="{FF2B5EF4-FFF2-40B4-BE49-F238E27FC236}">
                    <a16:creationId xmlns:a16="http://schemas.microsoft.com/office/drawing/2014/main" id="{0C167BEE-5979-C06B-4540-42487331B6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0341" y="3586512"/>
                <a:ext cx="250108" cy="4438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직선 연결선 437">
                <a:extLst>
                  <a:ext uri="{FF2B5EF4-FFF2-40B4-BE49-F238E27FC236}">
                    <a16:creationId xmlns:a16="http://schemas.microsoft.com/office/drawing/2014/main" id="{0E60C33F-FE58-4D89-7E99-14896C047A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51531" y="3623695"/>
                <a:ext cx="187802" cy="1817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직선 연결선 438">
                <a:extLst>
                  <a:ext uri="{FF2B5EF4-FFF2-40B4-BE49-F238E27FC236}">
                    <a16:creationId xmlns:a16="http://schemas.microsoft.com/office/drawing/2014/main" id="{194999BA-708C-DB41-4BF6-435796D66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4160" y="3620183"/>
                <a:ext cx="264676" cy="944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직선 연결선 439">
                <a:extLst>
                  <a:ext uri="{FF2B5EF4-FFF2-40B4-BE49-F238E27FC236}">
                    <a16:creationId xmlns:a16="http://schemas.microsoft.com/office/drawing/2014/main" id="{B7A697C7-0247-23DF-5B05-B6A360E4E3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65146" y="3312458"/>
                <a:ext cx="362483" cy="32986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직선 연결선 440">
                <a:extLst>
                  <a:ext uri="{FF2B5EF4-FFF2-40B4-BE49-F238E27FC236}">
                    <a16:creationId xmlns:a16="http://schemas.microsoft.com/office/drawing/2014/main" id="{2E724DA2-1CD6-0B1D-ED35-A5F315ED96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72297" y="3325522"/>
                <a:ext cx="79527" cy="3749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직선 연결선 441">
                <a:extLst>
                  <a:ext uri="{FF2B5EF4-FFF2-40B4-BE49-F238E27FC236}">
                    <a16:creationId xmlns:a16="http://schemas.microsoft.com/office/drawing/2014/main" id="{E2C093F0-B109-948C-CF9B-B1E9EC7DF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51622" y="3317405"/>
                <a:ext cx="420675" cy="438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직선 연결선 442">
                <a:extLst>
                  <a:ext uri="{FF2B5EF4-FFF2-40B4-BE49-F238E27FC236}">
                    <a16:creationId xmlns:a16="http://schemas.microsoft.com/office/drawing/2014/main" id="{71AF75CE-07E9-84A0-9641-1922042171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37167" y="3350919"/>
                <a:ext cx="324792" cy="3123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직선 연결선 443">
                <a:extLst>
                  <a:ext uri="{FF2B5EF4-FFF2-40B4-BE49-F238E27FC236}">
                    <a16:creationId xmlns:a16="http://schemas.microsoft.com/office/drawing/2014/main" id="{A245BFC8-EF35-6E4A-42CB-A4F870E56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2526" y="3367754"/>
                <a:ext cx="294315" cy="3191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직선 연결선 444">
                <a:extLst>
                  <a:ext uri="{FF2B5EF4-FFF2-40B4-BE49-F238E27FC236}">
                    <a16:creationId xmlns:a16="http://schemas.microsoft.com/office/drawing/2014/main" id="{806CEB68-8F15-E03A-DEAB-050E0230E3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72297" y="3326262"/>
                <a:ext cx="613947" cy="1606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직선 연결선 445">
                <a:extLst>
                  <a:ext uri="{FF2B5EF4-FFF2-40B4-BE49-F238E27FC236}">
                    <a16:creationId xmlns:a16="http://schemas.microsoft.com/office/drawing/2014/main" id="{5AC5B25E-78DB-ECD9-D9EB-B45410778F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6948" y="3207578"/>
                <a:ext cx="322224" cy="10633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직선 연결선 446">
                <a:extLst>
                  <a:ext uri="{FF2B5EF4-FFF2-40B4-BE49-F238E27FC236}">
                    <a16:creationId xmlns:a16="http://schemas.microsoft.com/office/drawing/2014/main" id="{8DBB315A-667E-6A0F-44BD-10A4DDA1FF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05273" y="3042485"/>
                <a:ext cx="34907" cy="3421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직선 연결선 447">
                <a:extLst>
                  <a:ext uri="{FF2B5EF4-FFF2-40B4-BE49-F238E27FC236}">
                    <a16:creationId xmlns:a16="http://schemas.microsoft.com/office/drawing/2014/main" id="{896EC107-B3DF-A289-8780-B01926DA41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73994" y="3097286"/>
                <a:ext cx="17988" cy="228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직선 연결선 448">
                <a:extLst>
                  <a:ext uri="{FF2B5EF4-FFF2-40B4-BE49-F238E27FC236}">
                    <a16:creationId xmlns:a16="http://schemas.microsoft.com/office/drawing/2014/main" id="{1F0F7087-6FE1-E32D-437A-869CCEC9D7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4512" y="3175904"/>
                <a:ext cx="6313" cy="4549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직선 연결선 449">
                <a:extLst>
                  <a:ext uri="{FF2B5EF4-FFF2-40B4-BE49-F238E27FC236}">
                    <a16:creationId xmlns:a16="http://schemas.microsoft.com/office/drawing/2014/main" id="{0204459C-E2B1-6ECA-0CB5-D0D00915E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1323" y="3286585"/>
                <a:ext cx="54606" cy="2022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직선 연결선 450">
                <a:extLst>
                  <a:ext uri="{FF2B5EF4-FFF2-40B4-BE49-F238E27FC236}">
                    <a16:creationId xmlns:a16="http://schemas.microsoft.com/office/drawing/2014/main" id="{74152132-C589-9E49-F35A-1F57A393F8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25788" y="3132370"/>
                <a:ext cx="129576" cy="15421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직선 연결선 451">
                <a:extLst>
                  <a:ext uri="{FF2B5EF4-FFF2-40B4-BE49-F238E27FC236}">
                    <a16:creationId xmlns:a16="http://schemas.microsoft.com/office/drawing/2014/main" id="{46A925AF-111E-312E-35FD-C3C6F6D647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8847" y="3058349"/>
                <a:ext cx="333364" cy="24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직선 연결선 452">
                <a:extLst>
                  <a:ext uri="{FF2B5EF4-FFF2-40B4-BE49-F238E27FC236}">
                    <a16:creationId xmlns:a16="http://schemas.microsoft.com/office/drawing/2014/main" id="{8F2616D2-6850-1469-EFE8-0E9860291E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7488" y="5133056"/>
                <a:ext cx="15176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직선 연결선 453">
                <a:extLst>
                  <a:ext uri="{FF2B5EF4-FFF2-40B4-BE49-F238E27FC236}">
                    <a16:creationId xmlns:a16="http://schemas.microsoft.com/office/drawing/2014/main" id="{5F9BE5B3-F0E7-9B9E-3EFA-BFEE1D29C4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9733" y="3639162"/>
                <a:ext cx="102036" cy="630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2" name="직선 연결선 391">
              <a:extLst>
                <a:ext uri="{FF2B5EF4-FFF2-40B4-BE49-F238E27FC236}">
                  <a16:creationId xmlns:a16="http://schemas.microsoft.com/office/drawing/2014/main" id="{3F858366-0C27-3227-85EE-3B654D8EEA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5994" y="5060784"/>
              <a:ext cx="50149" cy="10372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5" name="그룹 744">
            <a:extLst>
              <a:ext uri="{FF2B5EF4-FFF2-40B4-BE49-F238E27FC236}">
                <a16:creationId xmlns:a16="http://schemas.microsoft.com/office/drawing/2014/main" id="{71919FAE-6E62-FA8C-2BB2-B1314B793E85}"/>
              </a:ext>
            </a:extLst>
          </p:cNvPr>
          <p:cNvGrpSpPr/>
          <p:nvPr/>
        </p:nvGrpSpPr>
        <p:grpSpPr>
          <a:xfrm>
            <a:off x="-540639" y="-747763"/>
            <a:ext cx="2610889" cy="1985583"/>
            <a:chOff x="-540639" y="-747763"/>
            <a:chExt cx="2610889" cy="1985583"/>
          </a:xfrm>
          <a:effectLst>
            <a:outerShdw blurRad="50800" dist="38100" dir="2700000" algn="tl" rotWithShape="0">
              <a:srgbClr val="4F4638"/>
            </a:outerShdw>
          </a:effectLst>
        </p:grpSpPr>
        <p:cxnSp>
          <p:nvCxnSpPr>
            <p:cNvPr id="507" name="직선 연결선 506">
              <a:extLst>
                <a:ext uri="{FF2B5EF4-FFF2-40B4-BE49-F238E27FC236}">
                  <a16:creationId xmlns:a16="http://schemas.microsoft.com/office/drawing/2014/main" id="{770BD7C9-843D-C526-D371-2CBA3C7D3939}"/>
                </a:ext>
              </a:extLst>
            </p:cNvPr>
            <p:cNvCxnSpPr>
              <a:cxnSpLocks/>
            </p:cNvCxnSpPr>
            <p:nvPr/>
          </p:nvCxnSpPr>
          <p:spPr>
            <a:xfrm>
              <a:off x="-540639" y="513887"/>
              <a:ext cx="2610889" cy="7198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직선 연결선 507">
              <a:extLst>
                <a:ext uri="{FF2B5EF4-FFF2-40B4-BE49-F238E27FC236}">
                  <a16:creationId xmlns:a16="http://schemas.microsoft.com/office/drawing/2014/main" id="{69D8B9EC-AC8C-6692-9473-22693B971C80}"/>
                </a:ext>
              </a:extLst>
            </p:cNvPr>
            <p:cNvCxnSpPr>
              <a:cxnSpLocks/>
            </p:cNvCxnSpPr>
            <p:nvPr/>
          </p:nvCxnSpPr>
          <p:spPr>
            <a:xfrm>
              <a:off x="279135" y="-747763"/>
              <a:ext cx="1791115" cy="1985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직선 연결선 524">
              <a:extLst>
                <a:ext uri="{FF2B5EF4-FFF2-40B4-BE49-F238E27FC236}">
                  <a16:creationId xmlns:a16="http://schemas.microsoft.com/office/drawing/2014/main" id="{0C0C96FA-E825-8F45-B012-654F66F546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3975" y="946417"/>
              <a:ext cx="483089" cy="80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직선 연결선 530">
              <a:extLst>
                <a:ext uri="{FF2B5EF4-FFF2-40B4-BE49-F238E27FC236}">
                  <a16:creationId xmlns:a16="http://schemas.microsoft.com/office/drawing/2014/main" id="{8181A889-5EF4-9463-23A0-5FF51B483D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8479" y="963930"/>
              <a:ext cx="467040" cy="226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직선 연결선 533">
              <a:extLst>
                <a:ext uri="{FF2B5EF4-FFF2-40B4-BE49-F238E27FC236}">
                  <a16:creationId xmlns:a16="http://schemas.microsoft.com/office/drawing/2014/main" id="{85637C24-CB67-39B9-8E69-9069DB3119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46492" y="720960"/>
              <a:ext cx="357518" cy="2465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직선 연결선 535">
              <a:extLst>
                <a:ext uri="{FF2B5EF4-FFF2-40B4-BE49-F238E27FC236}">
                  <a16:creationId xmlns:a16="http://schemas.microsoft.com/office/drawing/2014/main" id="{28B41F94-62D9-3DFF-0FF8-87B0CF0EFEE6}"/>
                </a:ext>
              </a:extLst>
            </p:cNvPr>
            <p:cNvCxnSpPr>
              <a:cxnSpLocks/>
            </p:cNvCxnSpPr>
            <p:nvPr/>
          </p:nvCxnSpPr>
          <p:spPr>
            <a:xfrm>
              <a:off x="1889402" y="1041168"/>
              <a:ext cx="21786" cy="146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직선 연결선 539">
              <a:extLst>
                <a:ext uri="{FF2B5EF4-FFF2-40B4-BE49-F238E27FC236}">
                  <a16:creationId xmlns:a16="http://schemas.microsoft.com/office/drawing/2014/main" id="{8F22AEC1-2BAA-8821-DF93-1B4D9D6A5D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042" y="701818"/>
              <a:ext cx="457957" cy="2076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직선 연결선 541">
              <a:extLst>
                <a:ext uri="{FF2B5EF4-FFF2-40B4-BE49-F238E27FC236}">
                  <a16:creationId xmlns:a16="http://schemas.microsoft.com/office/drawing/2014/main" id="{5EB601A4-B5E3-6CF5-990A-AA573FB69E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1999" y="491695"/>
              <a:ext cx="62506" cy="2101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직선 연결선 546">
              <a:extLst>
                <a:ext uri="{FF2B5EF4-FFF2-40B4-BE49-F238E27FC236}">
                  <a16:creationId xmlns:a16="http://schemas.microsoft.com/office/drawing/2014/main" id="{0FCDA10A-636D-7D21-56DC-1BBADB9731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1999" y="708528"/>
              <a:ext cx="272011" cy="108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직선 연결선 550">
              <a:extLst>
                <a:ext uri="{FF2B5EF4-FFF2-40B4-BE49-F238E27FC236}">
                  <a16:creationId xmlns:a16="http://schemas.microsoft.com/office/drawing/2014/main" id="{41CBC5B6-07FA-38C0-D0C2-834BDCA620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7097" y="662940"/>
              <a:ext cx="454463" cy="844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직선 연결선 553">
              <a:extLst>
                <a:ext uri="{FF2B5EF4-FFF2-40B4-BE49-F238E27FC236}">
                  <a16:creationId xmlns:a16="http://schemas.microsoft.com/office/drawing/2014/main" id="{CFFED05A-AA47-CE2E-E9EF-C76DC0EEF7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073" y="661311"/>
              <a:ext cx="48179" cy="1906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직선 연결선 556">
              <a:extLst>
                <a:ext uri="{FF2B5EF4-FFF2-40B4-BE49-F238E27FC236}">
                  <a16:creationId xmlns:a16="http://schemas.microsoft.com/office/drawing/2014/main" id="{D6AE25ED-5D19-2991-DB9C-E48C13B972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852" y="304498"/>
              <a:ext cx="317708" cy="3840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직선 연결선 558">
              <a:extLst>
                <a:ext uri="{FF2B5EF4-FFF2-40B4-BE49-F238E27FC236}">
                  <a16:creationId xmlns:a16="http://schemas.microsoft.com/office/drawing/2014/main" id="{DBD19EF1-6524-C4BA-79FC-28E21DEC1C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31560" y="316828"/>
              <a:ext cx="100439" cy="3665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직선 연결선 563">
              <a:extLst>
                <a:ext uri="{FF2B5EF4-FFF2-40B4-BE49-F238E27FC236}">
                  <a16:creationId xmlns:a16="http://schemas.microsoft.com/office/drawing/2014/main" id="{B4E92108-891D-03F8-F2DC-3460FBB669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888" y="386362"/>
              <a:ext cx="131688" cy="3787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직선 연결선 565">
              <a:extLst>
                <a:ext uri="{FF2B5EF4-FFF2-40B4-BE49-F238E27FC236}">
                  <a16:creationId xmlns:a16="http://schemas.microsoft.com/office/drawing/2014/main" id="{DB538573-7B03-5659-19B2-27653CA858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076" y="311623"/>
              <a:ext cx="333443" cy="685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직선 연결선 569">
              <a:extLst>
                <a:ext uri="{FF2B5EF4-FFF2-40B4-BE49-F238E27FC236}">
                  <a16:creationId xmlns:a16="http://schemas.microsoft.com/office/drawing/2014/main" id="{23807A70-CCB3-68BD-4A01-A4A6BA1529CD}"/>
                </a:ext>
              </a:extLst>
            </p:cNvPr>
            <p:cNvCxnSpPr>
              <a:cxnSpLocks/>
            </p:cNvCxnSpPr>
            <p:nvPr/>
          </p:nvCxnSpPr>
          <p:spPr>
            <a:xfrm>
              <a:off x="718886" y="329657"/>
              <a:ext cx="58211" cy="3332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직선 연결선 573">
              <a:extLst>
                <a:ext uri="{FF2B5EF4-FFF2-40B4-BE49-F238E27FC236}">
                  <a16:creationId xmlns:a16="http://schemas.microsoft.com/office/drawing/2014/main" id="{9BDBADED-70F8-0857-9BAE-17B0C12B8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570" y="357348"/>
              <a:ext cx="269403" cy="2394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직선 연결선 576">
              <a:extLst>
                <a:ext uri="{FF2B5EF4-FFF2-40B4-BE49-F238E27FC236}">
                  <a16:creationId xmlns:a16="http://schemas.microsoft.com/office/drawing/2014/main" id="{38590681-AFBC-A70F-3D96-B9D5FFAD58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5164" y="316831"/>
              <a:ext cx="361176" cy="290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직선 연결선 578">
              <a:extLst>
                <a:ext uri="{FF2B5EF4-FFF2-40B4-BE49-F238E27FC236}">
                  <a16:creationId xmlns:a16="http://schemas.microsoft.com/office/drawing/2014/main" id="{952B0F34-DA0A-2A52-F213-9A4AE3206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097" y="355546"/>
              <a:ext cx="413770" cy="3057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직선 연결선 583">
              <a:extLst>
                <a:ext uri="{FF2B5EF4-FFF2-40B4-BE49-F238E27FC236}">
                  <a16:creationId xmlns:a16="http://schemas.microsoft.com/office/drawing/2014/main" id="{98A053E1-03C5-4A37-C75D-756514AA51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0191" y="451829"/>
              <a:ext cx="506667" cy="2060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직선 연결선 585">
              <a:extLst>
                <a:ext uri="{FF2B5EF4-FFF2-40B4-BE49-F238E27FC236}">
                  <a16:creationId xmlns:a16="http://schemas.microsoft.com/office/drawing/2014/main" id="{37038B52-3CB3-E7B8-D8EE-9C8A65A4A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3662" y="218641"/>
              <a:ext cx="180612" cy="1030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직선 연결선 589">
              <a:extLst>
                <a:ext uri="{FF2B5EF4-FFF2-40B4-BE49-F238E27FC236}">
                  <a16:creationId xmlns:a16="http://schemas.microsoft.com/office/drawing/2014/main" id="{957C5B59-1845-4E6E-49DD-7D2B5ACDDA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519" y="6211"/>
              <a:ext cx="111143" cy="3009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직선 연결선 592">
              <a:extLst>
                <a:ext uri="{FF2B5EF4-FFF2-40B4-BE49-F238E27FC236}">
                  <a16:creationId xmlns:a16="http://schemas.microsoft.com/office/drawing/2014/main" id="{364AA4F8-A94D-D465-79B4-BC034FD8B3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704" y="379906"/>
              <a:ext cx="523717" cy="794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직선 연결선 594">
              <a:extLst>
                <a:ext uri="{FF2B5EF4-FFF2-40B4-BE49-F238E27FC236}">
                  <a16:creationId xmlns:a16="http://schemas.microsoft.com/office/drawing/2014/main" id="{6CBCAC54-724C-FA61-184F-8A52EF3AB0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516" y="-7029"/>
              <a:ext cx="356146" cy="3715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직선 연결선 597">
              <a:extLst>
                <a:ext uri="{FF2B5EF4-FFF2-40B4-BE49-F238E27FC236}">
                  <a16:creationId xmlns:a16="http://schemas.microsoft.com/office/drawing/2014/main" id="{C7B4A0B5-37F1-5D23-B742-8EFC96DC3C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9417" y="165710"/>
              <a:ext cx="442407" cy="235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직선 연결선 599">
              <a:extLst>
                <a:ext uri="{FF2B5EF4-FFF2-40B4-BE49-F238E27FC236}">
                  <a16:creationId xmlns:a16="http://schemas.microsoft.com/office/drawing/2014/main" id="{D09FC76E-2EBD-D4EA-6C5F-74A16CCE1C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417" y="172631"/>
              <a:ext cx="255178" cy="2823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직선 연결선 602">
              <a:extLst>
                <a:ext uri="{FF2B5EF4-FFF2-40B4-BE49-F238E27FC236}">
                  <a16:creationId xmlns:a16="http://schemas.microsoft.com/office/drawing/2014/main" id="{900605C9-B893-6A65-5DE1-C83539F89D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704" y="36577"/>
              <a:ext cx="320287" cy="1496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직선 연결선 617">
              <a:extLst>
                <a:ext uri="{FF2B5EF4-FFF2-40B4-BE49-F238E27FC236}">
                  <a16:creationId xmlns:a16="http://schemas.microsoft.com/office/drawing/2014/main" id="{2784EE6A-7E3D-1AC0-4CF9-1A11D2A0E2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2319" y="186239"/>
              <a:ext cx="295849" cy="869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직선 연결선 625">
              <a:extLst>
                <a:ext uri="{FF2B5EF4-FFF2-40B4-BE49-F238E27FC236}">
                  <a16:creationId xmlns:a16="http://schemas.microsoft.com/office/drawing/2014/main" id="{E9277F9A-41C5-E031-F42A-6A5413DBB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529784" y="-741685"/>
              <a:ext cx="803137" cy="12658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직선 연결선 631">
              <a:extLst>
                <a:ext uri="{FF2B5EF4-FFF2-40B4-BE49-F238E27FC236}">
                  <a16:creationId xmlns:a16="http://schemas.microsoft.com/office/drawing/2014/main" id="{6712C507-8372-3DB0-93EC-5984914ECA95}"/>
                </a:ext>
              </a:extLst>
            </p:cNvPr>
            <p:cNvCxnSpPr>
              <a:cxnSpLocks/>
            </p:cNvCxnSpPr>
            <p:nvPr/>
          </p:nvCxnSpPr>
          <p:spPr>
            <a:xfrm>
              <a:off x="658335" y="-330656"/>
              <a:ext cx="89656" cy="3766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직선 연결선 636">
              <a:extLst>
                <a:ext uri="{FF2B5EF4-FFF2-40B4-BE49-F238E27FC236}">
                  <a16:creationId xmlns:a16="http://schemas.microsoft.com/office/drawing/2014/main" id="{C96DB548-FA3E-6BDA-1CA8-2931498190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1935" y="447390"/>
              <a:ext cx="46153" cy="1990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직선 연결선 643">
              <a:extLst>
                <a:ext uri="{FF2B5EF4-FFF2-40B4-BE49-F238E27FC236}">
                  <a16:creationId xmlns:a16="http://schemas.microsoft.com/office/drawing/2014/main" id="{741F0E99-0877-1346-9FF7-B38A090F2A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55245" y="424975"/>
              <a:ext cx="416537" cy="2125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직선 연결선 645">
              <a:extLst>
                <a:ext uri="{FF2B5EF4-FFF2-40B4-BE49-F238E27FC236}">
                  <a16:creationId xmlns:a16="http://schemas.microsoft.com/office/drawing/2014/main" id="{8927DACF-EADF-C333-6F94-1431E75914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18355" y="188525"/>
              <a:ext cx="639408" cy="2516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직선 연결선 647">
              <a:extLst>
                <a:ext uri="{FF2B5EF4-FFF2-40B4-BE49-F238E27FC236}">
                  <a16:creationId xmlns:a16="http://schemas.microsoft.com/office/drawing/2014/main" id="{C888FFD7-826C-8BAD-A767-DB41B973BE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8302" y="295763"/>
              <a:ext cx="152570" cy="315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직선 연결선 649">
              <a:extLst>
                <a:ext uri="{FF2B5EF4-FFF2-40B4-BE49-F238E27FC236}">
                  <a16:creationId xmlns:a16="http://schemas.microsoft.com/office/drawing/2014/main" id="{1C101D31-264B-9FC8-FF2F-6A40FE12EA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598" y="254586"/>
              <a:ext cx="186084" cy="1439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직선 연결선 659">
              <a:extLst>
                <a:ext uri="{FF2B5EF4-FFF2-40B4-BE49-F238E27FC236}">
                  <a16:creationId xmlns:a16="http://schemas.microsoft.com/office/drawing/2014/main" id="{0BD2497D-6632-9C94-FDE1-31DF82B36C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84841" y="164718"/>
              <a:ext cx="391372" cy="1286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직선 연결선 662">
              <a:extLst>
                <a:ext uri="{FF2B5EF4-FFF2-40B4-BE49-F238E27FC236}">
                  <a16:creationId xmlns:a16="http://schemas.microsoft.com/office/drawing/2014/main" id="{C49FDA84-9F6E-BA75-A035-656E2D5531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96324" y="162344"/>
              <a:ext cx="297561" cy="2303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직선 연결선 673">
              <a:extLst>
                <a:ext uri="{FF2B5EF4-FFF2-40B4-BE49-F238E27FC236}">
                  <a16:creationId xmlns:a16="http://schemas.microsoft.com/office/drawing/2014/main" id="{AE4389A2-1456-E4DF-8DF5-E119E5458A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28" y="-134545"/>
              <a:ext cx="358294" cy="2991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직선 연결선 675">
              <a:extLst>
                <a:ext uri="{FF2B5EF4-FFF2-40B4-BE49-F238E27FC236}">
                  <a16:creationId xmlns:a16="http://schemas.microsoft.com/office/drawing/2014/main" id="{69E6ED74-BE92-D80A-7DCB-D7C23BF5F2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661" y="-127055"/>
              <a:ext cx="292396" cy="1910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직선 연결선 677">
              <a:extLst>
                <a:ext uri="{FF2B5EF4-FFF2-40B4-BE49-F238E27FC236}">
                  <a16:creationId xmlns:a16="http://schemas.microsoft.com/office/drawing/2014/main" id="{87773449-4342-B8C7-5369-AD4A209B5C31}"/>
                </a:ext>
              </a:extLst>
            </p:cNvPr>
            <p:cNvCxnSpPr>
              <a:cxnSpLocks/>
            </p:cNvCxnSpPr>
            <p:nvPr/>
          </p:nvCxnSpPr>
          <p:spPr>
            <a:xfrm>
              <a:off x="513576" y="-57285"/>
              <a:ext cx="67695" cy="1752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직선 연결선 680">
              <a:extLst>
                <a:ext uri="{FF2B5EF4-FFF2-40B4-BE49-F238E27FC236}">
                  <a16:creationId xmlns:a16="http://schemas.microsoft.com/office/drawing/2014/main" id="{BE363D1B-5CB2-C474-875A-FF91311EF1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131" y="-229861"/>
              <a:ext cx="238666" cy="1257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직선 연결선 682">
              <a:extLst>
                <a:ext uri="{FF2B5EF4-FFF2-40B4-BE49-F238E27FC236}">
                  <a16:creationId xmlns:a16="http://schemas.microsoft.com/office/drawing/2014/main" id="{6DE8F694-D7AE-62F0-B8FF-F70510A51F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87048" y="-171637"/>
              <a:ext cx="221204" cy="2691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직선 연결선 684">
              <a:extLst>
                <a:ext uri="{FF2B5EF4-FFF2-40B4-BE49-F238E27FC236}">
                  <a16:creationId xmlns:a16="http://schemas.microsoft.com/office/drawing/2014/main" id="{CD671591-CDF8-31FF-5B39-3F3ACEC1FA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8971" y="-79914"/>
              <a:ext cx="268408" cy="842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직선 연결선 686">
              <a:extLst>
                <a:ext uri="{FF2B5EF4-FFF2-40B4-BE49-F238E27FC236}">
                  <a16:creationId xmlns:a16="http://schemas.microsoft.com/office/drawing/2014/main" id="{92587366-CE74-3365-3F98-4C753700F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795" y="-464658"/>
              <a:ext cx="97781" cy="3305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3" name="그룹 852">
            <a:extLst>
              <a:ext uri="{FF2B5EF4-FFF2-40B4-BE49-F238E27FC236}">
                <a16:creationId xmlns:a16="http://schemas.microsoft.com/office/drawing/2014/main" id="{9C31FA36-6F8B-D775-3B09-050FF268309B}"/>
              </a:ext>
            </a:extLst>
          </p:cNvPr>
          <p:cNvGrpSpPr/>
          <p:nvPr/>
        </p:nvGrpSpPr>
        <p:grpSpPr>
          <a:xfrm rot="19922996">
            <a:off x="-1650194" y="1721047"/>
            <a:ext cx="4147724" cy="2299699"/>
            <a:chOff x="-540639" y="-747763"/>
            <a:chExt cx="2610889" cy="1985583"/>
          </a:xfrm>
          <a:effectLst>
            <a:outerShdw blurRad="50800" dist="38100" dir="2700000" algn="tl" rotWithShape="0">
              <a:srgbClr val="4F4638"/>
            </a:outerShdw>
          </a:effectLst>
        </p:grpSpPr>
        <p:cxnSp>
          <p:nvCxnSpPr>
            <p:cNvPr id="854" name="직선 연결선 853">
              <a:extLst>
                <a:ext uri="{FF2B5EF4-FFF2-40B4-BE49-F238E27FC236}">
                  <a16:creationId xmlns:a16="http://schemas.microsoft.com/office/drawing/2014/main" id="{1D503A32-C16E-4918-DB65-D302D2D44BAA}"/>
                </a:ext>
              </a:extLst>
            </p:cNvPr>
            <p:cNvCxnSpPr>
              <a:cxnSpLocks/>
            </p:cNvCxnSpPr>
            <p:nvPr/>
          </p:nvCxnSpPr>
          <p:spPr>
            <a:xfrm>
              <a:off x="-540639" y="513887"/>
              <a:ext cx="2610889" cy="7198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직선 연결선 854">
              <a:extLst>
                <a:ext uri="{FF2B5EF4-FFF2-40B4-BE49-F238E27FC236}">
                  <a16:creationId xmlns:a16="http://schemas.microsoft.com/office/drawing/2014/main" id="{C6FD56F8-4D2D-8CBA-7CAB-218FAF41F04E}"/>
                </a:ext>
              </a:extLst>
            </p:cNvPr>
            <p:cNvCxnSpPr>
              <a:cxnSpLocks/>
            </p:cNvCxnSpPr>
            <p:nvPr/>
          </p:nvCxnSpPr>
          <p:spPr>
            <a:xfrm>
              <a:off x="279135" y="-747763"/>
              <a:ext cx="1791115" cy="1985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직선 연결선 855">
              <a:extLst>
                <a:ext uri="{FF2B5EF4-FFF2-40B4-BE49-F238E27FC236}">
                  <a16:creationId xmlns:a16="http://schemas.microsoft.com/office/drawing/2014/main" id="{033CCD74-8515-0712-AE47-52091897C9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3975" y="946417"/>
              <a:ext cx="483089" cy="80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직선 연결선 856">
              <a:extLst>
                <a:ext uri="{FF2B5EF4-FFF2-40B4-BE49-F238E27FC236}">
                  <a16:creationId xmlns:a16="http://schemas.microsoft.com/office/drawing/2014/main" id="{8824FEB7-A8EB-7F6B-66D5-33439FF39EAB}"/>
                </a:ext>
              </a:extLst>
            </p:cNvPr>
            <p:cNvCxnSpPr>
              <a:cxnSpLocks/>
            </p:cNvCxnSpPr>
            <p:nvPr/>
          </p:nvCxnSpPr>
          <p:spPr>
            <a:xfrm rot="1677004" flipH="1">
              <a:off x="1157789" y="637039"/>
              <a:ext cx="115174" cy="3864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직선 연결선 857">
              <a:extLst>
                <a:ext uri="{FF2B5EF4-FFF2-40B4-BE49-F238E27FC236}">
                  <a16:creationId xmlns:a16="http://schemas.microsoft.com/office/drawing/2014/main" id="{63715F3D-4726-ECED-BBE3-AA6E3B15E579}"/>
                </a:ext>
              </a:extLst>
            </p:cNvPr>
            <p:cNvCxnSpPr>
              <a:cxnSpLocks/>
            </p:cNvCxnSpPr>
            <p:nvPr/>
          </p:nvCxnSpPr>
          <p:spPr>
            <a:xfrm rot="1677004" flipH="1">
              <a:off x="1502588" y="686340"/>
              <a:ext cx="43079" cy="3561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직선 연결선 858">
              <a:extLst>
                <a:ext uri="{FF2B5EF4-FFF2-40B4-BE49-F238E27FC236}">
                  <a16:creationId xmlns:a16="http://schemas.microsoft.com/office/drawing/2014/main" id="{707DBB43-7088-4CB0-A607-436729BE14DA}"/>
                </a:ext>
              </a:extLst>
            </p:cNvPr>
            <p:cNvCxnSpPr>
              <a:cxnSpLocks/>
            </p:cNvCxnSpPr>
            <p:nvPr/>
          </p:nvCxnSpPr>
          <p:spPr>
            <a:xfrm rot="1677004" flipH="1">
              <a:off x="1628537" y="1006239"/>
              <a:ext cx="335915" cy="725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직선 연결선 859">
              <a:extLst>
                <a:ext uri="{FF2B5EF4-FFF2-40B4-BE49-F238E27FC236}">
                  <a16:creationId xmlns:a16="http://schemas.microsoft.com/office/drawing/2014/main" id="{2622300A-7A9F-7C72-0B35-C5A33B3E87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042" y="701818"/>
              <a:ext cx="457957" cy="2076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직선 연결선 860">
              <a:extLst>
                <a:ext uri="{FF2B5EF4-FFF2-40B4-BE49-F238E27FC236}">
                  <a16:creationId xmlns:a16="http://schemas.microsoft.com/office/drawing/2014/main" id="{031653A6-050D-BA5A-F69D-1B7942B764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1999" y="491695"/>
              <a:ext cx="62506" cy="2101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직선 연결선 861">
              <a:extLst>
                <a:ext uri="{FF2B5EF4-FFF2-40B4-BE49-F238E27FC236}">
                  <a16:creationId xmlns:a16="http://schemas.microsoft.com/office/drawing/2014/main" id="{C455605C-E433-9B28-BC9B-9017BA4AD4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1999" y="708528"/>
              <a:ext cx="272011" cy="108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직선 연결선 862">
              <a:extLst>
                <a:ext uri="{FF2B5EF4-FFF2-40B4-BE49-F238E27FC236}">
                  <a16:creationId xmlns:a16="http://schemas.microsoft.com/office/drawing/2014/main" id="{0E9216E0-C66F-83E8-331C-42223CFB65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7097" y="662940"/>
              <a:ext cx="454463" cy="844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직선 연결선 863">
              <a:extLst>
                <a:ext uri="{FF2B5EF4-FFF2-40B4-BE49-F238E27FC236}">
                  <a16:creationId xmlns:a16="http://schemas.microsoft.com/office/drawing/2014/main" id="{C86A911D-E5AF-6531-C3A3-A851A50EC9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073" y="661311"/>
              <a:ext cx="48179" cy="1906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직선 연결선 864">
              <a:extLst>
                <a:ext uri="{FF2B5EF4-FFF2-40B4-BE49-F238E27FC236}">
                  <a16:creationId xmlns:a16="http://schemas.microsoft.com/office/drawing/2014/main" id="{4E9D0C44-EE4D-9390-50D3-A920CF74C2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852" y="304498"/>
              <a:ext cx="317708" cy="3840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직선 연결선 865">
              <a:extLst>
                <a:ext uri="{FF2B5EF4-FFF2-40B4-BE49-F238E27FC236}">
                  <a16:creationId xmlns:a16="http://schemas.microsoft.com/office/drawing/2014/main" id="{1D8821EF-D14B-3DF8-EB76-E14EC176F1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31560" y="316828"/>
              <a:ext cx="100439" cy="3665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직선 연결선 866">
              <a:extLst>
                <a:ext uri="{FF2B5EF4-FFF2-40B4-BE49-F238E27FC236}">
                  <a16:creationId xmlns:a16="http://schemas.microsoft.com/office/drawing/2014/main" id="{858B0E19-E789-B836-E3E7-A36189BA25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888" y="386362"/>
              <a:ext cx="131688" cy="3787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직선 연결선 867">
              <a:extLst>
                <a:ext uri="{FF2B5EF4-FFF2-40B4-BE49-F238E27FC236}">
                  <a16:creationId xmlns:a16="http://schemas.microsoft.com/office/drawing/2014/main" id="{A397BC87-3192-9395-11DD-33FD3DA341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076" y="311623"/>
              <a:ext cx="333443" cy="685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직선 연결선 868">
              <a:extLst>
                <a:ext uri="{FF2B5EF4-FFF2-40B4-BE49-F238E27FC236}">
                  <a16:creationId xmlns:a16="http://schemas.microsoft.com/office/drawing/2014/main" id="{BD7C2B42-39AC-A595-B10C-AEA3B8D2DA50}"/>
                </a:ext>
              </a:extLst>
            </p:cNvPr>
            <p:cNvCxnSpPr>
              <a:cxnSpLocks/>
            </p:cNvCxnSpPr>
            <p:nvPr/>
          </p:nvCxnSpPr>
          <p:spPr>
            <a:xfrm>
              <a:off x="718886" y="329657"/>
              <a:ext cx="58211" cy="3332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직선 연결선 869">
              <a:extLst>
                <a:ext uri="{FF2B5EF4-FFF2-40B4-BE49-F238E27FC236}">
                  <a16:creationId xmlns:a16="http://schemas.microsoft.com/office/drawing/2014/main" id="{645AE6E5-C0C1-CA05-E9BF-106471D56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570" y="357348"/>
              <a:ext cx="269403" cy="2394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직선 연결선 870">
              <a:extLst>
                <a:ext uri="{FF2B5EF4-FFF2-40B4-BE49-F238E27FC236}">
                  <a16:creationId xmlns:a16="http://schemas.microsoft.com/office/drawing/2014/main" id="{32C422BC-D9E4-E335-1668-1D3E6A4AA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5164" y="316831"/>
              <a:ext cx="361176" cy="290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직선 연결선 871">
              <a:extLst>
                <a:ext uri="{FF2B5EF4-FFF2-40B4-BE49-F238E27FC236}">
                  <a16:creationId xmlns:a16="http://schemas.microsoft.com/office/drawing/2014/main" id="{8D957F05-9ECE-B9DA-3AD2-F76CD8ED9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097" y="355546"/>
              <a:ext cx="413770" cy="3057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직선 연결선 872">
              <a:extLst>
                <a:ext uri="{FF2B5EF4-FFF2-40B4-BE49-F238E27FC236}">
                  <a16:creationId xmlns:a16="http://schemas.microsoft.com/office/drawing/2014/main" id="{175F96BF-C0A6-99D2-1120-989B8208B3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0191" y="451829"/>
              <a:ext cx="506667" cy="2060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직선 연결선 873">
              <a:extLst>
                <a:ext uri="{FF2B5EF4-FFF2-40B4-BE49-F238E27FC236}">
                  <a16:creationId xmlns:a16="http://schemas.microsoft.com/office/drawing/2014/main" id="{76102F86-DB6A-62E9-A078-A268BDAFC4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3662" y="218641"/>
              <a:ext cx="180612" cy="1030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직선 연결선 874">
              <a:extLst>
                <a:ext uri="{FF2B5EF4-FFF2-40B4-BE49-F238E27FC236}">
                  <a16:creationId xmlns:a16="http://schemas.microsoft.com/office/drawing/2014/main" id="{93EB0B4F-22DC-E66B-1449-963F024BB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519" y="6211"/>
              <a:ext cx="111143" cy="3009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직선 연결선 875">
              <a:extLst>
                <a:ext uri="{FF2B5EF4-FFF2-40B4-BE49-F238E27FC236}">
                  <a16:creationId xmlns:a16="http://schemas.microsoft.com/office/drawing/2014/main" id="{F82A4845-3E2E-4B5E-EE09-279C3FBBD9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704" y="379906"/>
              <a:ext cx="523717" cy="794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직선 연결선 876">
              <a:extLst>
                <a:ext uri="{FF2B5EF4-FFF2-40B4-BE49-F238E27FC236}">
                  <a16:creationId xmlns:a16="http://schemas.microsoft.com/office/drawing/2014/main" id="{A77EF505-3898-144F-821F-8DE6A10C1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516" y="-7029"/>
              <a:ext cx="356146" cy="3715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직선 연결선 877">
              <a:extLst>
                <a:ext uri="{FF2B5EF4-FFF2-40B4-BE49-F238E27FC236}">
                  <a16:creationId xmlns:a16="http://schemas.microsoft.com/office/drawing/2014/main" id="{3BEA41A8-E623-457F-3018-9DDC42A130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9417" y="165710"/>
              <a:ext cx="442407" cy="235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직선 연결선 878">
              <a:extLst>
                <a:ext uri="{FF2B5EF4-FFF2-40B4-BE49-F238E27FC236}">
                  <a16:creationId xmlns:a16="http://schemas.microsoft.com/office/drawing/2014/main" id="{2AF4786D-0E66-A171-9FEB-50C10FDE4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417" y="172631"/>
              <a:ext cx="255178" cy="2823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직선 연결선 879">
              <a:extLst>
                <a:ext uri="{FF2B5EF4-FFF2-40B4-BE49-F238E27FC236}">
                  <a16:creationId xmlns:a16="http://schemas.microsoft.com/office/drawing/2014/main" id="{C7AF672C-FF11-DEE4-E9BF-E1CF25CFEA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704" y="36577"/>
              <a:ext cx="320287" cy="1496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직선 연결선 880">
              <a:extLst>
                <a:ext uri="{FF2B5EF4-FFF2-40B4-BE49-F238E27FC236}">
                  <a16:creationId xmlns:a16="http://schemas.microsoft.com/office/drawing/2014/main" id="{A0A995B9-6FA6-2D09-106E-BF7CB17FD7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2319" y="186239"/>
              <a:ext cx="295849" cy="869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직선 연결선 881">
              <a:extLst>
                <a:ext uri="{FF2B5EF4-FFF2-40B4-BE49-F238E27FC236}">
                  <a16:creationId xmlns:a16="http://schemas.microsoft.com/office/drawing/2014/main" id="{31211EE7-5C0B-93A1-D85B-FA1A2E0C1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529784" y="-741685"/>
              <a:ext cx="803137" cy="12658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직선 연결선 882">
              <a:extLst>
                <a:ext uri="{FF2B5EF4-FFF2-40B4-BE49-F238E27FC236}">
                  <a16:creationId xmlns:a16="http://schemas.microsoft.com/office/drawing/2014/main" id="{3DF4AA30-81BC-85C0-E736-79D2149A49AE}"/>
                </a:ext>
              </a:extLst>
            </p:cNvPr>
            <p:cNvCxnSpPr>
              <a:cxnSpLocks/>
            </p:cNvCxnSpPr>
            <p:nvPr/>
          </p:nvCxnSpPr>
          <p:spPr>
            <a:xfrm>
              <a:off x="658335" y="-330656"/>
              <a:ext cx="89656" cy="3766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직선 연결선 883">
              <a:extLst>
                <a:ext uri="{FF2B5EF4-FFF2-40B4-BE49-F238E27FC236}">
                  <a16:creationId xmlns:a16="http://schemas.microsoft.com/office/drawing/2014/main" id="{9E559D80-5170-E6FD-97ED-97EDE3E679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1935" y="447390"/>
              <a:ext cx="46153" cy="1990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직선 연결선 884">
              <a:extLst>
                <a:ext uri="{FF2B5EF4-FFF2-40B4-BE49-F238E27FC236}">
                  <a16:creationId xmlns:a16="http://schemas.microsoft.com/office/drawing/2014/main" id="{B5738640-5B32-F81D-6C40-0880A019D8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55245" y="424975"/>
              <a:ext cx="416537" cy="2125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직선 연결선 885">
              <a:extLst>
                <a:ext uri="{FF2B5EF4-FFF2-40B4-BE49-F238E27FC236}">
                  <a16:creationId xmlns:a16="http://schemas.microsoft.com/office/drawing/2014/main" id="{6383789B-2D93-FD68-C57F-491C60AA8A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18355" y="188525"/>
              <a:ext cx="639408" cy="2516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직선 연결선 886">
              <a:extLst>
                <a:ext uri="{FF2B5EF4-FFF2-40B4-BE49-F238E27FC236}">
                  <a16:creationId xmlns:a16="http://schemas.microsoft.com/office/drawing/2014/main" id="{E715FA3A-393A-F479-FF95-0C8564AD57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8302" y="295763"/>
              <a:ext cx="152570" cy="315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직선 연결선 887">
              <a:extLst>
                <a:ext uri="{FF2B5EF4-FFF2-40B4-BE49-F238E27FC236}">
                  <a16:creationId xmlns:a16="http://schemas.microsoft.com/office/drawing/2014/main" id="{7391DF1F-B8E2-0E2B-2B24-3FCB88FD27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598" y="254586"/>
              <a:ext cx="186084" cy="1439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직선 연결선 888">
              <a:extLst>
                <a:ext uri="{FF2B5EF4-FFF2-40B4-BE49-F238E27FC236}">
                  <a16:creationId xmlns:a16="http://schemas.microsoft.com/office/drawing/2014/main" id="{7DA73E9F-C08E-06D4-5390-1D18BC6C16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84841" y="164718"/>
              <a:ext cx="391372" cy="1286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직선 연결선 889">
              <a:extLst>
                <a:ext uri="{FF2B5EF4-FFF2-40B4-BE49-F238E27FC236}">
                  <a16:creationId xmlns:a16="http://schemas.microsoft.com/office/drawing/2014/main" id="{5694CE7E-A82C-04C2-9A38-7AAD7BA851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96324" y="162344"/>
              <a:ext cx="297561" cy="2303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직선 연결선 890">
              <a:extLst>
                <a:ext uri="{FF2B5EF4-FFF2-40B4-BE49-F238E27FC236}">
                  <a16:creationId xmlns:a16="http://schemas.microsoft.com/office/drawing/2014/main" id="{18A64D58-B156-733E-9858-5A7323E1EF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28" y="-134545"/>
              <a:ext cx="358294" cy="2991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직선 연결선 891">
              <a:extLst>
                <a:ext uri="{FF2B5EF4-FFF2-40B4-BE49-F238E27FC236}">
                  <a16:creationId xmlns:a16="http://schemas.microsoft.com/office/drawing/2014/main" id="{38C74DC0-531F-AC2C-7EFF-1C6B8172C7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661" y="-127055"/>
              <a:ext cx="292396" cy="1910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직선 연결선 892">
              <a:extLst>
                <a:ext uri="{FF2B5EF4-FFF2-40B4-BE49-F238E27FC236}">
                  <a16:creationId xmlns:a16="http://schemas.microsoft.com/office/drawing/2014/main" id="{36D3FD6A-3164-6032-936F-5083981E3ADE}"/>
                </a:ext>
              </a:extLst>
            </p:cNvPr>
            <p:cNvCxnSpPr>
              <a:cxnSpLocks/>
            </p:cNvCxnSpPr>
            <p:nvPr/>
          </p:nvCxnSpPr>
          <p:spPr>
            <a:xfrm>
              <a:off x="513576" y="-57285"/>
              <a:ext cx="67695" cy="1752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직선 연결선 893">
              <a:extLst>
                <a:ext uri="{FF2B5EF4-FFF2-40B4-BE49-F238E27FC236}">
                  <a16:creationId xmlns:a16="http://schemas.microsoft.com/office/drawing/2014/main" id="{A62EC723-BE80-CACD-5FF9-D9BF1AE017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131" y="-229861"/>
              <a:ext cx="238666" cy="1257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직선 연결선 894">
              <a:extLst>
                <a:ext uri="{FF2B5EF4-FFF2-40B4-BE49-F238E27FC236}">
                  <a16:creationId xmlns:a16="http://schemas.microsoft.com/office/drawing/2014/main" id="{31EEF110-7751-4487-AC31-4C427A6E02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87048" y="-171637"/>
              <a:ext cx="221204" cy="2691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직선 연결선 895">
              <a:extLst>
                <a:ext uri="{FF2B5EF4-FFF2-40B4-BE49-F238E27FC236}">
                  <a16:creationId xmlns:a16="http://schemas.microsoft.com/office/drawing/2014/main" id="{EB9F1803-F8CF-26B1-DBE3-74BBF2DAD6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8971" y="-79914"/>
              <a:ext cx="268408" cy="842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직선 연결선 896">
              <a:extLst>
                <a:ext uri="{FF2B5EF4-FFF2-40B4-BE49-F238E27FC236}">
                  <a16:creationId xmlns:a16="http://schemas.microsoft.com/office/drawing/2014/main" id="{B9DA18DC-84FB-B0FD-469E-B50A6C948B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795" y="-464658"/>
              <a:ext cx="97781" cy="3305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6" name="그룹 905">
            <a:extLst>
              <a:ext uri="{FF2B5EF4-FFF2-40B4-BE49-F238E27FC236}">
                <a16:creationId xmlns:a16="http://schemas.microsoft.com/office/drawing/2014/main" id="{FD1FA4BE-F3AF-B7B1-61E0-5653481BFE3F}"/>
              </a:ext>
            </a:extLst>
          </p:cNvPr>
          <p:cNvGrpSpPr/>
          <p:nvPr/>
        </p:nvGrpSpPr>
        <p:grpSpPr>
          <a:xfrm rot="17586476">
            <a:off x="-823885" y="5132190"/>
            <a:ext cx="2610889" cy="1985583"/>
            <a:chOff x="-540639" y="-747763"/>
            <a:chExt cx="2610889" cy="1985583"/>
          </a:xfrm>
          <a:effectLst>
            <a:outerShdw blurRad="50800" dist="38100" dir="2700000" algn="tl" rotWithShape="0">
              <a:srgbClr val="4F4638"/>
            </a:outerShdw>
          </a:effectLst>
        </p:grpSpPr>
        <p:cxnSp>
          <p:nvCxnSpPr>
            <p:cNvPr id="907" name="직선 연결선 906">
              <a:extLst>
                <a:ext uri="{FF2B5EF4-FFF2-40B4-BE49-F238E27FC236}">
                  <a16:creationId xmlns:a16="http://schemas.microsoft.com/office/drawing/2014/main" id="{80991943-BCAE-A22C-5DD3-CDB4072175B4}"/>
                </a:ext>
              </a:extLst>
            </p:cNvPr>
            <p:cNvCxnSpPr>
              <a:cxnSpLocks/>
            </p:cNvCxnSpPr>
            <p:nvPr/>
          </p:nvCxnSpPr>
          <p:spPr>
            <a:xfrm>
              <a:off x="-540639" y="513887"/>
              <a:ext cx="2610889" cy="7198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직선 연결선 907">
              <a:extLst>
                <a:ext uri="{FF2B5EF4-FFF2-40B4-BE49-F238E27FC236}">
                  <a16:creationId xmlns:a16="http://schemas.microsoft.com/office/drawing/2014/main" id="{AF7F75D5-7108-3BF5-F3E5-03D09AE74532}"/>
                </a:ext>
              </a:extLst>
            </p:cNvPr>
            <p:cNvCxnSpPr>
              <a:cxnSpLocks/>
            </p:cNvCxnSpPr>
            <p:nvPr/>
          </p:nvCxnSpPr>
          <p:spPr>
            <a:xfrm>
              <a:off x="279135" y="-747763"/>
              <a:ext cx="1791115" cy="1985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직선 연결선 908">
              <a:extLst>
                <a:ext uri="{FF2B5EF4-FFF2-40B4-BE49-F238E27FC236}">
                  <a16:creationId xmlns:a16="http://schemas.microsoft.com/office/drawing/2014/main" id="{8883C528-E82F-6F74-A841-3455310B3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3975" y="946417"/>
              <a:ext cx="483089" cy="80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직선 연결선 909">
              <a:extLst>
                <a:ext uri="{FF2B5EF4-FFF2-40B4-BE49-F238E27FC236}">
                  <a16:creationId xmlns:a16="http://schemas.microsoft.com/office/drawing/2014/main" id="{D642447F-4107-B6BF-7EBB-4CA340B860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8479" y="963930"/>
              <a:ext cx="467040" cy="226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직선 연결선 910">
              <a:extLst>
                <a:ext uri="{FF2B5EF4-FFF2-40B4-BE49-F238E27FC236}">
                  <a16:creationId xmlns:a16="http://schemas.microsoft.com/office/drawing/2014/main" id="{E8BFFD0B-EB53-115D-206C-AE45D9987C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46492" y="720960"/>
              <a:ext cx="357518" cy="2465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직선 연결선 911">
              <a:extLst>
                <a:ext uri="{FF2B5EF4-FFF2-40B4-BE49-F238E27FC236}">
                  <a16:creationId xmlns:a16="http://schemas.microsoft.com/office/drawing/2014/main" id="{06D7E03D-02DD-57DD-F7E1-7191A70FBC93}"/>
                </a:ext>
              </a:extLst>
            </p:cNvPr>
            <p:cNvCxnSpPr>
              <a:cxnSpLocks/>
            </p:cNvCxnSpPr>
            <p:nvPr/>
          </p:nvCxnSpPr>
          <p:spPr>
            <a:xfrm>
              <a:off x="1889402" y="1041168"/>
              <a:ext cx="21786" cy="146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직선 연결선 912">
              <a:extLst>
                <a:ext uri="{FF2B5EF4-FFF2-40B4-BE49-F238E27FC236}">
                  <a16:creationId xmlns:a16="http://schemas.microsoft.com/office/drawing/2014/main" id="{6FCC95F5-A9BB-35B1-5D13-896A7990FA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042" y="701818"/>
              <a:ext cx="457957" cy="2076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직선 연결선 913">
              <a:extLst>
                <a:ext uri="{FF2B5EF4-FFF2-40B4-BE49-F238E27FC236}">
                  <a16:creationId xmlns:a16="http://schemas.microsoft.com/office/drawing/2014/main" id="{9D729AEC-7BA9-F6C6-244C-E16BE9D0D4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1999" y="491695"/>
              <a:ext cx="62506" cy="2101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직선 연결선 914">
              <a:extLst>
                <a:ext uri="{FF2B5EF4-FFF2-40B4-BE49-F238E27FC236}">
                  <a16:creationId xmlns:a16="http://schemas.microsoft.com/office/drawing/2014/main" id="{D1527389-4BC4-BC72-FBF2-BA0F399AE9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1999" y="708528"/>
              <a:ext cx="272011" cy="108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직선 연결선 915">
              <a:extLst>
                <a:ext uri="{FF2B5EF4-FFF2-40B4-BE49-F238E27FC236}">
                  <a16:creationId xmlns:a16="http://schemas.microsoft.com/office/drawing/2014/main" id="{651FE08D-C792-3157-9CE9-BF30F269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7097" y="662940"/>
              <a:ext cx="454463" cy="844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직선 연결선 916">
              <a:extLst>
                <a:ext uri="{FF2B5EF4-FFF2-40B4-BE49-F238E27FC236}">
                  <a16:creationId xmlns:a16="http://schemas.microsoft.com/office/drawing/2014/main" id="{E6069FF8-8AF1-4221-2CAD-B494B9A205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073" y="661311"/>
              <a:ext cx="48179" cy="1906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직선 연결선 917">
              <a:extLst>
                <a:ext uri="{FF2B5EF4-FFF2-40B4-BE49-F238E27FC236}">
                  <a16:creationId xmlns:a16="http://schemas.microsoft.com/office/drawing/2014/main" id="{F334B763-E66D-F6C5-6F1D-D33965CD5A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852" y="304498"/>
              <a:ext cx="317708" cy="3840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직선 연결선 918">
              <a:extLst>
                <a:ext uri="{FF2B5EF4-FFF2-40B4-BE49-F238E27FC236}">
                  <a16:creationId xmlns:a16="http://schemas.microsoft.com/office/drawing/2014/main" id="{A47A2E31-98E9-0221-30C4-E5537B7211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31560" y="316828"/>
              <a:ext cx="100439" cy="3665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직선 연결선 919">
              <a:extLst>
                <a:ext uri="{FF2B5EF4-FFF2-40B4-BE49-F238E27FC236}">
                  <a16:creationId xmlns:a16="http://schemas.microsoft.com/office/drawing/2014/main" id="{9F8F6700-DBF6-E525-9451-26C0546AC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888" y="386362"/>
              <a:ext cx="131688" cy="3787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직선 연결선 920">
              <a:extLst>
                <a:ext uri="{FF2B5EF4-FFF2-40B4-BE49-F238E27FC236}">
                  <a16:creationId xmlns:a16="http://schemas.microsoft.com/office/drawing/2014/main" id="{7BCEB827-F549-11D0-6930-9A95728F4D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076" y="311623"/>
              <a:ext cx="333443" cy="685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직선 연결선 921">
              <a:extLst>
                <a:ext uri="{FF2B5EF4-FFF2-40B4-BE49-F238E27FC236}">
                  <a16:creationId xmlns:a16="http://schemas.microsoft.com/office/drawing/2014/main" id="{50F941E0-C632-2F8A-8193-1B747FFA7FB3}"/>
                </a:ext>
              </a:extLst>
            </p:cNvPr>
            <p:cNvCxnSpPr>
              <a:cxnSpLocks/>
            </p:cNvCxnSpPr>
            <p:nvPr/>
          </p:nvCxnSpPr>
          <p:spPr>
            <a:xfrm>
              <a:off x="718886" y="329657"/>
              <a:ext cx="58211" cy="3332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직선 연결선 922">
              <a:extLst>
                <a:ext uri="{FF2B5EF4-FFF2-40B4-BE49-F238E27FC236}">
                  <a16:creationId xmlns:a16="http://schemas.microsoft.com/office/drawing/2014/main" id="{8A2B10C5-2ED7-1E85-6E9D-3CDA5D2B3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570" y="357348"/>
              <a:ext cx="269403" cy="2394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직선 연결선 923">
              <a:extLst>
                <a:ext uri="{FF2B5EF4-FFF2-40B4-BE49-F238E27FC236}">
                  <a16:creationId xmlns:a16="http://schemas.microsoft.com/office/drawing/2014/main" id="{09A5E4F2-4CA1-A179-E6E2-6165B6D8B9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5164" y="316831"/>
              <a:ext cx="361176" cy="290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직선 연결선 924">
              <a:extLst>
                <a:ext uri="{FF2B5EF4-FFF2-40B4-BE49-F238E27FC236}">
                  <a16:creationId xmlns:a16="http://schemas.microsoft.com/office/drawing/2014/main" id="{50CC068F-DA69-D60D-CC0A-2D388732A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097" y="355546"/>
              <a:ext cx="413770" cy="3057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직선 연결선 925">
              <a:extLst>
                <a:ext uri="{FF2B5EF4-FFF2-40B4-BE49-F238E27FC236}">
                  <a16:creationId xmlns:a16="http://schemas.microsoft.com/office/drawing/2014/main" id="{DCC47ED5-D67D-2878-85B0-23DADD766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0191" y="451829"/>
              <a:ext cx="506667" cy="2060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직선 연결선 926">
              <a:extLst>
                <a:ext uri="{FF2B5EF4-FFF2-40B4-BE49-F238E27FC236}">
                  <a16:creationId xmlns:a16="http://schemas.microsoft.com/office/drawing/2014/main" id="{BA16888B-D459-6630-DF72-D2CB40361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3662" y="218641"/>
              <a:ext cx="180612" cy="1030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직선 연결선 927">
              <a:extLst>
                <a:ext uri="{FF2B5EF4-FFF2-40B4-BE49-F238E27FC236}">
                  <a16:creationId xmlns:a16="http://schemas.microsoft.com/office/drawing/2014/main" id="{0C6BC1B5-747C-718B-B462-294429FD31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519" y="6211"/>
              <a:ext cx="111143" cy="3009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직선 연결선 928">
              <a:extLst>
                <a:ext uri="{FF2B5EF4-FFF2-40B4-BE49-F238E27FC236}">
                  <a16:creationId xmlns:a16="http://schemas.microsoft.com/office/drawing/2014/main" id="{57D4A117-AD41-2B2F-B39E-E550DE6FB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704" y="379906"/>
              <a:ext cx="523717" cy="794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직선 연결선 929">
              <a:extLst>
                <a:ext uri="{FF2B5EF4-FFF2-40B4-BE49-F238E27FC236}">
                  <a16:creationId xmlns:a16="http://schemas.microsoft.com/office/drawing/2014/main" id="{F4100A70-1851-22BD-6D19-99234545F6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516" y="-7029"/>
              <a:ext cx="356146" cy="3715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직선 연결선 930">
              <a:extLst>
                <a:ext uri="{FF2B5EF4-FFF2-40B4-BE49-F238E27FC236}">
                  <a16:creationId xmlns:a16="http://schemas.microsoft.com/office/drawing/2014/main" id="{75AA141C-8CBC-BEB8-7D68-8876799849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9417" y="165710"/>
              <a:ext cx="442407" cy="235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직선 연결선 931">
              <a:extLst>
                <a:ext uri="{FF2B5EF4-FFF2-40B4-BE49-F238E27FC236}">
                  <a16:creationId xmlns:a16="http://schemas.microsoft.com/office/drawing/2014/main" id="{5F89FA17-4E7C-9D23-D8A6-49F41A12AD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417" y="172631"/>
              <a:ext cx="255178" cy="2823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직선 연결선 932">
              <a:extLst>
                <a:ext uri="{FF2B5EF4-FFF2-40B4-BE49-F238E27FC236}">
                  <a16:creationId xmlns:a16="http://schemas.microsoft.com/office/drawing/2014/main" id="{55EFE799-1099-A5D8-2993-D12641B168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704" y="36577"/>
              <a:ext cx="320287" cy="1496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직선 연결선 933">
              <a:extLst>
                <a:ext uri="{FF2B5EF4-FFF2-40B4-BE49-F238E27FC236}">
                  <a16:creationId xmlns:a16="http://schemas.microsoft.com/office/drawing/2014/main" id="{BA5DD254-FA05-5AAB-955A-54D94D59A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2319" y="186239"/>
              <a:ext cx="295849" cy="869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직선 연결선 934">
              <a:extLst>
                <a:ext uri="{FF2B5EF4-FFF2-40B4-BE49-F238E27FC236}">
                  <a16:creationId xmlns:a16="http://schemas.microsoft.com/office/drawing/2014/main" id="{A99CE5FB-9523-98F3-8351-39B9BE44E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529784" y="-741685"/>
              <a:ext cx="803137" cy="12658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직선 연결선 935">
              <a:extLst>
                <a:ext uri="{FF2B5EF4-FFF2-40B4-BE49-F238E27FC236}">
                  <a16:creationId xmlns:a16="http://schemas.microsoft.com/office/drawing/2014/main" id="{DA9415DB-D9AF-8477-1F5D-6BFC7F363BA0}"/>
                </a:ext>
              </a:extLst>
            </p:cNvPr>
            <p:cNvCxnSpPr>
              <a:cxnSpLocks/>
            </p:cNvCxnSpPr>
            <p:nvPr/>
          </p:nvCxnSpPr>
          <p:spPr>
            <a:xfrm>
              <a:off x="658335" y="-330656"/>
              <a:ext cx="89656" cy="3766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직선 연결선 936">
              <a:extLst>
                <a:ext uri="{FF2B5EF4-FFF2-40B4-BE49-F238E27FC236}">
                  <a16:creationId xmlns:a16="http://schemas.microsoft.com/office/drawing/2014/main" id="{7CEEEF28-A30E-B56B-6646-78BAC4CDB9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1935" y="447390"/>
              <a:ext cx="46153" cy="1990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직선 연결선 937">
              <a:extLst>
                <a:ext uri="{FF2B5EF4-FFF2-40B4-BE49-F238E27FC236}">
                  <a16:creationId xmlns:a16="http://schemas.microsoft.com/office/drawing/2014/main" id="{BB8B3045-0F9C-ADA8-A9FE-ED6A9A60E1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55245" y="424975"/>
              <a:ext cx="416537" cy="2125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직선 연결선 938">
              <a:extLst>
                <a:ext uri="{FF2B5EF4-FFF2-40B4-BE49-F238E27FC236}">
                  <a16:creationId xmlns:a16="http://schemas.microsoft.com/office/drawing/2014/main" id="{7ED840AA-67B2-6368-957C-C79246B674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18355" y="188525"/>
              <a:ext cx="639408" cy="2516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직선 연결선 939">
              <a:extLst>
                <a:ext uri="{FF2B5EF4-FFF2-40B4-BE49-F238E27FC236}">
                  <a16:creationId xmlns:a16="http://schemas.microsoft.com/office/drawing/2014/main" id="{685F076C-87D5-E626-6FD2-81F0FF6919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8302" y="295763"/>
              <a:ext cx="152570" cy="315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직선 연결선 940">
              <a:extLst>
                <a:ext uri="{FF2B5EF4-FFF2-40B4-BE49-F238E27FC236}">
                  <a16:creationId xmlns:a16="http://schemas.microsoft.com/office/drawing/2014/main" id="{EAD9889E-CE76-2348-E5C4-D47FF59E92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598" y="254586"/>
              <a:ext cx="186084" cy="1439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직선 연결선 941">
              <a:extLst>
                <a:ext uri="{FF2B5EF4-FFF2-40B4-BE49-F238E27FC236}">
                  <a16:creationId xmlns:a16="http://schemas.microsoft.com/office/drawing/2014/main" id="{634EDE11-03A0-2F33-B2A6-7EDA96353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84841" y="164718"/>
              <a:ext cx="391372" cy="1286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직선 연결선 942">
              <a:extLst>
                <a:ext uri="{FF2B5EF4-FFF2-40B4-BE49-F238E27FC236}">
                  <a16:creationId xmlns:a16="http://schemas.microsoft.com/office/drawing/2014/main" id="{80757435-75C6-49A8-4B40-912AF6895A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96324" y="162344"/>
              <a:ext cx="297561" cy="2303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직선 연결선 943">
              <a:extLst>
                <a:ext uri="{FF2B5EF4-FFF2-40B4-BE49-F238E27FC236}">
                  <a16:creationId xmlns:a16="http://schemas.microsoft.com/office/drawing/2014/main" id="{E9548051-4EBF-30C3-E5E8-994AE68C69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28" y="-134545"/>
              <a:ext cx="358294" cy="2991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직선 연결선 944">
              <a:extLst>
                <a:ext uri="{FF2B5EF4-FFF2-40B4-BE49-F238E27FC236}">
                  <a16:creationId xmlns:a16="http://schemas.microsoft.com/office/drawing/2014/main" id="{F5702A46-2F6E-5C60-64CD-0D90BAE90C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661" y="-127055"/>
              <a:ext cx="292396" cy="1910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직선 연결선 945">
              <a:extLst>
                <a:ext uri="{FF2B5EF4-FFF2-40B4-BE49-F238E27FC236}">
                  <a16:creationId xmlns:a16="http://schemas.microsoft.com/office/drawing/2014/main" id="{8733BDC2-8BD8-1EF5-8684-81E98B561BBC}"/>
                </a:ext>
              </a:extLst>
            </p:cNvPr>
            <p:cNvCxnSpPr>
              <a:cxnSpLocks/>
            </p:cNvCxnSpPr>
            <p:nvPr/>
          </p:nvCxnSpPr>
          <p:spPr>
            <a:xfrm>
              <a:off x="513576" y="-57285"/>
              <a:ext cx="67695" cy="1752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직선 연결선 946">
              <a:extLst>
                <a:ext uri="{FF2B5EF4-FFF2-40B4-BE49-F238E27FC236}">
                  <a16:creationId xmlns:a16="http://schemas.microsoft.com/office/drawing/2014/main" id="{110A9357-AD31-354D-4B6D-84DB58023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131" y="-229861"/>
              <a:ext cx="238666" cy="1257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직선 연결선 947">
              <a:extLst>
                <a:ext uri="{FF2B5EF4-FFF2-40B4-BE49-F238E27FC236}">
                  <a16:creationId xmlns:a16="http://schemas.microsoft.com/office/drawing/2014/main" id="{D6A17A89-BD4D-93C3-5992-FEAA77D2CE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87048" y="-171637"/>
              <a:ext cx="221204" cy="2691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직선 연결선 948">
              <a:extLst>
                <a:ext uri="{FF2B5EF4-FFF2-40B4-BE49-F238E27FC236}">
                  <a16:creationId xmlns:a16="http://schemas.microsoft.com/office/drawing/2014/main" id="{EB4F8401-4DE4-B21C-F652-72A8728A7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8971" y="-79914"/>
              <a:ext cx="268408" cy="842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직선 연결선 949">
              <a:extLst>
                <a:ext uri="{FF2B5EF4-FFF2-40B4-BE49-F238E27FC236}">
                  <a16:creationId xmlns:a16="http://schemas.microsoft.com/office/drawing/2014/main" id="{9A285AB8-C55F-D6BF-A8CB-3C2999E00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795" y="-464658"/>
              <a:ext cx="97781" cy="3305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1" name="그룹 950">
            <a:extLst>
              <a:ext uri="{FF2B5EF4-FFF2-40B4-BE49-F238E27FC236}">
                <a16:creationId xmlns:a16="http://schemas.microsoft.com/office/drawing/2014/main" id="{56D424E3-15A1-CF3D-5A3A-02069854951A}"/>
              </a:ext>
            </a:extLst>
          </p:cNvPr>
          <p:cNvGrpSpPr/>
          <p:nvPr/>
        </p:nvGrpSpPr>
        <p:grpSpPr>
          <a:xfrm rot="1677004" flipH="1">
            <a:off x="9265306" y="1741317"/>
            <a:ext cx="4147724" cy="2299699"/>
            <a:chOff x="-540639" y="-747763"/>
            <a:chExt cx="2610889" cy="1985583"/>
          </a:xfrm>
          <a:effectLst>
            <a:outerShdw blurRad="50800" dist="38100" dir="2700000" algn="tl" rotWithShape="0">
              <a:srgbClr val="4F4638"/>
            </a:outerShdw>
          </a:effectLst>
        </p:grpSpPr>
        <p:cxnSp>
          <p:nvCxnSpPr>
            <p:cNvPr id="952" name="직선 연결선 951">
              <a:extLst>
                <a:ext uri="{FF2B5EF4-FFF2-40B4-BE49-F238E27FC236}">
                  <a16:creationId xmlns:a16="http://schemas.microsoft.com/office/drawing/2014/main" id="{C68AC2AF-A6D4-18B5-8732-715E8E26E7B0}"/>
                </a:ext>
              </a:extLst>
            </p:cNvPr>
            <p:cNvCxnSpPr>
              <a:cxnSpLocks/>
            </p:cNvCxnSpPr>
            <p:nvPr/>
          </p:nvCxnSpPr>
          <p:spPr>
            <a:xfrm>
              <a:off x="-540639" y="513887"/>
              <a:ext cx="2610889" cy="7198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직선 연결선 952">
              <a:extLst>
                <a:ext uri="{FF2B5EF4-FFF2-40B4-BE49-F238E27FC236}">
                  <a16:creationId xmlns:a16="http://schemas.microsoft.com/office/drawing/2014/main" id="{696C7F17-6116-7136-9D62-D64B008F1DC0}"/>
                </a:ext>
              </a:extLst>
            </p:cNvPr>
            <p:cNvCxnSpPr>
              <a:cxnSpLocks/>
            </p:cNvCxnSpPr>
            <p:nvPr/>
          </p:nvCxnSpPr>
          <p:spPr>
            <a:xfrm>
              <a:off x="279135" y="-747763"/>
              <a:ext cx="1791115" cy="1985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직선 연결선 953">
              <a:extLst>
                <a:ext uri="{FF2B5EF4-FFF2-40B4-BE49-F238E27FC236}">
                  <a16:creationId xmlns:a16="http://schemas.microsoft.com/office/drawing/2014/main" id="{2E7445BC-9BD6-C297-CE0F-756A29DB42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3975" y="946417"/>
              <a:ext cx="483089" cy="80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직선 연결선 954">
              <a:extLst>
                <a:ext uri="{FF2B5EF4-FFF2-40B4-BE49-F238E27FC236}">
                  <a16:creationId xmlns:a16="http://schemas.microsoft.com/office/drawing/2014/main" id="{099D7AAF-B9ED-E91B-85AA-5D2EBBD319A2}"/>
                </a:ext>
              </a:extLst>
            </p:cNvPr>
            <p:cNvCxnSpPr>
              <a:cxnSpLocks/>
            </p:cNvCxnSpPr>
            <p:nvPr/>
          </p:nvCxnSpPr>
          <p:spPr>
            <a:xfrm rot="1677004" flipH="1">
              <a:off x="1157789" y="637039"/>
              <a:ext cx="115174" cy="3864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직선 연결선 955">
              <a:extLst>
                <a:ext uri="{FF2B5EF4-FFF2-40B4-BE49-F238E27FC236}">
                  <a16:creationId xmlns:a16="http://schemas.microsoft.com/office/drawing/2014/main" id="{DDF3FA5F-4EC3-23E0-6058-9F517EFCA590}"/>
                </a:ext>
              </a:extLst>
            </p:cNvPr>
            <p:cNvCxnSpPr>
              <a:cxnSpLocks/>
            </p:cNvCxnSpPr>
            <p:nvPr/>
          </p:nvCxnSpPr>
          <p:spPr>
            <a:xfrm rot="1677004" flipH="1">
              <a:off x="1502588" y="686340"/>
              <a:ext cx="43079" cy="3561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직선 연결선 957">
              <a:extLst>
                <a:ext uri="{FF2B5EF4-FFF2-40B4-BE49-F238E27FC236}">
                  <a16:creationId xmlns:a16="http://schemas.microsoft.com/office/drawing/2014/main" id="{A655B746-08BE-FEE3-D2E9-EC38AFF795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042" y="701818"/>
              <a:ext cx="457957" cy="2076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직선 연결선 958">
              <a:extLst>
                <a:ext uri="{FF2B5EF4-FFF2-40B4-BE49-F238E27FC236}">
                  <a16:creationId xmlns:a16="http://schemas.microsoft.com/office/drawing/2014/main" id="{6601FBF6-5CF6-D40A-5EEA-E6D02CB2A1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1999" y="491695"/>
              <a:ext cx="62506" cy="2101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직선 연결선 959">
              <a:extLst>
                <a:ext uri="{FF2B5EF4-FFF2-40B4-BE49-F238E27FC236}">
                  <a16:creationId xmlns:a16="http://schemas.microsoft.com/office/drawing/2014/main" id="{C0450A1F-8BDC-C32C-39B4-D3919D70F6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1999" y="708528"/>
              <a:ext cx="272011" cy="108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직선 연결선 960">
              <a:extLst>
                <a:ext uri="{FF2B5EF4-FFF2-40B4-BE49-F238E27FC236}">
                  <a16:creationId xmlns:a16="http://schemas.microsoft.com/office/drawing/2014/main" id="{716FAC74-AA43-8702-668B-CD918EC318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7097" y="662940"/>
              <a:ext cx="454463" cy="844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직선 연결선 961">
              <a:extLst>
                <a:ext uri="{FF2B5EF4-FFF2-40B4-BE49-F238E27FC236}">
                  <a16:creationId xmlns:a16="http://schemas.microsoft.com/office/drawing/2014/main" id="{7EBA0CD5-F9EF-B53A-0F65-47F6958D3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073" y="661311"/>
              <a:ext cx="48179" cy="1906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직선 연결선 962">
              <a:extLst>
                <a:ext uri="{FF2B5EF4-FFF2-40B4-BE49-F238E27FC236}">
                  <a16:creationId xmlns:a16="http://schemas.microsoft.com/office/drawing/2014/main" id="{6DE64ECD-9A58-6ECB-180B-9C86FE14A3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852" y="304498"/>
              <a:ext cx="317708" cy="3840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직선 연결선 963">
              <a:extLst>
                <a:ext uri="{FF2B5EF4-FFF2-40B4-BE49-F238E27FC236}">
                  <a16:creationId xmlns:a16="http://schemas.microsoft.com/office/drawing/2014/main" id="{B530B5C3-CD4C-0635-30CF-0CE8004CD0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31560" y="316828"/>
              <a:ext cx="100439" cy="3665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직선 연결선 964">
              <a:extLst>
                <a:ext uri="{FF2B5EF4-FFF2-40B4-BE49-F238E27FC236}">
                  <a16:creationId xmlns:a16="http://schemas.microsoft.com/office/drawing/2014/main" id="{AA87F217-7405-D271-EFCF-47292E160C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888" y="386362"/>
              <a:ext cx="131688" cy="3787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직선 연결선 965">
              <a:extLst>
                <a:ext uri="{FF2B5EF4-FFF2-40B4-BE49-F238E27FC236}">
                  <a16:creationId xmlns:a16="http://schemas.microsoft.com/office/drawing/2014/main" id="{C4D9661A-F073-DA80-BC46-177F99D50D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076" y="311623"/>
              <a:ext cx="333443" cy="685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직선 연결선 966">
              <a:extLst>
                <a:ext uri="{FF2B5EF4-FFF2-40B4-BE49-F238E27FC236}">
                  <a16:creationId xmlns:a16="http://schemas.microsoft.com/office/drawing/2014/main" id="{F08CCFC4-5D0C-6CF5-CE0D-209325D60228}"/>
                </a:ext>
              </a:extLst>
            </p:cNvPr>
            <p:cNvCxnSpPr>
              <a:cxnSpLocks/>
            </p:cNvCxnSpPr>
            <p:nvPr/>
          </p:nvCxnSpPr>
          <p:spPr>
            <a:xfrm>
              <a:off x="718886" y="329657"/>
              <a:ext cx="58211" cy="3332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직선 연결선 967">
              <a:extLst>
                <a:ext uri="{FF2B5EF4-FFF2-40B4-BE49-F238E27FC236}">
                  <a16:creationId xmlns:a16="http://schemas.microsoft.com/office/drawing/2014/main" id="{A76B610F-17B8-66E8-56C2-FF256EFD87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570" y="357348"/>
              <a:ext cx="269403" cy="2394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직선 연결선 968">
              <a:extLst>
                <a:ext uri="{FF2B5EF4-FFF2-40B4-BE49-F238E27FC236}">
                  <a16:creationId xmlns:a16="http://schemas.microsoft.com/office/drawing/2014/main" id="{278E20F6-62E4-FB51-18AD-0F54ACED99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5164" y="316831"/>
              <a:ext cx="361176" cy="290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직선 연결선 969">
              <a:extLst>
                <a:ext uri="{FF2B5EF4-FFF2-40B4-BE49-F238E27FC236}">
                  <a16:creationId xmlns:a16="http://schemas.microsoft.com/office/drawing/2014/main" id="{4714A29A-5626-8331-020F-21D964841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097" y="355546"/>
              <a:ext cx="413770" cy="3057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직선 연결선 970">
              <a:extLst>
                <a:ext uri="{FF2B5EF4-FFF2-40B4-BE49-F238E27FC236}">
                  <a16:creationId xmlns:a16="http://schemas.microsoft.com/office/drawing/2014/main" id="{3A19A173-D25C-7511-FC8F-A0AA7CC66E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0191" y="451829"/>
              <a:ext cx="506667" cy="2060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직선 연결선 971">
              <a:extLst>
                <a:ext uri="{FF2B5EF4-FFF2-40B4-BE49-F238E27FC236}">
                  <a16:creationId xmlns:a16="http://schemas.microsoft.com/office/drawing/2014/main" id="{A408DC46-8863-656B-1CB9-5E9A7912FB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3662" y="218641"/>
              <a:ext cx="180612" cy="1030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직선 연결선 972">
              <a:extLst>
                <a:ext uri="{FF2B5EF4-FFF2-40B4-BE49-F238E27FC236}">
                  <a16:creationId xmlns:a16="http://schemas.microsoft.com/office/drawing/2014/main" id="{13395EA2-DADB-976F-CA79-9435DB319C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519" y="6211"/>
              <a:ext cx="111143" cy="3009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직선 연결선 973">
              <a:extLst>
                <a:ext uri="{FF2B5EF4-FFF2-40B4-BE49-F238E27FC236}">
                  <a16:creationId xmlns:a16="http://schemas.microsoft.com/office/drawing/2014/main" id="{2339FAB1-BB96-FBE9-98E0-21A44483FB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704" y="379906"/>
              <a:ext cx="523717" cy="794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직선 연결선 974">
              <a:extLst>
                <a:ext uri="{FF2B5EF4-FFF2-40B4-BE49-F238E27FC236}">
                  <a16:creationId xmlns:a16="http://schemas.microsoft.com/office/drawing/2014/main" id="{B6278A6D-BC6C-4CC2-408C-282ABBB604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516" y="-7029"/>
              <a:ext cx="356146" cy="3715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직선 연결선 975">
              <a:extLst>
                <a:ext uri="{FF2B5EF4-FFF2-40B4-BE49-F238E27FC236}">
                  <a16:creationId xmlns:a16="http://schemas.microsoft.com/office/drawing/2014/main" id="{A6E47FA8-A32C-1A76-14AC-96DDA5885B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9417" y="165710"/>
              <a:ext cx="442407" cy="235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직선 연결선 976">
              <a:extLst>
                <a:ext uri="{FF2B5EF4-FFF2-40B4-BE49-F238E27FC236}">
                  <a16:creationId xmlns:a16="http://schemas.microsoft.com/office/drawing/2014/main" id="{4D84D859-8353-0AC8-BE4D-7A926BDA54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417" y="172631"/>
              <a:ext cx="255178" cy="2823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직선 연결선 977">
              <a:extLst>
                <a:ext uri="{FF2B5EF4-FFF2-40B4-BE49-F238E27FC236}">
                  <a16:creationId xmlns:a16="http://schemas.microsoft.com/office/drawing/2014/main" id="{D4671400-3488-B703-052F-E70D53FC7C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704" y="36577"/>
              <a:ext cx="320287" cy="1496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직선 연결선 978">
              <a:extLst>
                <a:ext uri="{FF2B5EF4-FFF2-40B4-BE49-F238E27FC236}">
                  <a16:creationId xmlns:a16="http://schemas.microsoft.com/office/drawing/2014/main" id="{A881D8E9-352A-F291-C37A-6E71E55F20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2319" y="186239"/>
              <a:ext cx="295849" cy="869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직선 연결선 979">
              <a:extLst>
                <a:ext uri="{FF2B5EF4-FFF2-40B4-BE49-F238E27FC236}">
                  <a16:creationId xmlns:a16="http://schemas.microsoft.com/office/drawing/2014/main" id="{D0B41DB1-CCC9-0B48-094F-31C66B8289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529784" y="-741685"/>
              <a:ext cx="803137" cy="12658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직선 연결선 980">
              <a:extLst>
                <a:ext uri="{FF2B5EF4-FFF2-40B4-BE49-F238E27FC236}">
                  <a16:creationId xmlns:a16="http://schemas.microsoft.com/office/drawing/2014/main" id="{7DFE7813-4741-3DBB-3E60-5C93F85A3D82}"/>
                </a:ext>
              </a:extLst>
            </p:cNvPr>
            <p:cNvCxnSpPr>
              <a:cxnSpLocks/>
            </p:cNvCxnSpPr>
            <p:nvPr/>
          </p:nvCxnSpPr>
          <p:spPr>
            <a:xfrm>
              <a:off x="658335" y="-330656"/>
              <a:ext cx="89656" cy="3766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직선 연결선 981">
              <a:extLst>
                <a:ext uri="{FF2B5EF4-FFF2-40B4-BE49-F238E27FC236}">
                  <a16:creationId xmlns:a16="http://schemas.microsoft.com/office/drawing/2014/main" id="{36A9CCC4-4592-487D-6CA6-C8E9841F7D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1935" y="447390"/>
              <a:ext cx="46153" cy="1990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직선 연결선 982">
              <a:extLst>
                <a:ext uri="{FF2B5EF4-FFF2-40B4-BE49-F238E27FC236}">
                  <a16:creationId xmlns:a16="http://schemas.microsoft.com/office/drawing/2014/main" id="{6A747990-1672-29C8-EFCD-4A3691883F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55245" y="424975"/>
              <a:ext cx="416537" cy="2125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직선 연결선 983">
              <a:extLst>
                <a:ext uri="{FF2B5EF4-FFF2-40B4-BE49-F238E27FC236}">
                  <a16:creationId xmlns:a16="http://schemas.microsoft.com/office/drawing/2014/main" id="{CDB3613C-1C7A-775C-5178-B935B4A2F2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18355" y="188525"/>
              <a:ext cx="639408" cy="2516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직선 연결선 984">
              <a:extLst>
                <a:ext uri="{FF2B5EF4-FFF2-40B4-BE49-F238E27FC236}">
                  <a16:creationId xmlns:a16="http://schemas.microsoft.com/office/drawing/2014/main" id="{0CCEC822-409F-8B7D-8808-9AE084332D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8302" y="295763"/>
              <a:ext cx="152570" cy="315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직선 연결선 985">
              <a:extLst>
                <a:ext uri="{FF2B5EF4-FFF2-40B4-BE49-F238E27FC236}">
                  <a16:creationId xmlns:a16="http://schemas.microsoft.com/office/drawing/2014/main" id="{99C51F49-37A8-634E-98C4-C5C0180D16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598" y="254586"/>
              <a:ext cx="186084" cy="1439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직선 연결선 986">
              <a:extLst>
                <a:ext uri="{FF2B5EF4-FFF2-40B4-BE49-F238E27FC236}">
                  <a16:creationId xmlns:a16="http://schemas.microsoft.com/office/drawing/2014/main" id="{48095EBD-6C55-DB27-461D-14F6D68825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84841" y="164718"/>
              <a:ext cx="391372" cy="1286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직선 연결선 987">
              <a:extLst>
                <a:ext uri="{FF2B5EF4-FFF2-40B4-BE49-F238E27FC236}">
                  <a16:creationId xmlns:a16="http://schemas.microsoft.com/office/drawing/2014/main" id="{D0AACEB1-9AEF-4FE7-6950-3B215650B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96324" y="162344"/>
              <a:ext cx="297561" cy="2303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직선 연결선 988">
              <a:extLst>
                <a:ext uri="{FF2B5EF4-FFF2-40B4-BE49-F238E27FC236}">
                  <a16:creationId xmlns:a16="http://schemas.microsoft.com/office/drawing/2014/main" id="{18C7EAFE-9038-1F3A-88D8-175F90B0B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28" y="-134545"/>
              <a:ext cx="358294" cy="2991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직선 연결선 989">
              <a:extLst>
                <a:ext uri="{FF2B5EF4-FFF2-40B4-BE49-F238E27FC236}">
                  <a16:creationId xmlns:a16="http://schemas.microsoft.com/office/drawing/2014/main" id="{4AE64687-2902-BE0B-27A2-10A0522707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661" y="-127055"/>
              <a:ext cx="292396" cy="1910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직선 연결선 990">
              <a:extLst>
                <a:ext uri="{FF2B5EF4-FFF2-40B4-BE49-F238E27FC236}">
                  <a16:creationId xmlns:a16="http://schemas.microsoft.com/office/drawing/2014/main" id="{40DE9C06-C19E-91B6-894C-4F18D4BAA413}"/>
                </a:ext>
              </a:extLst>
            </p:cNvPr>
            <p:cNvCxnSpPr>
              <a:cxnSpLocks/>
            </p:cNvCxnSpPr>
            <p:nvPr/>
          </p:nvCxnSpPr>
          <p:spPr>
            <a:xfrm>
              <a:off x="513576" y="-57285"/>
              <a:ext cx="67695" cy="1752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직선 연결선 991">
              <a:extLst>
                <a:ext uri="{FF2B5EF4-FFF2-40B4-BE49-F238E27FC236}">
                  <a16:creationId xmlns:a16="http://schemas.microsoft.com/office/drawing/2014/main" id="{A2A90C38-3EF8-87F5-73D5-D7BFDC71A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131" y="-229861"/>
              <a:ext cx="238666" cy="1257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직선 연결선 992">
              <a:extLst>
                <a:ext uri="{FF2B5EF4-FFF2-40B4-BE49-F238E27FC236}">
                  <a16:creationId xmlns:a16="http://schemas.microsoft.com/office/drawing/2014/main" id="{02FCC036-8211-5ADE-E978-24653AEAA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87048" y="-171637"/>
              <a:ext cx="221204" cy="2691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직선 연결선 993">
              <a:extLst>
                <a:ext uri="{FF2B5EF4-FFF2-40B4-BE49-F238E27FC236}">
                  <a16:creationId xmlns:a16="http://schemas.microsoft.com/office/drawing/2014/main" id="{98895C75-D681-25D9-1880-CAF8EF31B0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8971" y="-79914"/>
              <a:ext cx="268408" cy="842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직선 연결선 994">
              <a:extLst>
                <a:ext uri="{FF2B5EF4-FFF2-40B4-BE49-F238E27FC236}">
                  <a16:creationId xmlns:a16="http://schemas.microsoft.com/office/drawing/2014/main" id="{C8BE9F6B-7FEF-D145-4B8E-668A3EBCD8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795" y="-464658"/>
              <a:ext cx="97781" cy="3305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6" name="그룹 995">
            <a:extLst>
              <a:ext uri="{FF2B5EF4-FFF2-40B4-BE49-F238E27FC236}">
                <a16:creationId xmlns:a16="http://schemas.microsoft.com/office/drawing/2014/main" id="{69F4BD84-BB86-7095-1A34-3A386CADAAC9}"/>
              </a:ext>
            </a:extLst>
          </p:cNvPr>
          <p:cNvGrpSpPr/>
          <p:nvPr/>
        </p:nvGrpSpPr>
        <p:grpSpPr>
          <a:xfrm flipH="1">
            <a:off x="10737151" y="-747763"/>
            <a:ext cx="2610889" cy="1985583"/>
            <a:chOff x="-540639" y="-747763"/>
            <a:chExt cx="2610889" cy="1985583"/>
          </a:xfrm>
          <a:effectLst>
            <a:outerShdw blurRad="50800" dist="38100" dir="2700000" algn="tl" rotWithShape="0">
              <a:srgbClr val="4F4638"/>
            </a:outerShdw>
          </a:effectLst>
        </p:grpSpPr>
        <p:cxnSp>
          <p:nvCxnSpPr>
            <p:cNvPr id="997" name="직선 연결선 996">
              <a:extLst>
                <a:ext uri="{FF2B5EF4-FFF2-40B4-BE49-F238E27FC236}">
                  <a16:creationId xmlns:a16="http://schemas.microsoft.com/office/drawing/2014/main" id="{939A419F-3F34-7858-AE37-7853B56EDDBD}"/>
                </a:ext>
              </a:extLst>
            </p:cNvPr>
            <p:cNvCxnSpPr>
              <a:cxnSpLocks/>
            </p:cNvCxnSpPr>
            <p:nvPr/>
          </p:nvCxnSpPr>
          <p:spPr>
            <a:xfrm>
              <a:off x="-540639" y="513887"/>
              <a:ext cx="2610889" cy="7198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직선 연결선 997">
              <a:extLst>
                <a:ext uri="{FF2B5EF4-FFF2-40B4-BE49-F238E27FC236}">
                  <a16:creationId xmlns:a16="http://schemas.microsoft.com/office/drawing/2014/main" id="{0F95E076-E279-D8B7-4312-E49C727B358A}"/>
                </a:ext>
              </a:extLst>
            </p:cNvPr>
            <p:cNvCxnSpPr>
              <a:cxnSpLocks/>
            </p:cNvCxnSpPr>
            <p:nvPr/>
          </p:nvCxnSpPr>
          <p:spPr>
            <a:xfrm>
              <a:off x="279135" y="-747763"/>
              <a:ext cx="1791115" cy="1985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직선 연결선 998">
              <a:extLst>
                <a:ext uri="{FF2B5EF4-FFF2-40B4-BE49-F238E27FC236}">
                  <a16:creationId xmlns:a16="http://schemas.microsoft.com/office/drawing/2014/main" id="{9AC75286-3027-C9FA-F7EB-EDB3E823B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3975" y="946417"/>
              <a:ext cx="483089" cy="80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직선 연결선 999">
              <a:extLst>
                <a:ext uri="{FF2B5EF4-FFF2-40B4-BE49-F238E27FC236}">
                  <a16:creationId xmlns:a16="http://schemas.microsoft.com/office/drawing/2014/main" id="{15669877-C482-8689-AEAE-63DB083549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8479" y="963930"/>
              <a:ext cx="467040" cy="226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직선 연결선 1000">
              <a:extLst>
                <a:ext uri="{FF2B5EF4-FFF2-40B4-BE49-F238E27FC236}">
                  <a16:creationId xmlns:a16="http://schemas.microsoft.com/office/drawing/2014/main" id="{C55C6F09-6BBB-28C7-5E7E-EF6C2E58B7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46492" y="720960"/>
              <a:ext cx="357518" cy="2465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직선 연결선 1001">
              <a:extLst>
                <a:ext uri="{FF2B5EF4-FFF2-40B4-BE49-F238E27FC236}">
                  <a16:creationId xmlns:a16="http://schemas.microsoft.com/office/drawing/2014/main" id="{3805B4BC-7799-BAB7-8CE1-618D563CF1C6}"/>
                </a:ext>
              </a:extLst>
            </p:cNvPr>
            <p:cNvCxnSpPr>
              <a:cxnSpLocks/>
            </p:cNvCxnSpPr>
            <p:nvPr/>
          </p:nvCxnSpPr>
          <p:spPr>
            <a:xfrm>
              <a:off x="1889402" y="1041168"/>
              <a:ext cx="21786" cy="146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직선 연결선 1002">
              <a:extLst>
                <a:ext uri="{FF2B5EF4-FFF2-40B4-BE49-F238E27FC236}">
                  <a16:creationId xmlns:a16="http://schemas.microsoft.com/office/drawing/2014/main" id="{C0B96CA5-14E3-B62A-238E-D72F84BA6D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042" y="701818"/>
              <a:ext cx="457957" cy="2076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직선 연결선 1003">
              <a:extLst>
                <a:ext uri="{FF2B5EF4-FFF2-40B4-BE49-F238E27FC236}">
                  <a16:creationId xmlns:a16="http://schemas.microsoft.com/office/drawing/2014/main" id="{E3CF612C-DF0A-CEB6-E0F9-9A301F850E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1999" y="491695"/>
              <a:ext cx="62506" cy="2101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직선 연결선 1004">
              <a:extLst>
                <a:ext uri="{FF2B5EF4-FFF2-40B4-BE49-F238E27FC236}">
                  <a16:creationId xmlns:a16="http://schemas.microsoft.com/office/drawing/2014/main" id="{EA281BEC-0FFB-A404-3536-B17A607646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1999" y="708528"/>
              <a:ext cx="272011" cy="108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직선 연결선 1005">
              <a:extLst>
                <a:ext uri="{FF2B5EF4-FFF2-40B4-BE49-F238E27FC236}">
                  <a16:creationId xmlns:a16="http://schemas.microsoft.com/office/drawing/2014/main" id="{73521DD7-4EC5-46DF-812A-BA1350B474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7097" y="662940"/>
              <a:ext cx="454463" cy="844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직선 연결선 1006">
              <a:extLst>
                <a:ext uri="{FF2B5EF4-FFF2-40B4-BE49-F238E27FC236}">
                  <a16:creationId xmlns:a16="http://schemas.microsoft.com/office/drawing/2014/main" id="{2AA9D7FA-7392-B150-15F3-825DCA6B97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073" y="661311"/>
              <a:ext cx="48179" cy="1906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직선 연결선 1007">
              <a:extLst>
                <a:ext uri="{FF2B5EF4-FFF2-40B4-BE49-F238E27FC236}">
                  <a16:creationId xmlns:a16="http://schemas.microsoft.com/office/drawing/2014/main" id="{92955A8F-305D-4B4D-A478-BD9EAEE7E6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852" y="304498"/>
              <a:ext cx="317708" cy="3840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직선 연결선 1008">
              <a:extLst>
                <a:ext uri="{FF2B5EF4-FFF2-40B4-BE49-F238E27FC236}">
                  <a16:creationId xmlns:a16="http://schemas.microsoft.com/office/drawing/2014/main" id="{340C295E-5C2B-CF0F-7EC0-E971031B25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31560" y="316828"/>
              <a:ext cx="100439" cy="3665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직선 연결선 1009">
              <a:extLst>
                <a:ext uri="{FF2B5EF4-FFF2-40B4-BE49-F238E27FC236}">
                  <a16:creationId xmlns:a16="http://schemas.microsoft.com/office/drawing/2014/main" id="{63EE5E64-D7BC-E8E4-BD3F-5C5E17A4E8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888" y="386362"/>
              <a:ext cx="131688" cy="3787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직선 연결선 1010">
              <a:extLst>
                <a:ext uri="{FF2B5EF4-FFF2-40B4-BE49-F238E27FC236}">
                  <a16:creationId xmlns:a16="http://schemas.microsoft.com/office/drawing/2014/main" id="{90606E89-8414-B3F0-E55A-36BF17061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076" y="311623"/>
              <a:ext cx="333443" cy="685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직선 연결선 1011">
              <a:extLst>
                <a:ext uri="{FF2B5EF4-FFF2-40B4-BE49-F238E27FC236}">
                  <a16:creationId xmlns:a16="http://schemas.microsoft.com/office/drawing/2014/main" id="{0AF970D2-E66E-8033-43C9-7E0599F9E44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86" y="329657"/>
              <a:ext cx="58211" cy="3332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직선 연결선 1012">
              <a:extLst>
                <a:ext uri="{FF2B5EF4-FFF2-40B4-BE49-F238E27FC236}">
                  <a16:creationId xmlns:a16="http://schemas.microsoft.com/office/drawing/2014/main" id="{B0B3A180-56E9-73EB-AE7D-26996A1C60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570" y="357348"/>
              <a:ext cx="269403" cy="2394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직선 연결선 1013">
              <a:extLst>
                <a:ext uri="{FF2B5EF4-FFF2-40B4-BE49-F238E27FC236}">
                  <a16:creationId xmlns:a16="http://schemas.microsoft.com/office/drawing/2014/main" id="{6CE160C3-2631-F45C-6FFE-03E6489DBE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5164" y="316831"/>
              <a:ext cx="361176" cy="290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직선 연결선 1014">
              <a:extLst>
                <a:ext uri="{FF2B5EF4-FFF2-40B4-BE49-F238E27FC236}">
                  <a16:creationId xmlns:a16="http://schemas.microsoft.com/office/drawing/2014/main" id="{DD790F19-6BFA-6D1F-14AA-26BF2A9629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097" y="355546"/>
              <a:ext cx="413770" cy="3057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직선 연결선 1015">
              <a:extLst>
                <a:ext uri="{FF2B5EF4-FFF2-40B4-BE49-F238E27FC236}">
                  <a16:creationId xmlns:a16="http://schemas.microsoft.com/office/drawing/2014/main" id="{C0E4379D-E2C9-3EFB-A85F-9BC60EA20F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0191" y="451829"/>
              <a:ext cx="506667" cy="2060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직선 연결선 1016">
              <a:extLst>
                <a:ext uri="{FF2B5EF4-FFF2-40B4-BE49-F238E27FC236}">
                  <a16:creationId xmlns:a16="http://schemas.microsoft.com/office/drawing/2014/main" id="{6B29958C-0A90-3162-D2A3-DD40DED1C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3662" y="218641"/>
              <a:ext cx="180612" cy="1030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직선 연결선 1017">
              <a:extLst>
                <a:ext uri="{FF2B5EF4-FFF2-40B4-BE49-F238E27FC236}">
                  <a16:creationId xmlns:a16="http://schemas.microsoft.com/office/drawing/2014/main" id="{D32FE993-5378-466F-2E5A-CCFFF4590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519" y="6211"/>
              <a:ext cx="111143" cy="3009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직선 연결선 1018">
              <a:extLst>
                <a:ext uri="{FF2B5EF4-FFF2-40B4-BE49-F238E27FC236}">
                  <a16:creationId xmlns:a16="http://schemas.microsoft.com/office/drawing/2014/main" id="{E4D0B404-F90C-4F29-E9B1-5E3987E49F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704" y="379906"/>
              <a:ext cx="523717" cy="794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직선 연결선 1019">
              <a:extLst>
                <a:ext uri="{FF2B5EF4-FFF2-40B4-BE49-F238E27FC236}">
                  <a16:creationId xmlns:a16="http://schemas.microsoft.com/office/drawing/2014/main" id="{177B5BAE-0518-EDBA-5B80-12220FE5FE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516" y="-7029"/>
              <a:ext cx="356146" cy="3715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직선 연결선 1020">
              <a:extLst>
                <a:ext uri="{FF2B5EF4-FFF2-40B4-BE49-F238E27FC236}">
                  <a16:creationId xmlns:a16="http://schemas.microsoft.com/office/drawing/2014/main" id="{1597910C-4066-E076-2868-4C8A818F58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9417" y="165710"/>
              <a:ext cx="442407" cy="235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직선 연결선 1021">
              <a:extLst>
                <a:ext uri="{FF2B5EF4-FFF2-40B4-BE49-F238E27FC236}">
                  <a16:creationId xmlns:a16="http://schemas.microsoft.com/office/drawing/2014/main" id="{5EFC8B5D-BB9D-F2F9-A678-58BF1CF1A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417" y="172631"/>
              <a:ext cx="255178" cy="2823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직선 연결선 1022">
              <a:extLst>
                <a:ext uri="{FF2B5EF4-FFF2-40B4-BE49-F238E27FC236}">
                  <a16:creationId xmlns:a16="http://schemas.microsoft.com/office/drawing/2014/main" id="{0954723B-1B10-B3C3-681B-166B6710A0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704" y="36577"/>
              <a:ext cx="320287" cy="1496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직선 연결선 1023">
              <a:extLst>
                <a:ext uri="{FF2B5EF4-FFF2-40B4-BE49-F238E27FC236}">
                  <a16:creationId xmlns:a16="http://schemas.microsoft.com/office/drawing/2014/main" id="{498A4CC8-637F-0773-7A30-AA89149097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2319" y="186239"/>
              <a:ext cx="295849" cy="869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직선 연결선 1024">
              <a:extLst>
                <a:ext uri="{FF2B5EF4-FFF2-40B4-BE49-F238E27FC236}">
                  <a16:creationId xmlns:a16="http://schemas.microsoft.com/office/drawing/2014/main" id="{2509A31F-202E-D2F0-228A-7B6C189A9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529784" y="-741685"/>
              <a:ext cx="803137" cy="12658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직선 연결선 1025">
              <a:extLst>
                <a:ext uri="{FF2B5EF4-FFF2-40B4-BE49-F238E27FC236}">
                  <a16:creationId xmlns:a16="http://schemas.microsoft.com/office/drawing/2014/main" id="{67202D5C-6DA2-F550-6739-D15811E00D04}"/>
                </a:ext>
              </a:extLst>
            </p:cNvPr>
            <p:cNvCxnSpPr>
              <a:cxnSpLocks/>
            </p:cNvCxnSpPr>
            <p:nvPr/>
          </p:nvCxnSpPr>
          <p:spPr>
            <a:xfrm>
              <a:off x="658335" y="-330656"/>
              <a:ext cx="89656" cy="3766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직선 연결선 1026">
              <a:extLst>
                <a:ext uri="{FF2B5EF4-FFF2-40B4-BE49-F238E27FC236}">
                  <a16:creationId xmlns:a16="http://schemas.microsoft.com/office/drawing/2014/main" id="{6D4A23FF-FA9C-B22C-CF8C-B6FED22B79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1935" y="447390"/>
              <a:ext cx="46153" cy="1990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직선 연결선 1027">
              <a:extLst>
                <a:ext uri="{FF2B5EF4-FFF2-40B4-BE49-F238E27FC236}">
                  <a16:creationId xmlns:a16="http://schemas.microsoft.com/office/drawing/2014/main" id="{A6CF9A60-55F0-B679-1075-CE0E58F3C6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55245" y="424975"/>
              <a:ext cx="416537" cy="2125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직선 연결선 1028">
              <a:extLst>
                <a:ext uri="{FF2B5EF4-FFF2-40B4-BE49-F238E27FC236}">
                  <a16:creationId xmlns:a16="http://schemas.microsoft.com/office/drawing/2014/main" id="{7927D61E-4507-F3CC-9579-06376F59F1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18355" y="188525"/>
              <a:ext cx="639408" cy="2516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직선 연결선 1029">
              <a:extLst>
                <a:ext uri="{FF2B5EF4-FFF2-40B4-BE49-F238E27FC236}">
                  <a16:creationId xmlns:a16="http://schemas.microsoft.com/office/drawing/2014/main" id="{958F1091-3C10-AE48-422E-74D71608BF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8302" y="295763"/>
              <a:ext cx="152570" cy="315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직선 연결선 1030">
              <a:extLst>
                <a:ext uri="{FF2B5EF4-FFF2-40B4-BE49-F238E27FC236}">
                  <a16:creationId xmlns:a16="http://schemas.microsoft.com/office/drawing/2014/main" id="{ACA3CB50-C41B-CC8D-B5C7-0CEF7266C3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598" y="254586"/>
              <a:ext cx="186084" cy="1439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직선 연결선 1031">
              <a:extLst>
                <a:ext uri="{FF2B5EF4-FFF2-40B4-BE49-F238E27FC236}">
                  <a16:creationId xmlns:a16="http://schemas.microsoft.com/office/drawing/2014/main" id="{0EAA1190-99E9-169F-B844-D4CB32792D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84841" y="164718"/>
              <a:ext cx="391372" cy="1286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직선 연결선 1032">
              <a:extLst>
                <a:ext uri="{FF2B5EF4-FFF2-40B4-BE49-F238E27FC236}">
                  <a16:creationId xmlns:a16="http://schemas.microsoft.com/office/drawing/2014/main" id="{EDA692D2-E81B-9185-AD6C-58E774388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96324" y="162344"/>
              <a:ext cx="297561" cy="2303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직선 연결선 1033">
              <a:extLst>
                <a:ext uri="{FF2B5EF4-FFF2-40B4-BE49-F238E27FC236}">
                  <a16:creationId xmlns:a16="http://schemas.microsoft.com/office/drawing/2014/main" id="{C357D625-C26B-A028-5785-DB061203E6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28" y="-134545"/>
              <a:ext cx="358294" cy="2991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직선 연결선 1034">
              <a:extLst>
                <a:ext uri="{FF2B5EF4-FFF2-40B4-BE49-F238E27FC236}">
                  <a16:creationId xmlns:a16="http://schemas.microsoft.com/office/drawing/2014/main" id="{7D3FC4D5-9033-CD07-92F2-2377F4DD79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661" y="-127055"/>
              <a:ext cx="292396" cy="1910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직선 연결선 1035">
              <a:extLst>
                <a:ext uri="{FF2B5EF4-FFF2-40B4-BE49-F238E27FC236}">
                  <a16:creationId xmlns:a16="http://schemas.microsoft.com/office/drawing/2014/main" id="{033F3DBE-B113-402B-C394-9C9AE5F42944}"/>
                </a:ext>
              </a:extLst>
            </p:cNvPr>
            <p:cNvCxnSpPr>
              <a:cxnSpLocks/>
            </p:cNvCxnSpPr>
            <p:nvPr/>
          </p:nvCxnSpPr>
          <p:spPr>
            <a:xfrm>
              <a:off x="513576" y="-57285"/>
              <a:ext cx="67695" cy="1752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직선 연결선 1036">
              <a:extLst>
                <a:ext uri="{FF2B5EF4-FFF2-40B4-BE49-F238E27FC236}">
                  <a16:creationId xmlns:a16="http://schemas.microsoft.com/office/drawing/2014/main" id="{F6C0C3C9-BA9B-5051-427A-7C71E7614F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131" y="-229861"/>
              <a:ext cx="238666" cy="1257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직선 연결선 1037">
              <a:extLst>
                <a:ext uri="{FF2B5EF4-FFF2-40B4-BE49-F238E27FC236}">
                  <a16:creationId xmlns:a16="http://schemas.microsoft.com/office/drawing/2014/main" id="{9FFBB561-CDCE-51C9-FE8F-38881E378A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87048" y="-171637"/>
              <a:ext cx="221204" cy="2691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직선 연결선 1038">
              <a:extLst>
                <a:ext uri="{FF2B5EF4-FFF2-40B4-BE49-F238E27FC236}">
                  <a16:creationId xmlns:a16="http://schemas.microsoft.com/office/drawing/2014/main" id="{98905A1E-4A8D-45B2-55DF-4A697C4024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8971" y="-79914"/>
              <a:ext cx="268408" cy="842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직선 연결선 1039">
              <a:extLst>
                <a:ext uri="{FF2B5EF4-FFF2-40B4-BE49-F238E27FC236}">
                  <a16:creationId xmlns:a16="http://schemas.microsoft.com/office/drawing/2014/main" id="{86FDBD3A-A9BA-E816-9083-1066ACE715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795" y="-464658"/>
              <a:ext cx="97781" cy="3305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1" name="그룹 1040">
            <a:extLst>
              <a:ext uri="{FF2B5EF4-FFF2-40B4-BE49-F238E27FC236}">
                <a16:creationId xmlns:a16="http://schemas.microsoft.com/office/drawing/2014/main" id="{2348D136-10BC-B55E-BB17-90D959766894}"/>
              </a:ext>
            </a:extLst>
          </p:cNvPr>
          <p:cNvGrpSpPr/>
          <p:nvPr/>
        </p:nvGrpSpPr>
        <p:grpSpPr>
          <a:xfrm rot="4013524" flipH="1">
            <a:off x="10677448" y="5332726"/>
            <a:ext cx="2610889" cy="1985583"/>
            <a:chOff x="-540639" y="-747763"/>
            <a:chExt cx="2610889" cy="1985583"/>
          </a:xfrm>
          <a:effectLst>
            <a:outerShdw blurRad="50800" dist="38100" dir="2700000" algn="tl" rotWithShape="0">
              <a:srgbClr val="4F4638"/>
            </a:outerShdw>
          </a:effectLst>
        </p:grpSpPr>
        <p:cxnSp>
          <p:nvCxnSpPr>
            <p:cNvPr id="1042" name="직선 연결선 1041">
              <a:extLst>
                <a:ext uri="{FF2B5EF4-FFF2-40B4-BE49-F238E27FC236}">
                  <a16:creationId xmlns:a16="http://schemas.microsoft.com/office/drawing/2014/main" id="{6D9F59A7-991D-809B-4FD1-70F10727C863}"/>
                </a:ext>
              </a:extLst>
            </p:cNvPr>
            <p:cNvCxnSpPr>
              <a:cxnSpLocks/>
            </p:cNvCxnSpPr>
            <p:nvPr/>
          </p:nvCxnSpPr>
          <p:spPr>
            <a:xfrm>
              <a:off x="-540639" y="513887"/>
              <a:ext cx="2610889" cy="7198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직선 연결선 1042">
              <a:extLst>
                <a:ext uri="{FF2B5EF4-FFF2-40B4-BE49-F238E27FC236}">
                  <a16:creationId xmlns:a16="http://schemas.microsoft.com/office/drawing/2014/main" id="{FAE3F8DB-172F-C512-8371-E79FDD21AB10}"/>
                </a:ext>
              </a:extLst>
            </p:cNvPr>
            <p:cNvCxnSpPr>
              <a:cxnSpLocks/>
            </p:cNvCxnSpPr>
            <p:nvPr/>
          </p:nvCxnSpPr>
          <p:spPr>
            <a:xfrm>
              <a:off x="279135" y="-747763"/>
              <a:ext cx="1791115" cy="1985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직선 연결선 1043">
              <a:extLst>
                <a:ext uri="{FF2B5EF4-FFF2-40B4-BE49-F238E27FC236}">
                  <a16:creationId xmlns:a16="http://schemas.microsoft.com/office/drawing/2014/main" id="{35C9539E-74DE-B720-C9AD-B317D1F962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3975" y="946417"/>
              <a:ext cx="483089" cy="80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직선 연결선 1044">
              <a:extLst>
                <a:ext uri="{FF2B5EF4-FFF2-40B4-BE49-F238E27FC236}">
                  <a16:creationId xmlns:a16="http://schemas.microsoft.com/office/drawing/2014/main" id="{3B9E2A4B-18FC-98FC-282E-A7D8723E01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8479" y="963930"/>
              <a:ext cx="467040" cy="226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직선 연결선 1045">
              <a:extLst>
                <a:ext uri="{FF2B5EF4-FFF2-40B4-BE49-F238E27FC236}">
                  <a16:creationId xmlns:a16="http://schemas.microsoft.com/office/drawing/2014/main" id="{F160805D-3A69-CE7A-092A-5796478887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46492" y="720960"/>
              <a:ext cx="357518" cy="2465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직선 연결선 1046">
              <a:extLst>
                <a:ext uri="{FF2B5EF4-FFF2-40B4-BE49-F238E27FC236}">
                  <a16:creationId xmlns:a16="http://schemas.microsoft.com/office/drawing/2014/main" id="{6F615988-1943-0446-5BA7-C62EEC67D920}"/>
                </a:ext>
              </a:extLst>
            </p:cNvPr>
            <p:cNvCxnSpPr>
              <a:cxnSpLocks/>
            </p:cNvCxnSpPr>
            <p:nvPr/>
          </p:nvCxnSpPr>
          <p:spPr>
            <a:xfrm>
              <a:off x="1889402" y="1041168"/>
              <a:ext cx="21786" cy="146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직선 연결선 1047">
              <a:extLst>
                <a:ext uri="{FF2B5EF4-FFF2-40B4-BE49-F238E27FC236}">
                  <a16:creationId xmlns:a16="http://schemas.microsoft.com/office/drawing/2014/main" id="{E2CC946C-EF8A-4813-DD9B-51CB93E6E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042" y="701818"/>
              <a:ext cx="457957" cy="2076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직선 연결선 1048">
              <a:extLst>
                <a:ext uri="{FF2B5EF4-FFF2-40B4-BE49-F238E27FC236}">
                  <a16:creationId xmlns:a16="http://schemas.microsoft.com/office/drawing/2014/main" id="{C47D7AA8-2E70-5FAE-AD7E-ECE568E45A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1999" y="491695"/>
              <a:ext cx="62506" cy="2101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직선 연결선 1049">
              <a:extLst>
                <a:ext uri="{FF2B5EF4-FFF2-40B4-BE49-F238E27FC236}">
                  <a16:creationId xmlns:a16="http://schemas.microsoft.com/office/drawing/2014/main" id="{61DE4348-0509-3696-54A0-34B782F5DA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1999" y="708528"/>
              <a:ext cx="272011" cy="108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직선 연결선 1050">
              <a:extLst>
                <a:ext uri="{FF2B5EF4-FFF2-40B4-BE49-F238E27FC236}">
                  <a16:creationId xmlns:a16="http://schemas.microsoft.com/office/drawing/2014/main" id="{A0DF6307-C415-DCBA-6E81-9F96ED12D7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7097" y="662940"/>
              <a:ext cx="454463" cy="844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직선 연결선 1051">
              <a:extLst>
                <a:ext uri="{FF2B5EF4-FFF2-40B4-BE49-F238E27FC236}">
                  <a16:creationId xmlns:a16="http://schemas.microsoft.com/office/drawing/2014/main" id="{883409F8-6884-E5B6-D6E5-7997F17037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073" y="661311"/>
              <a:ext cx="48179" cy="1906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직선 연결선 1052">
              <a:extLst>
                <a:ext uri="{FF2B5EF4-FFF2-40B4-BE49-F238E27FC236}">
                  <a16:creationId xmlns:a16="http://schemas.microsoft.com/office/drawing/2014/main" id="{DEF3BFB3-8F8F-8A2B-B8BF-5B3D3389C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852" y="304498"/>
              <a:ext cx="317708" cy="3840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직선 연결선 1053">
              <a:extLst>
                <a:ext uri="{FF2B5EF4-FFF2-40B4-BE49-F238E27FC236}">
                  <a16:creationId xmlns:a16="http://schemas.microsoft.com/office/drawing/2014/main" id="{6F3D285F-1BF5-9CE6-B874-A95CCA0532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31560" y="316828"/>
              <a:ext cx="100439" cy="3665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직선 연결선 1054">
              <a:extLst>
                <a:ext uri="{FF2B5EF4-FFF2-40B4-BE49-F238E27FC236}">
                  <a16:creationId xmlns:a16="http://schemas.microsoft.com/office/drawing/2014/main" id="{815251F9-A092-8A22-6B56-8376466F10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888" y="386362"/>
              <a:ext cx="131688" cy="3787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직선 연결선 1055">
              <a:extLst>
                <a:ext uri="{FF2B5EF4-FFF2-40B4-BE49-F238E27FC236}">
                  <a16:creationId xmlns:a16="http://schemas.microsoft.com/office/drawing/2014/main" id="{0CDF7520-40D2-8C16-69B1-E29EA407C3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076" y="311623"/>
              <a:ext cx="333443" cy="685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직선 연결선 1056">
              <a:extLst>
                <a:ext uri="{FF2B5EF4-FFF2-40B4-BE49-F238E27FC236}">
                  <a16:creationId xmlns:a16="http://schemas.microsoft.com/office/drawing/2014/main" id="{686CFBD2-BF90-7848-96F6-70D90785C4FC}"/>
                </a:ext>
              </a:extLst>
            </p:cNvPr>
            <p:cNvCxnSpPr>
              <a:cxnSpLocks/>
            </p:cNvCxnSpPr>
            <p:nvPr/>
          </p:nvCxnSpPr>
          <p:spPr>
            <a:xfrm>
              <a:off x="718886" y="329657"/>
              <a:ext cx="58211" cy="3332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직선 연결선 1057">
              <a:extLst>
                <a:ext uri="{FF2B5EF4-FFF2-40B4-BE49-F238E27FC236}">
                  <a16:creationId xmlns:a16="http://schemas.microsoft.com/office/drawing/2014/main" id="{986FC802-A58D-C3DE-A75F-93FE78BA49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570" y="357348"/>
              <a:ext cx="269403" cy="2394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직선 연결선 1058">
              <a:extLst>
                <a:ext uri="{FF2B5EF4-FFF2-40B4-BE49-F238E27FC236}">
                  <a16:creationId xmlns:a16="http://schemas.microsoft.com/office/drawing/2014/main" id="{6EFB54D2-1886-1899-626A-CDB83679D3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5164" y="316831"/>
              <a:ext cx="361176" cy="290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직선 연결선 1059">
              <a:extLst>
                <a:ext uri="{FF2B5EF4-FFF2-40B4-BE49-F238E27FC236}">
                  <a16:creationId xmlns:a16="http://schemas.microsoft.com/office/drawing/2014/main" id="{40B4F3E1-AB16-EB3D-CAA7-1645F63AEC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097" y="355546"/>
              <a:ext cx="413770" cy="3057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직선 연결선 1060">
              <a:extLst>
                <a:ext uri="{FF2B5EF4-FFF2-40B4-BE49-F238E27FC236}">
                  <a16:creationId xmlns:a16="http://schemas.microsoft.com/office/drawing/2014/main" id="{1C570FFE-1187-E3C4-3EC7-B9D28DF160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0191" y="451829"/>
              <a:ext cx="506667" cy="2060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직선 연결선 1061">
              <a:extLst>
                <a:ext uri="{FF2B5EF4-FFF2-40B4-BE49-F238E27FC236}">
                  <a16:creationId xmlns:a16="http://schemas.microsoft.com/office/drawing/2014/main" id="{AFA2FCBE-A3F1-1D1E-AB41-1064A82AD3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3662" y="218641"/>
              <a:ext cx="180612" cy="1030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직선 연결선 1062">
              <a:extLst>
                <a:ext uri="{FF2B5EF4-FFF2-40B4-BE49-F238E27FC236}">
                  <a16:creationId xmlns:a16="http://schemas.microsoft.com/office/drawing/2014/main" id="{C384A590-0A85-0F8F-672E-5C06CE75C1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519" y="6211"/>
              <a:ext cx="111143" cy="3009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직선 연결선 1063">
              <a:extLst>
                <a:ext uri="{FF2B5EF4-FFF2-40B4-BE49-F238E27FC236}">
                  <a16:creationId xmlns:a16="http://schemas.microsoft.com/office/drawing/2014/main" id="{ED6A186A-EC50-9685-FDC3-1B3CBCA19C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704" y="379906"/>
              <a:ext cx="523717" cy="794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직선 연결선 1064">
              <a:extLst>
                <a:ext uri="{FF2B5EF4-FFF2-40B4-BE49-F238E27FC236}">
                  <a16:creationId xmlns:a16="http://schemas.microsoft.com/office/drawing/2014/main" id="{4AC5D078-2BCD-6A09-6939-64DC1445FC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516" y="-7029"/>
              <a:ext cx="356146" cy="3715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직선 연결선 1065">
              <a:extLst>
                <a:ext uri="{FF2B5EF4-FFF2-40B4-BE49-F238E27FC236}">
                  <a16:creationId xmlns:a16="http://schemas.microsoft.com/office/drawing/2014/main" id="{E9C85F47-103B-FE6B-C2EF-556A065A2D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9417" y="165710"/>
              <a:ext cx="442407" cy="235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직선 연결선 1066">
              <a:extLst>
                <a:ext uri="{FF2B5EF4-FFF2-40B4-BE49-F238E27FC236}">
                  <a16:creationId xmlns:a16="http://schemas.microsoft.com/office/drawing/2014/main" id="{D593D798-D3B7-1F97-A6B7-F04B41F4AB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417" y="172631"/>
              <a:ext cx="255178" cy="2823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직선 연결선 1067">
              <a:extLst>
                <a:ext uri="{FF2B5EF4-FFF2-40B4-BE49-F238E27FC236}">
                  <a16:creationId xmlns:a16="http://schemas.microsoft.com/office/drawing/2014/main" id="{D35423A3-62CC-ED11-B97E-CECF6CC744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704" y="36577"/>
              <a:ext cx="320287" cy="1496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직선 연결선 1068">
              <a:extLst>
                <a:ext uri="{FF2B5EF4-FFF2-40B4-BE49-F238E27FC236}">
                  <a16:creationId xmlns:a16="http://schemas.microsoft.com/office/drawing/2014/main" id="{DDA234FE-A644-FBC6-D2A3-CDA8E291CA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2319" y="186239"/>
              <a:ext cx="295849" cy="869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직선 연결선 1069">
              <a:extLst>
                <a:ext uri="{FF2B5EF4-FFF2-40B4-BE49-F238E27FC236}">
                  <a16:creationId xmlns:a16="http://schemas.microsoft.com/office/drawing/2014/main" id="{4BA5C19B-CB5A-4504-00C0-DC325E552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529784" y="-741685"/>
              <a:ext cx="803137" cy="12658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직선 연결선 1070">
              <a:extLst>
                <a:ext uri="{FF2B5EF4-FFF2-40B4-BE49-F238E27FC236}">
                  <a16:creationId xmlns:a16="http://schemas.microsoft.com/office/drawing/2014/main" id="{9EF69437-9C7D-07E8-2DFA-CB8710F60324}"/>
                </a:ext>
              </a:extLst>
            </p:cNvPr>
            <p:cNvCxnSpPr>
              <a:cxnSpLocks/>
            </p:cNvCxnSpPr>
            <p:nvPr/>
          </p:nvCxnSpPr>
          <p:spPr>
            <a:xfrm>
              <a:off x="658335" y="-330656"/>
              <a:ext cx="89656" cy="3766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직선 연결선 1071">
              <a:extLst>
                <a:ext uri="{FF2B5EF4-FFF2-40B4-BE49-F238E27FC236}">
                  <a16:creationId xmlns:a16="http://schemas.microsoft.com/office/drawing/2014/main" id="{64233CFF-13D4-5BD2-E85E-0A0CBAA559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1935" y="447390"/>
              <a:ext cx="46153" cy="1990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직선 연결선 1072">
              <a:extLst>
                <a:ext uri="{FF2B5EF4-FFF2-40B4-BE49-F238E27FC236}">
                  <a16:creationId xmlns:a16="http://schemas.microsoft.com/office/drawing/2014/main" id="{AB1FFB81-EE5F-1731-EB9F-269980028B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55245" y="424975"/>
              <a:ext cx="416537" cy="2125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직선 연결선 1073">
              <a:extLst>
                <a:ext uri="{FF2B5EF4-FFF2-40B4-BE49-F238E27FC236}">
                  <a16:creationId xmlns:a16="http://schemas.microsoft.com/office/drawing/2014/main" id="{C9411B63-D676-0128-1C5C-8769E3B958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18355" y="188525"/>
              <a:ext cx="639408" cy="2516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직선 연결선 1074">
              <a:extLst>
                <a:ext uri="{FF2B5EF4-FFF2-40B4-BE49-F238E27FC236}">
                  <a16:creationId xmlns:a16="http://schemas.microsoft.com/office/drawing/2014/main" id="{1EC03C54-C462-90FA-F4ED-A99107B438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8302" y="295763"/>
              <a:ext cx="152570" cy="315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직선 연결선 1075">
              <a:extLst>
                <a:ext uri="{FF2B5EF4-FFF2-40B4-BE49-F238E27FC236}">
                  <a16:creationId xmlns:a16="http://schemas.microsoft.com/office/drawing/2014/main" id="{24C12137-BD54-7EBB-E7AC-4A9E1AE83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598" y="254586"/>
              <a:ext cx="186084" cy="1439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직선 연결선 1076">
              <a:extLst>
                <a:ext uri="{FF2B5EF4-FFF2-40B4-BE49-F238E27FC236}">
                  <a16:creationId xmlns:a16="http://schemas.microsoft.com/office/drawing/2014/main" id="{8B8C3DCE-9227-2F0B-B570-20B3DAE9BD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84841" y="164718"/>
              <a:ext cx="391372" cy="1286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직선 연결선 1077">
              <a:extLst>
                <a:ext uri="{FF2B5EF4-FFF2-40B4-BE49-F238E27FC236}">
                  <a16:creationId xmlns:a16="http://schemas.microsoft.com/office/drawing/2014/main" id="{74D92AAE-6FD9-9ADE-3B2E-825965C31F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96324" y="162344"/>
              <a:ext cx="297561" cy="2303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직선 연결선 1078">
              <a:extLst>
                <a:ext uri="{FF2B5EF4-FFF2-40B4-BE49-F238E27FC236}">
                  <a16:creationId xmlns:a16="http://schemas.microsoft.com/office/drawing/2014/main" id="{971CE376-CB21-08DB-BA22-354BB3CF7E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28" y="-134545"/>
              <a:ext cx="358294" cy="2991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직선 연결선 1079">
              <a:extLst>
                <a:ext uri="{FF2B5EF4-FFF2-40B4-BE49-F238E27FC236}">
                  <a16:creationId xmlns:a16="http://schemas.microsoft.com/office/drawing/2014/main" id="{6C513EF6-351F-6CED-8D65-143F9B4786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661" y="-127055"/>
              <a:ext cx="292396" cy="1910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직선 연결선 1080">
              <a:extLst>
                <a:ext uri="{FF2B5EF4-FFF2-40B4-BE49-F238E27FC236}">
                  <a16:creationId xmlns:a16="http://schemas.microsoft.com/office/drawing/2014/main" id="{AA3D4DC4-94CA-2D4D-26CC-9934E7EF23D1}"/>
                </a:ext>
              </a:extLst>
            </p:cNvPr>
            <p:cNvCxnSpPr>
              <a:cxnSpLocks/>
            </p:cNvCxnSpPr>
            <p:nvPr/>
          </p:nvCxnSpPr>
          <p:spPr>
            <a:xfrm>
              <a:off x="513576" y="-57285"/>
              <a:ext cx="67695" cy="1752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직선 연결선 1081">
              <a:extLst>
                <a:ext uri="{FF2B5EF4-FFF2-40B4-BE49-F238E27FC236}">
                  <a16:creationId xmlns:a16="http://schemas.microsoft.com/office/drawing/2014/main" id="{6F60FF4E-7410-3B0C-B38A-B109223646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131" y="-229861"/>
              <a:ext cx="238666" cy="1257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직선 연결선 1082">
              <a:extLst>
                <a:ext uri="{FF2B5EF4-FFF2-40B4-BE49-F238E27FC236}">
                  <a16:creationId xmlns:a16="http://schemas.microsoft.com/office/drawing/2014/main" id="{B07C6D03-5DEB-6524-DB16-70C62A5286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87048" y="-171637"/>
              <a:ext cx="221204" cy="2691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직선 연결선 1083">
              <a:extLst>
                <a:ext uri="{FF2B5EF4-FFF2-40B4-BE49-F238E27FC236}">
                  <a16:creationId xmlns:a16="http://schemas.microsoft.com/office/drawing/2014/main" id="{00AB9C9C-CF48-C726-7C5B-26EEE1C77A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8971" y="-79914"/>
              <a:ext cx="268408" cy="842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직선 연결선 1084">
              <a:extLst>
                <a:ext uri="{FF2B5EF4-FFF2-40B4-BE49-F238E27FC236}">
                  <a16:creationId xmlns:a16="http://schemas.microsoft.com/office/drawing/2014/main" id="{E19FAB90-E2E0-75A2-4625-67F77FDF15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795" y="-464658"/>
              <a:ext cx="97781" cy="3305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164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2</Words>
  <Application>Microsoft Office PowerPoint</Application>
  <PresentationFormat>와이드스크린</PresentationFormat>
  <Paragraphs>2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성진</dc:creator>
  <cp:lastModifiedBy>한 성진</cp:lastModifiedBy>
  <cp:revision>13</cp:revision>
  <dcterms:created xsi:type="dcterms:W3CDTF">2023-07-26T05:32:06Z</dcterms:created>
  <dcterms:modified xsi:type="dcterms:W3CDTF">2023-08-03T13:46:32Z</dcterms:modified>
</cp:coreProperties>
</file>