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2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1178222"/>
            <a:ext cx="1530191" cy="2506427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3781306"/>
            <a:ext cx="1350169" cy="1738167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2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3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383297"/>
            <a:ext cx="388174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383297"/>
            <a:ext cx="1142018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9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1794831"/>
            <a:ext cx="1552694" cy="2994714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4817876"/>
            <a:ext cx="1552694" cy="157484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8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1916484"/>
            <a:ext cx="765096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1916484"/>
            <a:ext cx="765096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1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383299"/>
            <a:ext cx="1552694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1764832"/>
            <a:ext cx="761579" cy="86491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2629749"/>
            <a:ext cx="761579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1764832"/>
            <a:ext cx="765330" cy="86491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2629749"/>
            <a:ext cx="765330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6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479954"/>
            <a:ext cx="580619" cy="1679840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1036570"/>
            <a:ext cx="911364" cy="5116178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2159794"/>
            <a:ext cx="580619" cy="4001285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0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479954"/>
            <a:ext cx="580619" cy="1679840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1036570"/>
            <a:ext cx="911364" cy="5116178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2159794"/>
            <a:ext cx="580619" cy="4001285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0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383299"/>
            <a:ext cx="155269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1916484"/>
            <a:ext cx="155269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6672698"/>
            <a:ext cx="40505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5D8B-767B-4D74-B2BB-84130CA96BF1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6672698"/>
            <a:ext cx="60757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6672698"/>
            <a:ext cx="40505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1B25-AAEE-41C6-858C-BC503D713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5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1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1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1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82B3D5-E1ED-0497-68D9-9BAF957E1019}"/>
              </a:ext>
            </a:extLst>
          </p:cNvPr>
          <p:cNvSpPr txBox="1"/>
          <p:nvPr/>
        </p:nvSpPr>
        <p:spPr>
          <a:xfrm>
            <a:off x="423247" y="274252"/>
            <a:ext cx="953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1485A-003A-3251-9620-BFFD42784BAB}"/>
              </a:ext>
            </a:extLst>
          </p:cNvPr>
          <p:cNvSpPr txBox="1"/>
          <p:nvPr/>
        </p:nvSpPr>
        <p:spPr>
          <a:xfrm>
            <a:off x="423246" y="1382248"/>
            <a:ext cx="953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623F3-9C9D-859E-82EB-16854453CDA1}"/>
              </a:ext>
            </a:extLst>
          </p:cNvPr>
          <p:cNvSpPr txBox="1"/>
          <p:nvPr/>
        </p:nvSpPr>
        <p:spPr>
          <a:xfrm>
            <a:off x="423247" y="2490244"/>
            <a:ext cx="953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D9962-7620-5CF0-EED9-C540CEE75334}"/>
              </a:ext>
            </a:extLst>
          </p:cNvPr>
          <p:cNvSpPr txBox="1"/>
          <p:nvPr/>
        </p:nvSpPr>
        <p:spPr>
          <a:xfrm>
            <a:off x="423247" y="3598240"/>
            <a:ext cx="953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863B5-545A-EC24-92B4-3C2A42A03203}"/>
              </a:ext>
            </a:extLst>
          </p:cNvPr>
          <p:cNvSpPr txBox="1"/>
          <p:nvPr/>
        </p:nvSpPr>
        <p:spPr>
          <a:xfrm>
            <a:off x="423247" y="4706236"/>
            <a:ext cx="953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45F67-6297-7B9F-5EA7-B3742224C98D}"/>
              </a:ext>
            </a:extLst>
          </p:cNvPr>
          <p:cNvSpPr txBox="1"/>
          <p:nvPr/>
        </p:nvSpPr>
        <p:spPr>
          <a:xfrm>
            <a:off x="423247" y="5814232"/>
            <a:ext cx="953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렵</a:t>
            </a:r>
          </a:p>
        </p:txBody>
      </p:sp>
    </p:spTree>
    <p:extLst>
      <p:ext uri="{BB962C8B-B14F-4D97-AF65-F5344CB8AC3E}">
        <p14:creationId xmlns:p14="http://schemas.microsoft.com/office/powerpoint/2010/main" val="322391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6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휴먼옛체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성진</dc:creator>
  <cp:lastModifiedBy>한 성진</cp:lastModifiedBy>
  <cp:revision>1</cp:revision>
  <dcterms:created xsi:type="dcterms:W3CDTF">2023-05-07T10:42:30Z</dcterms:created>
  <dcterms:modified xsi:type="dcterms:W3CDTF">2023-05-07T10:48:51Z</dcterms:modified>
</cp:coreProperties>
</file>