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323D9-C0C4-6792-38E1-C7DB24D3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531E8D-750F-5E12-9923-83148CBF0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266A6-6FD7-64FA-D89A-8B6C5F37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71FCB-2880-D419-0A7C-9D4FD507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F710F-BB3D-D487-8A4C-C9F3967A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78E0-FF26-C5B2-E2BD-E4854E1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79C0F-68F5-271B-F273-7B0265A0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BC70C-57E1-CBA0-0E99-2F1F1D70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E615-C875-3854-4C92-5C49D430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5F18-4337-EC5B-275C-433E944F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7F93C8-05AB-A2CC-0101-5B6EE6DBC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69D1A-2F13-EBAD-A79A-27302A81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7FBDC-3741-0ABC-8547-E9B338A2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C9A00-7200-7C84-94E3-63530CA3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2EB0C-9E19-2D5B-A324-FDDE511A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91907-AE91-69F5-D020-979AAF06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1469-7CE1-D0C6-F231-57FCD606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D290-70F1-3CD6-B753-05FDFD10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E830B-DACB-65C0-0737-FCB1041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30078-82F1-9910-7B4D-D83855D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3143A-4EB0-1D20-25BC-46B2AE27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915C3-443D-6839-455E-67D3FA8C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9A34-A3B9-CCB6-61F5-34F2DAA0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4FB5-972B-201E-8A7E-B4776382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673CB-EEE6-54BE-9163-AF082448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0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82C8A-A034-7653-7AA4-71BB2A1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5E54D-9E2F-C8F3-2CB9-33B29412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FF644-6C86-A590-A7A5-9C06B55B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C19B9-3731-A8F4-CF6C-D01C7636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EFC5F-8742-B86C-37B5-32516640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C80E0-3F67-FF58-8DD7-B0369AC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3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18926-1EC6-1328-03E2-E55741C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A79D3-08C1-2091-3A57-78940C18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AB9F0-1D76-12BF-62CE-23A68E02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BB085-EC05-92FE-9526-1AD62497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8EF47-D578-0617-EA34-8D2E7D63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57089A-10E8-2D11-9B94-4DF38BA6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6BB9B1-5DDA-B2FD-ACEE-837791F1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0155EC-8D26-AC8D-E5B6-6B544816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BFDF-8EA9-FDEE-7EF7-053DC16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75603-8CA8-FB40-A96E-AE9F3A44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DB2B5-F86A-27F5-2C5B-D3BB20A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E49F9-F51A-7534-2F5E-831A6979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C35F6-D354-909E-88DB-4EC24B4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222EC3-320A-F8B7-F064-2187312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C9C5F-0AE0-985A-0F13-B9E1F0C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3DF94-53BE-C237-F6C9-473F9FBD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482B-3FA6-3177-EE67-072F7392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BA755-2DD2-D2FF-1004-D537B6947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72201-D83C-7628-8398-84E310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39272-1EFE-6F81-1685-DCC60236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A6587-CCDE-03EE-29FB-4290C7B5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3100D-5BB7-3A5C-0406-9B2AEF60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E0AA1-2B0B-79FD-12B5-D690EC22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2C027-8446-6BD7-2E47-2B97C039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D2658-23B3-FAB6-50ED-112D8A73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D83E7-16A0-D3FD-DA4A-7DC76A62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3BE07-B803-D5FA-99FB-06636D39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1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EA0E6-3549-CD6C-981B-66C56C60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743E9-3F6C-E7BF-462C-730CC57C2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FD8C2-F96E-DB31-B47B-EA812343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FD77-C27E-4FB6-8E1A-C507EC0762A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46D7-EC87-1BA9-AC14-B9E74EC85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F595C-14E3-B75B-B0E5-67EE38D7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A978-4A42-4831-B3E0-D5336554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01730-683D-4F49-B325-A922252A3D12}"/>
              </a:ext>
            </a:extLst>
          </p:cNvPr>
          <p:cNvSpPr txBox="1"/>
          <p:nvPr/>
        </p:nvSpPr>
        <p:spPr>
          <a:xfrm>
            <a:off x="4983554" y="-71305"/>
            <a:ext cx="22248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>
                <a:ln w="38100">
                  <a:solidFill>
                    <a:schemeClr val="tx1"/>
                  </a:solidFill>
                </a:ln>
                <a:noFill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2C4A2-C49A-15B4-DBA9-C507E1D74FA9}"/>
              </a:ext>
            </a:extLst>
          </p:cNvPr>
          <p:cNvSpPr txBox="1"/>
          <p:nvPr/>
        </p:nvSpPr>
        <p:spPr>
          <a:xfrm>
            <a:off x="257175" y="2705072"/>
            <a:ext cx="8699818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600" dirty="0">
                <a:ln w="25400">
                  <a:solidFill>
                    <a:srgbClr val="FFFF00"/>
                  </a:solidFill>
                </a:ln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갈매기살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BF2D-5C43-7346-0633-01622F499601}"/>
              </a:ext>
            </a:extLst>
          </p:cNvPr>
          <p:cNvSpPr txBox="1"/>
          <p:nvPr/>
        </p:nvSpPr>
        <p:spPr>
          <a:xfrm>
            <a:off x="8956993" y="402851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전문점</a:t>
            </a:r>
          </a:p>
        </p:txBody>
      </p:sp>
    </p:spTree>
    <p:extLst>
      <p:ext uri="{BB962C8B-B14F-4D97-AF65-F5344CB8AC3E}">
        <p14:creationId xmlns:p14="http://schemas.microsoft.com/office/powerpoint/2010/main" val="36050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1</cp:revision>
  <dcterms:created xsi:type="dcterms:W3CDTF">2023-05-06T05:38:57Z</dcterms:created>
  <dcterms:modified xsi:type="dcterms:W3CDTF">2023-05-06T05:58:06Z</dcterms:modified>
</cp:coreProperties>
</file>