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D065-8D9C-2DBF-D4A2-5E9EDD12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72F65-C0D7-8213-D2E3-2B808CCC5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9B467-42D5-D353-DA93-8BB59FAD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1F748-F44D-1279-04EE-6F7FEDDF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8D953-44B9-196C-7D79-921B9197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EDC5-3ACB-4687-03CE-A82FB18B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565D0-3CA7-8E23-4D71-ECC6277D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83BF3-C156-D4B9-8B1D-0D35CA6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B204-3A21-4830-2D54-2403F374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AAE73-638B-CE21-A1B5-CC2E1D69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A4681-B5DD-3DCB-C3BC-214B83E1C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075AD-4BCA-16F0-6580-86BA30F01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623F0-8830-1C1E-38C7-3D205BEF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805FD-BFDD-7ACB-E4CD-7D57CCE6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60D14-7B49-56BB-6432-9138120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35EAD-0470-D7BD-F16B-DF4689E3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32CFC-9B06-7D16-0A5D-3A765CC4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5AC7B-35DB-8E81-A6A0-B28B904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D832B-6372-4D86-2EFB-C993972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DDFD7-F224-E0D1-598B-F3B9069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0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CFEAC-0B46-7ACB-F63C-BC804F58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5EC9D-407B-A01F-DDF2-AFCAF15A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0937C-AFDA-DD19-70EC-27F280EB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E2F29-D423-0CC6-BCBA-EA9B0EEB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54B02-0F3D-D5A5-49DC-93134988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8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19ACD-7229-A212-F0AC-33479329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44409-7444-B6B9-62E7-A83E9450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EC422-99FF-504D-0BAC-990B9B251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566D7-6375-A739-4C27-86E72878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959D2-D86F-873F-AEDE-520FBD5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E2405-A699-1ABE-54F8-53760FC4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8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7132-4C66-9B90-8E8B-97B7481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CE5EC-DE6B-0969-BC7C-19D614B9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7B34B-50D2-5FBB-ED22-1220E987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19E5-3BA2-2C3F-ABBE-956C33A6F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5273EF-1778-C690-DFC7-5509A5452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A1851-76D0-8CC0-3D57-549AA094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2EEFA-D072-A6B4-F946-D2D05F3D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38613-2CAB-C0F7-3D07-0E4BAEE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44B9D-A721-FB39-58BE-BF73C965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6B372-B73B-F27A-FE66-9D87BD3B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99661-5BA6-8F61-C276-2D514D95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CF5AD-93E6-6F2A-2E94-C3CD2E71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B2125-FB71-FE1A-3666-40B833C8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A0C7B-8AB7-E54D-CE9E-FBCCD0BB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86EE3-D2B4-E69B-9A60-7BAD7EC2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683C-B425-A951-333C-861E301A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F3106-F0C7-844E-6E54-7CE3E2FE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789E9-1AE3-54AB-3E93-1B5A88C43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FBB8E-774B-4223-8E7E-303C809E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CDD51-5B24-23C8-C26F-CE1F22CD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893-F1C8-0D92-B3BC-F4E09B69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A4248-FB39-2405-97A6-10F7F15A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8FE505-0382-CEE1-9583-F5EA8178F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1CBBB-97C8-BFF0-A899-EC2675A1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E2101-3FB5-D8FB-68B8-80B6E314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FB200-EB0E-5FA5-A171-A2CE38CE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31B7C-095C-A5B6-077C-D8F07ACA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3C8A6-89F0-2160-0229-FD7ECBB9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A440A-0593-EE9A-0B55-EE63BFD9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DB5A8-9C93-8CB9-C978-0E64B01F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B947-F285-4E4E-AB55-7FD7250B262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653A-DC50-688E-2789-72E9AA3F7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EF939-63C2-23A5-AAC3-2939DC6B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11B9-E16F-4221-9D2C-D03C5293F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B2AC8-E6ED-756C-AD6B-9A0F8BE282E3}"/>
              </a:ext>
            </a:extLst>
          </p:cNvPr>
          <p:cNvSpPr txBox="1"/>
          <p:nvPr/>
        </p:nvSpPr>
        <p:spPr>
          <a:xfrm>
            <a:off x="2327116" y="2248436"/>
            <a:ext cx="35108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dirty="0">
                <a:ln w="12700">
                  <a:noFill/>
                </a:ln>
                <a:effectLst>
                  <a:outerShdw blurRad="50800" dist="38100" dir="8100000" algn="tr" rotWithShape="0">
                    <a:srgbClr val="FFC000">
                      <a:alpha val="80000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보쌈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CF508-B241-FC4B-7203-EEA6A6FEA6EF}"/>
              </a:ext>
            </a:extLst>
          </p:cNvPr>
          <p:cNvSpPr txBox="1"/>
          <p:nvPr/>
        </p:nvSpPr>
        <p:spPr>
          <a:xfrm>
            <a:off x="5838014" y="2248436"/>
            <a:ext cx="39613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dirty="0">
                <a:solidFill>
                  <a:srgbClr val="FF0000"/>
                </a:solidFill>
                <a:effectLst>
                  <a:outerShdw blurRad="50800" dist="38100" dir="8100000" algn="tr" rotWithShape="0">
                    <a:srgbClr val="FFC000">
                      <a:alpha val="80000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한상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1E514B-09C8-3C7F-4487-DB4A6EAFA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pic>
        <p:nvPicPr>
          <p:cNvPr id="8" name="그래픽 7" descr="돼지 윤곽선">
            <a:extLst>
              <a:ext uri="{FF2B5EF4-FFF2-40B4-BE49-F238E27FC236}">
                <a16:creationId xmlns:a16="http://schemas.microsoft.com/office/drawing/2014/main" id="{EC26C076-B209-2449-05E2-559A088C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419" y="1877895"/>
            <a:ext cx="1312581" cy="13125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EEE09B-EA59-D789-02BD-7F8E7E418543}"/>
              </a:ext>
            </a:extLst>
          </p:cNvPr>
          <p:cNvGrpSpPr/>
          <p:nvPr/>
        </p:nvGrpSpPr>
        <p:grpSpPr>
          <a:xfrm rot="21141570">
            <a:off x="9693686" y="2295311"/>
            <a:ext cx="1237273" cy="1056125"/>
            <a:chOff x="9582684" y="1783396"/>
            <a:chExt cx="1237273" cy="10561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2EA571-04F3-184E-567D-034E61FD8A7F}"/>
                </a:ext>
              </a:extLst>
            </p:cNvPr>
            <p:cNvSpPr/>
            <p:nvPr/>
          </p:nvSpPr>
          <p:spPr>
            <a:xfrm>
              <a:off x="9582684" y="1783396"/>
              <a:ext cx="1062439" cy="1056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8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994E6D-8E0A-8A5A-05E2-9DD664BBE627}"/>
                </a:ext>
              </a:extLst>
            </p:cNvPr>
            <p:cNvSpPr txBox="1"/>
            <p:nvPr/>
          </p:nvSpPr>
          <p:spPr>
            <a:xfrm>
              <a:off x="9582684" y="1830485"/>
              <a:ext cx="82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한</a:t>
              </a:r>
              <a:endPara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7E217-C09F-9E0F-ED68-899F1AA7CB4A}"/>
                </a:ext>
              </a:extLst>
            </p:cNvPr>
            <p:cNvSpPr txBox="1"/>
            <p:nvPr/>
          </p:nvSpPr>
          <p:spPr>
            <a:xfrm>
              <a:off x="9995108" y="2175140"/>
              <a:ext cx="8248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상</a:t>
              </a:r>
              <a:endParaRPr lang="en-US" altLang="ko-KR" sz="36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05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휴먼편지체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1</cp:revision>
  <dcterms:created xsi:type="dcterms:W3CDTF">2023-05-06T05:58:11Z</dcterms:created>
  <dcterms:modified xsi:type="dcterms:W3CDTF">2023-05-06T06:08:06Z</dcterms:modified>
</cp:coreProperties>
</file>