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19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3" autoAdjust="0"/>
    <p:restoredTop sz="94660"/>
  </p:normalViewPr>
  <p:slideViewPr>
    <p:cSldViewPr snapToGrid="0">
      <p:cViewPr varScale="1">
        <p:scale>
          <a:sx n="226" d="100"/>
          <a:sy n="226" d="100"/>
        </p:scale>
        <p:origin x="144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668"/>
            <a:ext cx="323969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566988"/>
            <a:ext cx="323969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57474"/>
            <a:ext cx="931411" cy="9148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57474"/>
            <a:ext cx="2740239" cy="9148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69125"/>
            <a:ext cx="37256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722415"/>
            <a:ext cx="37256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1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87367"/>
            <a:ext cx="1835825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87367"/>
            <a:ext cx="1835825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474"/>
            <a:ext cx="3725645" cy="2086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264627"/>
            <a:ext cx="1827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394318"/>
            <a:ext cx="182738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64627"/>
            <a:ext cx="1836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94318"/>
            <a:ext cx="183638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55428"/>
            <a:ext cx="218679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55428"/>
            <a:ext cx="218679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57474"/>
            <a:ext cx="37256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87367"/>
            <a:ext cx="37256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000537"/>
            <a:ext cx="14578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0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B2%BC-%EC%9E%90%EC%97%B0-%EC%97%AC%EB%A6%84-%ED%95%9C%EA%B5%AD-%EB%85%BC-%EC%8B%9C%EA%B3%A8-%EB%A7%91%EC%9D%8C-%ED%95%98%EB%8A%98-%ED%92%8D%EA%B2%BD-155894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야외, 하늘, 잔디, 농업이(가) 표시된 사진&#10;&#10;자동 생성된 설명">
            <a:extLst>
              <a:ext uri="{FF2B5EF4-FFF2-40B4-BE49-F238E27FC236}">
                <a16:creationId xmlns:a16="http://schemas.microsoft.com/office/drawing/2014/main" id="{24E7E547-6B25-75CE-1362-C6C15319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556669" y="-489556"/>
            <a:ext cx="1079501" cy="205861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2B3D5-E1ED-0497-68D9-9BAF957E1019}"/>
              </a:ext>
            </a:extLst>
          </p:cNvPr>
          <p:cNvSpPr txBox="1"/>
          <p:nvPr/>
        </p:nvSpPr>
        <p:spPr>
          <a:xfrm rot="5400000">
            <a:off x="3539402" y="174918"/>
            <a:ext cx="597718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1FEC9-AB6F-88B8-ECC1-DDA86B090123}"/>
              </a:ext>
            </a:extLst>
          </p:cNvPr>
          <p:cNvSpPr txBox="1"/>
          <p:nvPr/>
        </p:nvSpPr>
        <p:spPr>
          <a:xfrm rot="5400000">
            <a:off x="2884138" y="156904"/>
            <a:ext cx="561693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9565A-85A3-DCA9-3CC9-3A000D0AD3AA}"/>
              </a:ext>
            </a:extLst>
          </p:cNvPr>
          <p:cNvSpPr txBox="1"/>
          <p:nvPr/>
        </p:nvSpPr>
        <p:spPr>
          <a:xfrm rot="5400000">
            <a:off x="2210861" y="156903"/>
            <a:ext cx="561693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95E55-5BDA-D92F-828D-C5ED0A8EE7D7}"/>
              </a:ext>
            </a:extLst>
          </p:cNvPr>
          <p:cNvSpPr txBox="1"/>
          <p:nvPr/>
        </p:nvSpPr>
        <p:spPr>
          <a:xfrm rot="5400000">
            <a:off x="1537584" y="156905"/>
            <a:ext cx="561693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C84D2-CFD2-6384-5E06-A33AF44CF906}"/>
              </a:ext>
            </a:extLst>
          </p:cNvPr>
          <p:cNvSpPr txBox="1"/>
          <p:nvPr/>
        </p:nvSpPr>
        <p:spPr>
          <a:xfrm rot="5400000">
            <a:off x="801113" y="156903"/>
            <a:ext cx="561693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0B167-41C9-AACA-8C74-4E315E627EED}"/>
              </a:ext>
            </a:extLst>
          </p:cNvPr>
          <p:cNvSpPr txBox="1"/>
          <p:nvPr/>
        </p:nvSpPr>
        <p:spPr>
          <a:xfrm rot="5400000">
            <a:off x="127836" y="156904"/>
            <a:ext cx="561692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39" dirty="0">
                <a:latin typeface="휴먼옛체" panose="02030504000101010101" pitchFamily="18" charset="-127"/>
                <a:ea typeface="휴먼옛체" panose="02030504000101010101" pitchFamily="18" charset="-127"/>
              </a:rPr>
              <a:t>렵</a:t>
            </a:r>
          </a:p>
        </p:txBody>
      </p:sp>
    </p:spTree>
    <p:extLst>
      <p:ext uri="{BB962C8B-B14F-4D97-AF65-F5344CB8AC3E}">
        <p14:creationId xmlns:p14="http://schemas.microsoft.com/office/powerpoint/2010/main" val="3223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6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휴먼옛체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2</cp:revision>
  <dcterms:created xsi:type="dcterms:W3CDTF">2023-05-07T10:42:30Z</dcterms:created>
  <dcterms:modified xsi:type="dcterms:W3CDTF">2023-05-07T11:13:15Z</dcterms:modified>
</cp:coreProperties>
</file>