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2160588" cy="10795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3E"/>
    <a:srgbClr val="FF2E2A"/>
    <a:srgbClr val="FFA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>
        <p:scale>
          <a:sx n="300" d="100"/>
          <a:sy n="300" d="100"/>
        </p:scale>
        <p:origin x="140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176668"/>
            <a:ext cx="162044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566988"/>
            <a:ext cx="162044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87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57474"/>
            <a:ext cx="465877" cy="9148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57474"/>
            <a:ext cx="1370623" cy="9148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9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269125"/>
            <a:ext cx="186350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722415"/>
            <a:ext cx="186350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5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287367"/>
            <a:ext cx="918250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287367"/>
            <a:ext cx="918250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4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57474"/>
            <a:ext cx="1863507" cy="2086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264627"/>
            <a:ext cx="91403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394318"/>
            <a:ext cx="914030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264627"/>
            <a:ext cx="918531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394318"/>
            <a:ext cx="918531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4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2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155428"/>
            <a:ext cx="109379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155428"/>
            <a:ext cx="109379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57474"/>
            <a:ext cx="186350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287367"/>
            <a:ext cx="186350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717B-D03F-45BA-9815-EF6A7CFA2B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000537"/>
            <a:ext cx="72919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349B-5E74-4C7A-A138-B507393D5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5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43927" rtl="0" eaLnBrk="1" latinLnBrk="1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5C72D4F-6FAC-1FE2-1409-1605B7084C50}"/>
              </a:ext>
            </a:extLst>
          </p:cNvPr>
          <p:cNvSpPr/>
          <p:nvPr/>
        </p:nvSpPr>
        <p:spPr>
          <a:xfrm rot="5400000">
            <a:off x="540544" y="-540542"/>
            <a:ext cx="1079501" cy="2160592"/>
          </a:xfrm>
          <a:prstGeom prst="rect">
            <a:avLst/>
          </a:prstGeom>
          <a:solidFill>
            <a:srgbClr val="FF2E2A">
              <a:alpha val="70000"/>
            </a:srgbClr>
          </a:solidFill>
          <a:ln>
            <a:solidFill>
              <a:srgbClr val="FF5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2" dirty="0"/>
          </a:p>
        </p:txBody>
      </p:sp>
      <p:pic>
        <p:nvPicPr>
          <p:cNvPr id="18" name="그래픽 17" descr="펼친 손 윤곽선">
            <a:extLst>
              <a:ext uri="{FF2B5EF4-FFF2-40B4-BE49-F238E27FC236}">
                <a16:creationId xmlns:a16="http://schemas.microsoft.com/office/drawing/2014/main" id="{7387265C-8D8A-D371-D737-D47D36EC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1241" y="206866"/>
            <a:ext cx="579926" cy="667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0EC53-5E68-E5C1-7142-769C505F227B}"/>
              </a:ext>
            </a:extLst>
          </p:cNvPr>
          <p:cNvSpPr txBox="1"/>
          <p:nvPr/>
        </p:nvSpPr>
        <p:spPr>
          <a:xfrm rot="5400000">
            <a:off x="418521" y="356965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Walbaum Display Heavy" panose="02070A03090703020303" pitchFamily="18" charset="0"/>
              </a:rPr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B1A60-50E8-B30C-F4D3-C7E028E66941}"/>
              </a:ext>
            </a:extLst>
          </p:cNvPr>
          <p:cNvSpPr txBox="1"/>
          <p:nvPr/>
        </p:nvSpPr>
        <p:spPr>
          <a:xfrm rot="5400000">
            <a:off x="891143" y="401251"/>
            <a:ext cx="92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Walbaum Display Heavy" panose="020B0604020202020204" pitchFamily="18" charset="0"/>
              </a:rPr>
              <a:t>Today</a:t>
            </a:r>
            <a:endParaRPr lang="en-US" altLang="ko-KR" sz="1000" dirty="0">
              <a:solidFill>
                <a:schemeClr val="bg1"/>
              </a:solidFill>
              <a:latin typeface="Walbaum Display Heavy" panose="020B0604020202020204" pitchFamily="18" charset="0"/>
            </a:endParaRPr>
          </a:p>
        </p:txBody>
      </p:sp>
      <p:pic>
        <p:nvPicPr>
          <p:cNvPr id="16" name="그래픽 15" descr="곡물 윤곽선">
            <a:extLst>
              <a:ext uri="{FF2B5EF4-FFF2-40B4-BE49-F238E27FC236}">
                <a16:creationId xmlns:a16="http://schemas.microsoft.com/office/drawing/2014/main" id="{98286EE0-F9C5-4AE3-DA77-9AEB9B1FC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-122765" y="-124907"/>
            <a:ext cx="652568" cy="751206"/>
          </a:xfrm>
          <a:prstGeom prst="rect">
            <a:avLst/>
          </a:prstGeom>
        </p:spPr>
      </p:pic>
      <p:pic>
        <p:nvPicPr>
          <p:cNvPr id="14" name="그래픽 13" descr="크라상 윤곽선">
            <a:extLst>
              <a:ext uri="{FF2B5EF4-FFF2-40B4-BE49-F238E27FC236}">
                <a16:creationId xmlns:a16="http://schemas.microsoft.com/office/drawing/2014/main" id="{8C64EC99-7FAA-77D3-C09B-F756DCFC15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62428">
            <a:off x="1663168" y="519437"/>
            <a:ext cx="659921" cy="7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2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Walbaum Display Heavy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성진</dc:creator>
  <cp:lastModifiedBy>한 성진</cp:lastModifiedBy>
  <cp:revision>5</cp:revision>
  <dcterms:created xsi:type="dcterms:W3CDTF">2023-05-09T15:46:43Z</dcterms:created>
  <dcterms:modified xsi:type="dcterms:W3CDTF">2023-05-09T16:21:16Z</dcterms:modified>
</cp:coreProperties>
</file>