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60045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262" d="100"/>
          <a:sy n="262" d="100"/>
        </p:scale>
        <p:origin x="168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294620"/>
            <a:ext cx="2700338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945535"/>
            <a:ext cx="2700338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FD9F-BA2A-485D-A424-8C27F8D1375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AAD-A9C8-466C-A581-28776A0A2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5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FD9F-BA2A-485D-A424-8C27F8D1375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AAD-A9C8-466C-A581-28776A0A2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6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95846"/>
            <a:ext cx="776347" cy="15256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95846"/>
            <a:ext cx="2284035" cy="15256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FD9F-BA2A-485D-A424-8C27F8D1375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AAD-A9C8-466C-A581-28776A0A2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7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FD9F-BA2A-485D-A424-8C27F8D1375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AAD-A9C8-466C-A581-28776A0A2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4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448807"/>
            <a:ext cx="3105388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204734"/>
            <a:ext cx="3105388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FD9F-BA2A-485D-A424-8C27F8D1375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AAD-A9C8-466C-A581-28776A0A2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48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479227"/>
            <a:ext cx="1530191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479227"/>
            <a:ext cx="1530191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FD9F-BA2A-485D-A424-8C27F8D1375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AAD-A9C8-466C-A581-28776A0A2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0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5846"/>
            <a:ext cx="3105388" cy="347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441305"/>
            <a:ext cx="15231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657582"/>
            <a:ext cx="1523159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441305"/>
            <a:ext cx="153066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657582"/>
            <a:ext cx="1530660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FD9F-BA2A-485D-A424-8C27F8D1375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AAD-A9C8-466C-A581-28776A0A2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3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FD9F-BA2A-485D-A424-8C27F8D1375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AAD-A9C8-466C-A581-28776A0A2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FD9F-BA2A-485D-A424-8C27F8D1375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AAD-A9C8-466C-A581-28776A0A2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0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259199"/>
            <a:ext cx="182272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FD9F-BA2A-485D-A424-8C27F8D1375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AAD-A9C8-466C-A581-28776A0A2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79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259199"/>
            <a:ext cx="182272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FD9F-BA2A-485D-A424-8C27F8D1375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8AAD-A9C8-466C-A581-28776A0A2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0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95846"/>
            <a:ext cx="3105388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479227"/>
            <a:ext cx="3105388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FD9F-BA2A-485D-A424-8C27F8D1375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8AAD-A9C8-466C-A581-28776A0A2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0030" rtl="0" eaLnBrk="1" latinLnBrk="1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BEE964A-0EA1-DE53-3559-80719758F558}"/>
              </a:ext>
            </a:extLst>
          </p:cNvPr>
          <p:cNvSpPr/>
          <p:nvPr/>
        </p:nvSpPr>
        <p:spPr>
          <a:xfrm>
            <a:off x="0" y="-1"/>
            <a:ext cx="360045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A73020-DA15-2DF2-606F-002581B6F8C2}"/>
              </a:ext>
            </a:extLst>
          </p:cNvPr>
          <p:cNvSpPr/>
          <p:nvPr/>
        </p:nvSpPr>
        <p:spPr>
          <a:xfrm>
            <a:off x="167161" y="232368"/>
            <a:ext cx="3266128" cy="1377413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1E739-E053-9D3E-7F74-3F3D9D0B4985}"/>
              </a:ext>
            </a:extLst>
          </p:cNvPr>
          <p:cNvSpPr txBox="1"/>
          <p:nvPr/>
        </p:nvSpPr>
        <p:spPr>
          <a:xfrm>
            <a:off x="226661" y="276175"/>
            <a:ext cx="1080000" cy="126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7335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40A84-1728-2A59-33B3-372B7ADFA9C6}"/>
              </a:ext>
            </a:extLst>
          </p:cNvPr>
          <p:cNvSpPr txBox="1"/>
          <p:nvPr/>
        </p:nvSpPr>
        <p:spPr>
          <a:xfrm>
            <a:off x="1260225" y="291074"/>
            <a:ext cx="1080000" cy="126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7335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D76B3-C195-C4DE-AA95-E3DA0C8A7341}"/>
              </a:ext>
            </a:extLst>
          </p:cNvPr>
          <p:cNvSpPr txBox="1"/>
          <p:nvPr/>
        </p:nvSpPr>
        <p:spPr>
          <a:xfrm>
            <a:off x="2297728" y="279223"/>
            <a:ext cx="1080000" cy="1260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ko-KR" altLang="en-US" sz="7335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齋</a:t>
            </a:r>
          </a:p>
        </p:txBody>
      </p:sp>
    </p:spTree>
    <p:extLst>
      <p:ext uri="{BB962C8B-B14F-4D97-AF65-F5344CB8AC3E}">
        <p14:creationId xmlns:p14="http://schemas.microsoft.com/office/powerpoint/2010/main" val="384871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</TotalTime>
  <Words>3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휴먼옛체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성진</dc:creator>
  <cp:lastModifiedBy>한 성진</cp:lastModifiedBy>
  <cp:revision>2</cp:revision>
  <dcterms:created xsi:type="dcterms:W3CDTF">2023-05-08T09:48:03Z</dcterms:created>
  <dcterms:modified xsi:type="dcterms:W3CDTF">2023-05-08T10:03:57Z</dcterms:modified>
</cp:coreProperties>
</file>