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700"/>
  </p:normalViewPr>
  <p:slideViewPr>
    <p:cSldViewPr snapToGrid="0">
      <p:cViewPr>
        <p:scale>
          <a:sx n="131" d="100"/>
          <a:sy n="131" d="100"/>
        </p:scale>
        <p:origin x="-4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9F1C3-5FFD-FE4C-A289-4991D908D154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F325-2CFF-4F46-AD24-A7A9A727DE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5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Colab</a:t>
            </a:r>
            <a:r>
              <a:rPr lang="tr-TR" dirty="0"/>
              <a:t> </a:t>
            </a:r>
            <a:r>
              <a:rPr lang="tr-TR" dirty="0" err="1"/>
              <a:t>kaggle</a:t>
            </a:r>
            <a:r>
              <a:rPr lang="tr-TR" dirty="0"/>
              <a:t> </a:t>
            </a:r>
            <a:r>
              <a:rPr lang="tr-TR" dirty="0" err="1"/>
              <a:t>Jupyet</a:t>
            </a:r>
            <a:r>
              <a:rPr lang="tr-TR" dirty="0"/>
              <a:t> notebook size internetten </a:t>
            </a:r>
            <a:r>
              <a:rPr lang="tr-TR" dirty="0" err="1"/>
              <a:t>cloud</a:t>
            </a:r>
            <a:r>
              <a:rPr lang="tr-TR" dirty="0"/>
              <a:t> serverlar üzerinden size işlem gücü vermekte fakat bazı kütüphaneleri kullanamamaktasın.</a:t>
            </a:r>
          </a:p>
          <a:p>
            <a:endParaRPr lang="tr-TR" dirty="0"/>
          </a:p>
          <a:p>
            <a:r>
              <a:rPr lang="tr-TR" dirty="0"/>
              <a:t>IDE </a:t>
            </a:r>
            <a:r>
              <a:rPr lang="tr-TR" dirty="0" err="1"/>
              <a:t>lerde</a:t>
            </a:r>
            <a:r>
              <a:rPr lang="tr-TR" dirty="0"/>
              <a:t> ise yazılımı dışarıya paylaşmamış olursun kütüphaneler genel olarak offline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F325-2CFF-4F46-AD24-A7A9A727DEA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7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EA4BC7-AE2A-9146-E3BC-16A2CE81B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E1EF18-E0BB-F7E8-1279-DD174BCB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8E55C1-ADEA-E57E-A9FF-A1108D3F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2D8937-EFE2-7A42-AC3A-6874A644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362EE8-B4DD-193B-BF75-C00229D8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63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E8EF30-1EF2-0DC2-008E-62743624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743C43-3588-DB97-285C-35EBF026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76D564-67ED-7402-216E-8C128291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5ED67D-A485-2973-1673-18DE198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1E429E-1A90-21EF-5730-C23D10F3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4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BE7379D-D662-D7B9-3C27-A8CC1A3A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9D0EEDC-7E89-C5D1-E47F-A70333B31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BE98AB-2FF2-AF3E-BD27-1C649722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4C05F8-61DA-D714-3BBF-8A336177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611E84-D9AD-5895-D0CA-39E3AF19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4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280524-A926-550E-B322-68AB744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F2840-51FA-0C26-BCBE-70D59EBE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03B33D-89E1-0308-99B7-47D54720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9EB94D-A350-BFA7-C538-F505F2C1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2F6B9D-4497-A7A8-7D1F-B64D0F6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3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23DE0-53C2-27EB-1DFF-D190DE70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B0F5A7-3DFC-F608-34B5-2BC1072B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BC873D-B305-C76B-2E89-946E6270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27097D-4315-2A7A-2981-264FE07F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302004-5AA4-F746-3EBC-73A33974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34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D2D86C-7C15-0BF6-7B11-C32DD431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D847DF-B610-C990-BDAA-763C7C0C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98B010-C8E2-7EF5-C8F7-8666037C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34CC374-83C7-7B85-337F-3A78C933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D6CD15C-C905-E5AD-EDFC-C71BBCAC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3E87D1-F342-8333-5C7C-738EDC8C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85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443261-2C61-D71D-36D8-4DC53EF7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D113E0-8115-6F70-C469-28D12D76B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F0AE0EC-3ECF-C361-C08E-6DF32E1D3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7A35FFB-96C2-1D7B-8688-ADD97DB5E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FCFB610-CF13-1A05-B8F8-91BE0BF52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B6CDD88-233E-4394-86F2-5BCC9FBD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736FF93-9224-367B-93D8-2B969647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D923FEF-F9A2-DFCB-D725-F427763B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2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F553F0-F3F6-8A05-981E-B390C128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556516-31E0-A748-666A-9A9A1DB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F6C2ECC-BCC0-393D-43DA-E82B5812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E18DAE1-D0C4-2CE1-2648-EBAE2A1A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70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0A4FAA7-5E9A-1789-F115-9BB9A61A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F26DDB6-D22B-7BFB-D637-A52A082B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D88255-D203-81CA-3F20-3BA01DB0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5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E908F1-02A0-6988-F36F-1AB01031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7C0AEA-1C16-0702-DF28-859C2DD3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1A76CC-3D3F-69E3-10DF-90C6761E8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04C7E41-5354-ACCC-A6B4-18524CFA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A16DB9-D585-0BB7-F01B-4B9877B5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F084BE-C0BD-6094-8A9F-036A0E48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6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42D2A9-DD85-ECF4-847D-119D7F4C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1683B26-AD21-85CB-C594-E6AA7E5A6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5ADBB7-CBF4-F4B3-2605-0F59826D3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33A1A0B-DA74-06BE-25CB-CB39C08B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C912FF-42AA-E875-0E77-7BE1D1C6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063ADF-BDF1-A7E0-898C-B7CEC50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73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17E1C3D-1DE2-B275-AF77-04053E2B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04AF4E8-0668-5120-283D-D2A9AF21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8A9E48-83AA-49D2-565F-A5A1032A0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323E-6162-AF41-AA1B-8DAB8F95DC5C}" type="datetimeFigureOut">
              <a:rPr lang="tr-TR" smtClean="0"/>
              <a:t>25.12.2022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24BD9D-9BC3-66BC-2976-83887D4F8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FCEE96-2910-A1CB-A076-B49603DAB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0EF8-7CF5-0444-BF94-318ECC02C9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105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83D8AA-800D-70FE-E7BF-04D2F352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37" y="2774157"/>
            <a:ext cx="9144000" cy="2387600"/>
          </a:xfrm>
        </p:spPr>
        <p:txBody>
          <a:bodyPr/>
          <a:lstStyle/>
          <a:p>
            <a:br>
              <a:rPr lang="tr-TR" dirty="0"/>
            </a:br>
            <a:r>
              <a:rPr lang="tr-TR" dirty="0"/>
              <a:t> ile Yazılım yapmak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C74C1A-FEE7-BA0B-302C-AFC2EAA0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837" y="5161757"/>
            <a:ext cx="9144000" cy="1655762"/>
          </a:xfrm>
        </p:spPr>
        <p:txBody>
          <a:bodyPr/>
          <a:lstStyle/>
          <a:p>
            <a:r>
              <a:rPr lang="tr-TR" dirty="0"/>
              <a:t>Hafta 1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D3A9A0-3040-A56B-DBF0-4A362D63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8738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572AED-4C38-865E-29EC-ED991C28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tr-TR" dirty="0"/>
              <a:t>Yazılım yapmak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B46A95-01CE-52A7-3BAA-B11874DB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/>
              <a:t>Yazılım, elektronik aygıtların belirli bir işi yapmasını sağlayan programların tümüne verilen isimdir</a:t>
            </a:r>
          </a:p>
        </p:txBody>
      </p:sp>
      <p:pic>
        <p:nvPicPr>
          <p:cNvPr id="5" name="Picture 4" descr="İkili sayılar ve ayrıntılı planın göründüğü CPU">
            <a:extLst>
              <a:ext uri="{FF2B5EF4-FFF2-40B4-BE49-F238E27FC236}">
                <a16:creationId xmlns:a16="http://schemas.microsoft.com/office/drawing/2014/main" id="{259F35FD-4880-975D-CE41-C22C6149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9" r="280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D43D19-ED00-66C5-E6F7-13F02E7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644" y="970915"/>
            <a:ext cx="4931212" cy="1325563"/>
          </a:xfrm>
        </p:spPr>
        <p:txBody>
          <a:bodyPr/>
          <a:lstStyle/>
          <a:p>
            <a:r>
              <a:rPr lang="tr-TR" b="1" dirty="0"/>
              <a:t>Uçtan uca yazılım!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2971177-37CC-883D-B551-F12886DF7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5" t="14938" r="15190" b="32439"/>
          <a:stretch/>
        </p:blipFill>
        <p:spPr>
          <a:xfrm>
            <a:off x="2877262" y="2621251"/>
            <a:ext cx="1348182" cy="104862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D0594C9-2995-6167-0E01-091227B9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16" y="2621252"/>
            <a:ext cx="1048630" cy="104863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79B6BE4-85BB-4E42-4773-DDFA0D56A6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21" t="15270" r="31033" b="13773"/>
          <a:stretch/>
        </p:blipFill>
        <p:spPr>
          <a:xfrm>
            <a:off x="7308245" y="4531014"/>
            <a:ext cx="1149436" cy="104863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C9EB54F-AEFB-374F-6B72-F9090290E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051" y="2621252"/>
            <a:ext cx="1048630" cy="1048630"/>
          </a:xfrm>
          <a:prstGeom prst="rect">
            <a:avLst/>
          </a:prstGeom>
          <a:effectLst>
            <a:softEdge rad="63456"/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B8CA152-C7B3-74E4-614A-8417FE4EA0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139" t="13147" r="13139" b="13130"/>
          <a:stretch/>
        </p:blipFill>
        <p:spPr>
          <a:xfrm>
            <a:off x="5297816" y="4531014"/>
            <a:ext cx="1048630" cy="104863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7387783-A1C8-86F1-CE70-B8F79FF64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262" y="4433628"/>
            <a:ext cx="1146016" cy="11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AAA7B8-244D-C125-0BF0-3655B84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E826C-BAF5-C94D-3466-52EF2304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Nedir?</a:t>
            </a:r>
          </a:p>
          <a:p>
            <a:pPr marL="0" indent="0">
              <a:buNone/>
            </a:pPr>
            <a:r>
              <a:rPr lang="tr-TR" dirty="0" err="1">
                <a:latin typeface="+mj-lt"/>
              </a:rPr>
              <a:t>Python</a:t>
            </a:r>
            <a:r>
              <a:rPr lang="tr-TR" dirty="0">
                <a:latin typeface="+mj-lt"/>
              </a:rPr>
              <a:t> esas olarak nesne tabanlı programlamayı, belli bir oranda da fonksiyonel programlamayı destekleyen genel amaçlı bir programlama dilidir. </a:t>
            </a:r>
          </a:p>
          <a:p>
            <a:endParaRPr lang="tr-TR" dirty="0"/>
          </a:p>
          <a:p>
            <a:r>
              <a:rPr lang="tr-TR" dirty="0"/>
              <a:t>Neden?</a:t>
            </a:r>
          </a:p>
          <a:p>
            <a:pPr marL="0" indent="0">
              <a:buNone/>
            </a:pPr>
            <a:r>
              <a:rPr lang="tr-TR" dirty="0" err="1">
                <a:latin typeface="+mj-lt"/>
              </a:rPr>
              <a:t>Python</a:t>
            </a:r>
            <a:r>
              <a:rPr lang="tr-TR" dirty="0">
                <a:latin typeface="+mj-lt"/>
              </a:rPr>
              <a:t> programlama dili veri bilimi, makine öğrenimi, sistem     otomasyonu, web ile API geliştirme ve daha fazlası için bir temel yapıdır.</a:t>
            </a:r>
          </a:p>
        </p:txBody>
      </p:sp>
    </p:spTree>
    <p:extLst>
      <p:ext uri="{BB962C8B-B14F-4D97-AF65-F5344CB8AC3E}">
        <p14:creationId xmlns:p14="http://schemas.microsoft.com/office/powerpoint/2010/main" val="17600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5AD610-DC9B-2E4C-AAC9-C1C1539A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Online </a:t>
            </a:r>
            <a:r>
              <a:rPr lang="tr-TR" dirty="0" err="1"/>
              <a:t>Interpreters</a:t>
            </a:r>
            <a:r>
              <a:rPr lang="tr-TR" dirty="0"/>
              <a:t> ve </a:t>
            </a:r>
            <a:r>
              <a:rPr lang="tr-TR" dirty="0" err="1"/>
              <a:t>IDE’ler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ECC0B0D-2A02-964D-2232-A693B97B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253" y="2006600"/>
            <a:ext cx="1422400" cy="14224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B9E4E72-4EDB-B662-6CAB-F3775D614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663" y="2208771"/>
            <a:ext cx="2253302" cy="101805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B9DADE3-F3AB-3D6B-AE46-0D4C070D9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335" y="2242631"/>
            <a:ext cx="1927818" cy="100744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CBFCC6E-F671-7F6E-6892-2C7E14F1D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253" y="3832922"/>
            <a:ext cx="1422400" cy="14224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043FF26-6250-C349-B209-F80C8BA52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19149"/>
          <a:stretch/>
        </p:blipFill>
        <p:spPr>
          <a:xfrm>
            <a:off x="5024671" y="4055261"/>
            <a:ext cx="1209287" cy="97772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0FBB17D-7A0C-B613-BD33-A22908B2C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976" y="3866315"/>
            <a:ext cx="1142419" cy="11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6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8061</TotalTime>
  <Words>113</Words>
  <Application>Microsoft Macintosh PowerPoint</Application>
  <PresentationFormat>Geniş ekran</PresentationFormat>
  <Paragraphs>16</Paragraphs>
  <Slides>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 2013 - 2022</vt:lpstr>
      <vt:lpstr>  ile Yazılım yapmak</vt:lpstr>
      <vt:lpstr>Yazılım yapmak nedir?</vt:lpstr>
      <vt:lpstr>Uçtan uca yazılım!</vt:lpstr>
      <vt:lpstr>Python </vt:lpstr>
      <vt:lpstr>  Online Interpreters ve IDE’ler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ile Yazılım yapmak</dc:title>
  <dc:creator>MEHMET METEHAN AYDEMİR</dc:creator>
  <cp:lastModifiedBy>MEHMET METEHAN AYDEMİR</cp:lastModifiedBy>
  <cp:revision>1</cp:revision>
  <dcterms:created xsi:type="dcterms:W3CDTF">2022-12-25T14:03:20Z</dcterms:created>
  <dcterms:modified xsi:type="dcterms:W3CDTF">2022-12-31T04:24:40Z</dcterms:modified>
</cp:coreProperties>
</file>