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60696-088D-4F28-BC0F-0D5AEC6B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9F22D-D8F1-492C-AFF5-5C98F122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E57E01-E4D4-4669-A752-C20262C5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C8D9F-7CE5-4094-9A7B-6C78C86C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8E1D7-ECE7-48F2-B0C4-3168A01A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1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2CEE0-6063-4BCE-8065-EB73437E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4E1556-CAED-4443-AE9F-C5009B8F7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D323A-F476-4527-8587-AB553B87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F016E-D962-4E14-AFF7-A769E7E5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5A373-B551-4C3F-8D40-272A61FB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70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157662-C43B-4DE3-B869-1C49E9B5E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9A9DB1-0002-47D3-84BA-042F5161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F1930D-6155-4AD5-A583-C4F39661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305E6-1BD3-4533-A645-77F5FD2D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71BE3-DB47-4D95-A5E4-4CC53F55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BF0DD-1923-4A69-940B-6BBDBD2A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4CEFD-7FFB-4145-A9D0-37B255EB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D57263-34E3-40CA-9037-DC745A37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F661B0-F09C-405A-95E3-6971ABBF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FF76B-3120-4C27-8752-F06FA0FD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2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6EEED-4322-4351-8D81-1C946497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192606-7D42-4042-B122-85EE1905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0D46C-3875-4086-9759-BB603B5B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479239-86E9-4F18-BAC0-CB9C94BA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D540D-DC5B-4223-B51E-D9061E62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1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B2DBB-5818-4EF2-A158-254E258C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AE987-627D-45F4-A985-FE0ED64B3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9FEE7-0014-4347-85C0-D075E309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765C59-FADA-4BFB-A739-6CB33031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EABA86-6235-468E-9D6A-3E0BE24B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72E35-46E4-44AA-A7A7-8D649A96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6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0B435-9D5C-4C77-BE83-FD967673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6C476-1515-449C-AC33-F193CB68D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1DA0F1-8FB2-431B-BF96-A7ACC6E7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82FEA3-68F8-49C0-B6C6-2092E516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D6A3C3-CFA7-4E09-903C-9AD924D5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043721-6442-42A5-B179-6E17CF19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1A343E-8967-4548-B7E7-64CA8E1C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6AD702-9CCB-4916-8291-68FAC8A4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015BA-84B2-4BC8-AF1E-01AA163F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8B2665-72E2-47F9-91E2-566943DA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CE804B-67A1-44D0-9430-A06746FA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6373F1-F9B5-494A-A863-4BDC810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AB20C3-0AA9-48F1-8CBF-B71EEFAB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DF113F-6725-40F8-9B7F-28A06DA5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B45BEA-C770-4059-8F6E-877A4607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5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6BD3-1695-4AE7-9EDC-9E646DED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B5386-716F-4FD0-B788-4003729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E3D3EB-2E72-40F4-8FE4-BB752E97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A00C62-133B-43A7-8EF4-3323F641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9326A0-FD4F-4F89-B85C-F42CA432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BBEEFB-AE5D-4667-97B5-8DAA8167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CB112-6C7F-4FE9-AAD7-EA5D0D0A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2D4238-BD86-4503-ACFA-EF595C55C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F5F26C-2427-4E3D-B89E-5EA88D82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FE1B8D-2566-4705-B327-1C24591D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0D222-A81F-43D6-9B45-098938EA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9548EE-8ADA-4FD1-A982-F6B6E622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2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83D3AF-0668-435C-9E9E-C4E3032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F4F87E-F368-40C5-B7B3-939DDCA6B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53DEA-C71A-495E-9BA9-4A0F4830A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E0F8-663B-4B16-936A-4331499AD01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09597-353E-450A-9132-030824F2D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353F7-3654-4FA8-94D1-551600FFB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9A2C2-93D5-420F-BB45-E6113C8370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27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de-DE" dirty="0"/>
              <a:t>X-Band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telescope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2663167" y="1648508"/>
            <a:ext cx="6651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Specifications:</a:t>
            </a:r>
            <a:br>
              <a:rPr lang="en-GB" dirty="0"/>
            </a:br>
            <a:endParaRPr lang="en-GB" dirty="0"/>
          </a:p>
          <a:p>
            <a:r>
              <a:rPr lang="en-GB" dirty="0"/>
              <a:t>-    Low cost: ~3000 CHF, including Notebook and Tripod</a:t>
            </a:r>
          </a:p>
          <a:p>
            <a:pPr marL="285750" indent="-285750">
              <a:buFontTx/>
              <a:buChar char="-"/>
            </a:pPr>
            <a:r>
              <a:rPr lang="en-GB" dirty="0"/>
              <a:t>Frequency range: 10610 MHz … 11245 MHz</a:t>
            </a:r>
          </a:p>
          <a:p>
            <a:pPr marL="285750" indent="-285750">
              <a:buFontTx/>
              <a:buChar char="-"/>
            </a:pPr>
            <a:r>
              <a:rPr lang="en-GB" dirty="0"/>
              <a:t>Integration time: 1 </a:t>
            </a:r>
            <a:r>
              <a:rPr lang="en-GB" dirty="0" err="1"/>
              <a:t>ms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Radiometric band width: 300 </a:t>
            </a:r>
            <a:r>
              <a:rPr lang="en-GB" dirty="0" err="1"/>
              <a:t>KHz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Time resolution of spectrum: 500 </a:t>
            </a:r>
            <a:r>
              <a:rPr lang="en-GB" dirty="0" err="1"/>
              <a:t>ms</a:t>
            </a:r>
            <a:r>
              <a:rPr lang="en-GB" dirty="0"/>
              <a:t>, 250 </a:t>
            </a:r>
            <a:r>
              <a:rPr lang="en-GB" dirty="0" err="1"/>
              <a:t>ms</a:t>
            </a:r>
            <a:r>
              <a:rPr lang="en-GB" dirty="0"/>
              <a:t> possible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Weight: ~22 kg</a:t>
            </a:r>
          </a:p>
          <a:p>
            <a:pPr marL="285750" indent="-285750">
              <a:buFontTx/>
              <a:buChar char="-"/>
            </a:pPr>
            <a:r>
              <a:rPr lang="en-GB" dirty="0"/>
              <a:t>Azimuth range: +/- 77°</a:t>
            </a:r>
          </a:p>
          <a:p>
            <a:pPr marL="285750" indent="-285750">
              <a:buFontTx/>
              <a:buChar char="-"/>
            </a:pPr>
            <a:r>
              <a:rPr lang="en-GB" dirty="0"/>
              <a:t>Elevation range: +/- 77°</a:t>
            </a:r>
          </a:p>
          <a:p>
            <a:pPr marL="285750" indent="-285750">
              <a:buFontTx/>
              <a:buChar char="-"/>
            </a:pPr>
            <a:r>
              <a:rPr lang="en-GB" dirty="0"/>
              <a:t>Speed: ~2° / sec, depending on temperature and voltage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O</a:t>
            </a:r>
            <a:r>
              <a:rPr lang="en-GB" dirty="0" err="1"/>
              <a:t>utput</a:t>
            </a:r>
            <a:r>
              <a:rPr lang="en-GB" dirty="0"/>
              <a:t> 1: FIT-files à 15 minute with 200 frequency channels</a:t>
            </a:r>
          </a:p>
          <a:p>
            <a:pPr marL="285750" indent="-285750">
              <a:buFontTx/>
              <a:buChar char="-"/>
            </a:pPr>
            <a:r>
              <a:rPr lang="de-DE" dirty="0"/>
              <a:t>O</a:t>
            </a:r>
            <a:r>
              <a:rPr lang="en-GB" dirty="0" err="1"/>
              <a:t>utput</a:t>
            </a:r>
            <a:r>
              <a:rPr lang="en-GB" dirty="0"/>
              <a:t> 2: Light-curve with 10 pre-selected frequencies, see slide 2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49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en-GB" dirty="0"/>
              <a:t>X-Band radio telescope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2834341" y="1357723"/>
            <a:ext cx="457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en-GB" dirty="0" err="1"/>
              <a:t>eam</a:t>
            </a:r>
            <a:r>
              <a:rPr lang="en-GB" dirty="0"/>
              <a:t> pattern of satellite dish + wide band LNB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6D219C-086C-4014-86A5-26E81C26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67" y="1887322"/>
            <a:ext cx="7626914" cy="4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5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en-GB" dirty="0"/>
              <a:t>X-Band radio telescope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3252630" y="1435544"/>
            <a:ext cx="34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  <a:r>
              <a:rPr lang="en-GB" dirty="0" err="1"/>
              <a:t>alibration</a:t>
            </a:r>
            <a:r>
              <a:rPr lang="en-GB" dirty="0"/>
              <a:t> steps: </a:t>
            </a:r>
            <a:r>
              <a:rPr lang="en-GB" dirty="0" err="1"/>
              <a:t>Tcold</a:t>
            </a:r>
            <a:r>
              <a:rPr lang="en-GB" dirty="0"/>
              <a:t>, </a:t>
            </a:r>
            <a:r>
              <a:rPr lang="en-GB" dirty="0" err="1"/>
              <a:t>Tsun</a:t>
            </a:r>
            <a:r>
              <a:rPr lang="en-GB" dirty="0"/>
              <a:t>, Thot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01226D-08B5-4DE7-AE58-C15585FF7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7" y="1887322"/>
            <a:ext cx="7542178" cy="45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3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en-GB" dirty="0"/>
              <a:t>X-Band radio telescope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3690375" y="1437790"/>
            <a:ext cx="30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en-GB" dirty="0"/>
              <a:t>lots of tracking system logfile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97E81B-B90C-4154-9EE0-EFFB44908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6" y="2223510"/>
            <a:ext cx="4865133" cy="36488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2AC24E-D114-4F6D-8952-8B2F4FEEB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63" y="2223510"/>
            <a:ext cx="4865133" cy="36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9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de-DE" dirty="0"/>
              <a:t>X-Band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telescope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ACA243-63CB-4413-924C-3729E09B3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8" y="1721147"/>
            <a:ext cx="10521688" cy="465047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2764716" y="1346951"/>
            <a:ext cx="644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Daily light </a:t>
            </a:r>
            <a:r>
              <a:rPr lang="de-DE" dirty="0" err="1"/>
              <a:t>curve</a:t>
            </a:r>
            <a:r>
              <a:rPr lang="de-DE" dirty="0"/>
              <a:t> 1 out </a:t>
            </a:r>
            <a:r>
              <a:rPr lang="de-DE" dirty="0" err="1"/>
              <a:t>of</a:t>
            </a:r>
            <a:r>
              <a:rPr lang="de-DE" dirty="0"/>
              <a:t> 200 </a:t>
            </a:r>
            <a:r>
              <a:rPr lang="de-DE" dirty="0" err="1"/>
              <a:t>channels</a:t>
            </a:r>
            <a:r>
              <a:rPr lang="de-DE" dirty="0"/>
              <a:t> in 10610 MHz … 11245 MHz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62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en-GB"/>
              <a:t>X-Band radio telescope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2764716" y="1346951"/>
            <a:ext cx="627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Interpolation by polynominal cold sky (blue) and hot ground (red)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905857-8707-4D56-835E-B9C9F4D11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68" y="2041831"/>
            <a:ext cx="5696723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de-DE" dirty="0"/>
              <a:t>X-Band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telescope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2239422" y="1346951"/>
            <a:ext cx="68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</a:t>
            </a:r>
            <a:r>
              <a:rPr lang="en-GB" dirty="0" err="1"/>
              <a:t>nversion</a:t>
            </a:r>
            <a:r>
              <a:rPr lang="en-GB" dirty="0"/>
              <a:t> arbitrary intensity (digit) into antenna temperature in Kelvin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5FFC19-E297-4A23-95C9-56B7F21F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50" y="2154990"/>
            <a:ext cx="5221234" cy="414224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85D06ED-E436-4D58-8F24-9686812ADA55}"/>
              </a:ext>
            </a:extLst>
          </p:cNvPr>
          <p:cNvSpPr txBox="1"/>
          <p:nvPr/>
        </p:nvSpPr>
        <p:spPr>
          <a:xfrm>
            <a:off x="7996135" y="3429000"/>
            <a:ext cx="348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Tant</a:t>
            </a:r>
            <a:r>
              <a:rPr lang="de-DE" dirty="0"/>
              <a:t> = (</a:t>
            </a:r>
            <a:r>
              <a:rPr lang="de-DE" dirty="0" err="1"/>
              <a:t>Thot</a:t>
            </a:r>
            <a:r>
              <a:rPr lang="de-DE" dirty="0"/>
              <a:t> – </a:t>
            </a:r>
            <a:r>
              <a:rPr lang="de-DE" dirty="0" err="1"/>
              <a:t>Tcold</a:t>
            </a:r>
            <a:r>
              <a:rPr lang="de-DE" dirty="0"/>
              <a:t>)/(</a:t>
            </a:r>
            <a:r>
              <a:rPr lang="de-DE" dirty="0" err="1"/>
              <a:t>Ihot</a:t>
            </a:r>
            <a:r>
              <a:rPr lang="de-DE" dirty="0"/>
              <a:t> – </a:t>
            </a:r>
            <a:r>
              <a:rPr lang="de-DE" dirty="0" err="1"/>
              <a:t>Icold</a:t>
            </a:r>
            <a:r>
              <a:rPr lang="de-DE" dirty="0"/>
              <a:t>)*</a:t>
            </a:r>
            <a:br>
              <a:rPr lang="de-DE" dirty="0"/>
            </a:br>
            <a:r>
              <a:rPr lang="de-DE" dirty="0"/>
              <a:t>            (</a:t>
            </a:r>
            <a:r>
              <a:rPr lang="de-DE" dirty="0" err="1"/>
              <a:t>Isun</a:t>
            </a:r>
            <a:r>
              <a:rPr lang="de-DE" dirty="0"/>
              <a:t> – </a:t>
            </a:r>
            <a:r>
              <a:rPr lang="de-DE" dirty="0" err="1"/>
              <a:t>Icold</a:t>
            </a:r>
            <a:r>
              <a:rPr lang="de-DE" dirty="0"/>
              <a:t>) + </a:t>
            </a:r>
            <a:r>
              <a:rPr lang="de-DE" dirty="0" err="1"/>
              <a:t>Tcold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EDEF861-4C78-4122-918E-98C0CA08280D}"/>
              </a:ext>
            </a:extLst>
          </p:cNvPr>
          <p:cNvSpPr txBox="1"/>
          <p:nvPr/>
        </p:nvSpPr>
        <p:spPr>
          <a:xfrm>
            <a:off x="7996135" y="4625502"/>
            <a:ext cx="317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Thot</a:t>
            </a:r>
            <a:r>
              <a:rPr lang="de-DE" dirty="0"/>
              <a:t> = ambient </a:t>
            </a:r>
            <a:r>
              <a:rPr lang="de-DE" dirty="0" err="1"/>
              <a:t>temeprature</a:t>
            </a:r>
            <a:r>
              <a:rPr lang="de-DE" dirty="0"/>
              <a:t> [K]</a:t>
            </a:r>
          </a:p>
          <a:p>
            <a:r>
              <a:rPr lang="de-DE" dirty="0" err="1"/>
              <a:t>Tcold</a:t>
            </a:r>
            <a:r>
              <a:rPr lang="de-DE" dirty="0"/>
              <a:t> = </a:t>
            </a:r>
            <a:r>
              <a:rPr lang="de-DE" dirty="0" err="1"/>
              <a:t>cold</a:t>
            </a:r>
            <a:r>
              <a:rPr lang="de-DE" dirty="0"/>
              <a:t> </a:t>
            </a:r>
            <a:r>
              <a:rPr lang="de-DE" dirty="0" err="1"/>
              <a:t>sky</a:t>
            </a:r>
            <a:r>
              <a:rPr lang="de-DE" dirty="0"/>
              <a:t> ~12 K … 35 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56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en-GB"/>
              <a:t>X-Band radio telescope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2891175" y="1403530"/>
            <a:ext cx="555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Conversion antenna temperature into solar flux units SFU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B004AA-C8DB-42C6-A0F5-7889A2FF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98" y="2154990"/>
            <a:ext cx="5221234" cy="414224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BD221B5-8997-4AAD-8DDE-627F735A1246}"/>
              </a:ext>
            </a:extLst>
          </p:cNvPr>
          <p:cNvSpPr txBox="1"/>
          <p:nvPr/>
        </p:nvSpPr>
        <p:spPr>
          <a:xfrm>
            <a:off x="6916366" y="3054485"/>
            <a:ext cx="3744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 = (8 π k * Tant) / (λ^2 * Gain) * 1E22</a:t>
            </a:r>
          </a:p>
          <a:p>
            <a:endParaRPr lang="en-GB"/>
          </a:p>
          <a:p>
            <a:r>
              <a:rPr lang="en-GB"/>
              <a:t>λ = c/f</a:t>
            </a:r>
          </a:p>
          <a:p>
            <a:r>
              <a:rPr lang="en-GB"/>
              <a:t>Gain = ~36 dB = 3981</a:t>
            </a:r>
          </a:p>
        </p:txBody>
      </p:sp>
    </p:spTree>
    <p:extLst>
      <p:ext uri="{BB962C8B-B14F-4D97-AF65-F5344CB8AC3E}">
        <p14:creationId xmlns:p14="http://schemas.microsoft.com/office/powerpoint/2010/main" val="404804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en-GB"/>
              <a:t>X-Band radio telescope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923058" y="1438640"/>
            <a:ext cx="101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Cross calibration with Learmonth observations at: https://www.sws.bom.gov.au/World_Data_Centre/1/10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40A4AF6-68BB-4834-AE51-05B0D0D0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05" y="2440078"/>
            <a:ext cx="6125430" cy="353426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E222A7-345E-48EA-90D9-628B3DD952CB}"/>
              </a:ext>
            </a:extLst>
          </p:cNvPr>
          <p:cNvSpPr txBox="1"/>
          <p:nvPr/>
        </p:nvSpPr>
        <p:spPr>
          <a:xfrm>
            <a:off x="7383294" y="3735421"/>
            <a:ext cx="437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Interpolation between 8.8 GHz and 15.4 GHz</a:t>
            </a:r>
          </a:p>
          <a:p>
            <a:r>
              <a:rPr lang="en-GB"/>
              <a:t>Use peak values around meridian transit</a:t>
            </a:r>
          </a:p>
        </p:txBody>
      </p:sp>
    </p:spTree>
    <p:extLst>
      <p:ext uri="{BB962C8B-B14F-4D97-AF65-F5344CB8AC3E}">
        <p14:creationId xmlns:p14="http://schemas.microsoft.com/office/powerpoint/2010/main" val="87312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en-GB" dirty="0"/>
              <a:t>X-Band radio telescope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538613" y="1240991"/>
            <a:ext cx="111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Problem: Telescope suffers from tilt and squint. -&gt; Measure deviation from optimal position in azimuth and elevation</a:t>
            </a:r>
          </a:p>
          <a:p>
            <a:r>
              <a:rPr lang="en-GB" dirty="0"/>
              <a:t>Every hour during a day of commissioning ~7 observations during summer.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148C8D-431D-4095-A15C-2E6368A3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9" y="2106910"/>
            <a:ext cx="5404115" cy="41422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D7C385-EF11-4E2B-8643-BAE5B4D5A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00" y="2106910"/>
            <a:ext cx="5340107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en-GB" dirty="0"/>
              <a:t>X-Band radio telescope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538613" y="1240991"/>
            <a:ext cx="969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Solution: Generate two polynomial, one for azimuth offset and one for elevation offset and put it into</a:t>
            </a:r>
            <a:br>
              <a:rPr lang="en-GB" dirty="0"/>
            </a:br>
            <a:r>
              <a:rPr lang="en-GB" dirty="0"/>
              <a:t>sun tracker script (Python).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F96A41-1C40-4F5A-81E9-1C8467E3C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1" y="2361883"/>
            <a:ext cx="5404115" cy="41422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A7119B-8F88-4AB4-B68F-DEEC54384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499" y="2361883"/>
            <a:ext cx="5477267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6010-0D52-4AF5-BC12-0C79646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96" y="353877"/>
            <a:ext cx="9144000" cy="667526"/>
          </a:xfrm>
        </p:spPr>
        <p:txBody>
          <a:bodyPr>
            <a:normAutofit fontScale="90000"/>
          </a:bodyPr>
          <a:lstStyle/>
          <a:p>
            <a:r>
              <a:rPr lang="en-GB" dirty="0"/>
              <a:t>X-Band radio telescope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4D3B32-8696-4066-B2CC-4B883103925B}"/>
              </a:ext>
            </a:extLst>
          </p:cNvPr>
          <p:cNvSpPr txBox="1"/>
          <p:nvPr/>
        </p:nvSpPr>
        <p:spPr>
          <a:xfrm>
            <a:off x="1462392" y="1373829"/>
            <a:ext cx="805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en-GB" dirty="0"/>
              <a:t>D-spectrum with calibrations steps (hot/cold), </a:t>
            </a:r>
            <a:r>
              <a:rPr lang="en-GB" dirty="0" err="1"/>
              <a:t>Starlink</a:t>
            </a:r>
            <a:r>
              <a:rPr lang="en-GB" dirty="0"/>
              <a:t> satellite and solar radio burst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5DE274B-1AE1-49A3-8F08-F6930B82C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0" y="2358102"/>
            <a:ext cx="5366425" cy="33011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88A3C79-538D-4E9C-8D43-7C809D7B6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96" y="2358102"/>
            <a:ext cx="5366426" cy="330116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2487D83-E60D-48D0-9E26-FC99B77256E7}"/>
              </a:ext>
            </a:extLst>
          </p:cNvPr>
          <p:cNvSpPr txBox="1"/>
          <p:nvPr/>
        </p:nvSpPr>
        <p:spPr>
          <a:xfrm>
            <a:off x="1157591" y="5992238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Calibrations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+ </a:t>
            </a:r>
            <a:r>
              <a:rPr lang="de-DE" dirty="0" err="1"/>
              <a:t>Starlink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9699D9-72CA-4DF5-BBBB-BAE3A5A4DC65}"/>
              </a:ext>
            </a:extLst>
          </p:cNvPr>
          <p:cNvSpPr txBox="1"/>
          <p:nvPr/>
        </p:nvSpPr>
        <p:spPr>
          <a:xfrm>
            <a:off x="7156666" y="6011693"/>
            <a:ext cx="340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Calibration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+ solar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burst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23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Breitbild</PresentationFormat>
  <Paragraphs>47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X-Band radio telescope</vt:lpstr>
      <vt:lpstr>X-Band radio telescope</vt:lpstr>
      <vt:lpstr>X-Band radio telescope</vt:lpstr>
      <vt:lpstr>X-Band radio telescope</vt:lpstr>
      <vt:lpstr>X-Band radio telescope</vt:lpstr>
      <vt:lpstr>X-Band radio telescope</vt:lpstr>
      <vt:lpstr>X-Band radio telescope</vt:lpstr>
      <vt:lpstr>X-Band radio telescope</vt:lpstr>
      <vt:lpstr>X-Band radio telescope</vt:lpstr>
      <vt:lpstr>X-Band radio telescope</vt:lpstr>
      <vt:lpstr>X-Band radio telescope</vt:lpstr>
      <vt:lpstr>X-Band radio telescope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X-Band radio telescope</dc:title>
  <dc:creator>Christian Monstein</dc:creator>
  <cp:lastModifiedBy>Christian Monstein</cp:lastModifiedBy>
  <cp:revision>6</cp:revision>
  <dcterms:created xsi:type="dcterms:W3CDTF">2023-07-12T13:06:43Z</dcterms:created>
  <dcterms:modified xsi:type="dcterms:W3CDTF">2023-07-12T13:39:40Z</dcterms:modified>
</cp:coreProperties>
</file>