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58AF74-C0C2-4B02-B9FE-AB69942EF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A63A17C-6310-44AC-8402-4468D76DF0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65BF5-5011-49DA-BE04-8C3B09B17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81FE17-3E4A-4E29-97B4-54E47B21A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508B0-8A24-41C7-B144-2E013343C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772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642548-5D60-41BF-BA99-0AEFBD9E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C6F1EB-8563-488C-93F4-BDCE9326C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02232D-0778-47C3-9832-C3EE0B322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3BB82-4696-465D-8CE5-A4864A1B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C404B3E-031E-4C26-9CB6-D8AA0A63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481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AC49E7-E2A4-4F3E-AA3B-1861D63B9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71526A-37A6-468A-BF95-A5E25EDED1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02CAB7-61DE-41D2-8241-7F14D2944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C0B9134-EB0E-41AC-8DBE-9A57057E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7E9C65-85D0-4231-8CE3-89315336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220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80E57-9EA4-4C12-B0D3-141189E4C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93BE95-8441-47A4-AC87-F43A7D969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4BF4AC-E567-4657-BED7-9A5EC0B7C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E314C2F-F896-488E-A5DF-BC9E8ACE1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7D005D-D25B-4813-BBAC-A0157467D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44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940644-64A9-49B3-BD00-C518C7A4C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A005482-B4C8-4E2C-A82A-979DA8E064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814A8B-42AC-442F-8AA1-7A95896D1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B77147-1B81-4CDE-8287-A716AF643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A42AD6-3FA3-40B6-9584-C16A65528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612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99C887-076D-4087-BAD2-8F8080966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E53E95-EB2E-47C2-8083-62E8328022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5DD198E-91A9-4D6E-8595-D7741487AE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BA1E558-5C4C-41C7-BED4-8779A9A5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9C1C628-0E76-44BB-A297-EF5502893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D4182C-6D02-4C79-9B80-11DFE759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177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CAAF64-F39D-470C-A9E0-DB2F699D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C6ECCA-686C-46A6-ABC1-08546045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AF3D2B3-31EB-4010-A805-516C8CD8B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02E17CC-5D4A-49BE-875F-C7CEDBAC8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2A24FC7-D917-422B-B650-3931B7FAD1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DD5FBED-916D-458A-9DC1-EA6F747C0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607162C-01E0-457C-BB0B-D09BA107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0A11C66-981D-4DB1-94C6-B63C3A5D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831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B23CF3-7C12-4392-82A2-FA92318D4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326190A-40B8-41BD-A8D5-F786F9D01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914EDCC-753E-46C1-AEAB-3B28E778D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A40D3B-CCD6-4C3B-8698-15C32705A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224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2496E4-6A4B-49B8-B5A7-EE29469A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79B128-BE3B-4A7D-9563-8BCE6A695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276F3E-B475-4A9E-B6D5-1A4B27095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9857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64BB81-2627-4042-A7D3-6456D7B4B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01388A-DE38-4783-8AF5-ED7A06F48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FE34F68-FF42-4295-8BF6-6D733C869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E3721F-EA40-4106-ACB2-ADDB400A2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D101A7-FF60-4E71-8FDE-284ADE0D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469544-9BDD-4D1B-B0AB-FE0D4E88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0446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79F81E-E8C2-47AF-B57F-FA510B41B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3B8C8DC-8B0F-4CF2-AEA3-D459021EA2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F5FCB63-A300-45FE-9706-393F86A9F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D32FAA-E350-4F31-A533-F2CBA79CC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E52D5D6-0C64-45DF-907B-1016203C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08EECC-7308-467C-B104-A0994A6A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2849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856EFF9-6B80-48FD-9C7F-9B4C6ECBE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6E699A4-CBBF-445E-BF44-7BB73B671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E7C1C82-E2C1-4079-A6AC-A00A544BE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26D1D-38E7-4B63-BC17-8CEC7948CD23}" type="datetimeFigureOut">
              <a:rPr lang="en-GB" smtClean="0"/>
              <a:t>18/05/2023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A26D39-8286-4075-9752-3FAA15ABEC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A33C1A-10BD-44C9-B1E5-18DB83B8FB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80604-90B4-4ADE-8B84-6057CA81DAC4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65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6D2C9CAB-72D1-4785-8390-76B0552F1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0" y="178301"/>
            <a:ext cx="3634395" cy="1951703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2821240-2B7A-46F7-85C1-AFAF23879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75" y="178301"/>
            <a:ext cx="3634395" cy="1951703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3202756C-D9AF-4CDB-AC91-B7A56FE087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208" y="178301"/>
            <a:ext cx="3634395" cy="196506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B375913-5DD0-41E4-9311-F5F533698E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52" y="3361229"/>
            <a:ext cx="3584103" cy="194082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54EBD668-9FBA-4E7F-97E0-7E3E59314F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175" y="3361229"/>
            <a:ext cx="3634395" cy="1968054"/>
          </a:xfrm>
          <a:prstGeom prst="rect">
            <a:avLst/>
          </a:prstGeom>
        </p:spPr>
      </p:pic>
      <p:sp>
        <p:nvSpPr>
          <p:cNvPr id="22" name="Textfeld 21">
            <a:extLst>
              <a:ext uri="{FF2B5EF4-FFF2-40B4-BE49-F238E27FC236}">
                <a16:creationId xmlns:a16="http://schemas.microsoft.com/office/drawing/2014/main" id="{FC71AF46-7D04-46F3-8114-BBF0A198DA77}"/>
              </a:ext>
            </a:extLst>
          </p:cNvPr>
          <p:cNvSpPr txBox="1"/>
          <p:nvPr/>
        </p:nvSpPr>
        <p:spPr>
          <a:xfrm>
            <a:off x="522390" y="2322617"/>
            <a:ext cx="1114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With SAT-Finder, gain 122d                 No SAT-Finder, gain 82d                                  No SAT-Finder, gain 82d, -10 dB ATT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136D76EB-D342-45BC-ACFF-89264799F9DE}"/>
              </a:ext>
            </a:extLst>
          </p:cNvPr>
          <p:cNvSpPr txBox="1"/>
          <p:nvPr/>
        </p:nvSpPr>
        <p:spPr>
          <a:xfrm>
            <a:off x="210208" y="5420296"/>
            <a:ext cx="760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SAT-Finder, gain 82d, -20 dB ATT          No SAT-Finder, gain 123d, -20 dB ATT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DD1C8A3E-87C2-4FD6-9264-B2BCC3E65FDD}"/>
              </a:ext>
            </a:extLst>
          </p:cNvPr>
          <p:cNvSpPr txBox="1"/>
          <p:nvPr/>
        </p:nvSpPr>
        <p:spPr>
          <a:xfrm>
            <a:off x="8179470" y="3398238"/>
            <a:ext cx="2987869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SAT-Finder advantage:</a:t>
            </a:r>
            <a:br>
              <a:rPr lang="en-US"/>
            </a:br>
            <a:r>
              <a:rPr lang="en-US"/>
              <a:t>Higher Y-factor </a:t>
            </a:r>
          </a:p>
          <a:p>
            <a:r>
              <a:rPr lang="en-US"/>
              <a:t>SAT-Finder disadvantage:</a:t>
            </a:r>
            <a:br>
              <a:rPr lang="en-US"/>
            </a:br>
            <a:r>
              <a:rPr lang="en-US"/>
              <a:t>Only at dedicated frequencies</a:t>
            </a:r>
            <a:br>
              <a:rPr lang="en-US"/>
            </a:br>
            <a:endParaRPr lang="en-US"/>
          </a:p>
          <a:p>
            <a:r>
              <a:rPr lang="en-US"/>
              <a:t>No SAT-Finder advantage:</a:t>
            </a:r>
            <a:br>
              <a:rPr lang="en-US"/>
            </a:br>
            <a:r>
              <a:rPr lang="en-US"/>
              <a:t>Flat spectrum</a:t>
            </a:r>
            <a:br>
              <a:rPr lang="en-US"/>
            </a:br>
            <a:r>
              <a:rPr lang="en-US"/>
              <a:t>No SAT-Finder disadvantage:</a:t>
            </a:r>
            <a:br>
              <a:rPr lang="en-US"/>
            </a:br>
            <a:r>
              <a:rPr lang="en-US"/>
              <a:t>Lower Y-factor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2CCBB7B-9553-4B54-A13E-683D9A4D0E27}"/>
              </a:ext>
            </a:extLst>
          </p:cNvPr>
          <p:cNvSpPr txBox="1"/>
          <p:nvPr/>
        </p:nvSpPr>
        <p:spPr>
          <a:xfrm>
            <a:off x="2531534" y="6188841"/>
            <a:ext cx="608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Y-factor Sky-Ground in blue, Y-factor Satellite-Ground in purple</a:t>
            </a:r>
          </a:p>
        </p:txBody>
      </p:sp>
    </p:spTree>
    <p:extLst>
      <p:ext uri="{BB962C8B-B14F-4D97-AF65-F5344CB8AC3E}">
        <p14:creationId xmlns:p14="http://schemas.microsoft.com/office/powerpoint/2010/main" val="4227867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9241C7C-3759-4589-B9C4-8ABED9EA14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2" y="569125"/>
            <a:ext cx="3538568" cy="194953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F1B0DB49-9824-4CD2-AA3B-DB65723D8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102" y="569125"/>
            <a:ext cx="3538568" cy="1949537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DE4773D-944A-4553-95D0-0BE5D411E2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3583" y="569125"/>
            <a:ext cx="3538568" cy="1949537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58C4AF1A-0ADD-4714-AB31-282F36775B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33" y="3429000"/>
            <a:ext cx="3538567" cy="1949537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3FA05F72-A752-4E70-8FB1-7347E2FEFB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1069" y="3508298"/>
            <a:ext cx="3394634" cy="187023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14241622-3EA7-437A-9756-133491969415}"/>
              </a:ext>
            </a:extLst>
          </p:cNvPr>
          <p:cNvSpPr txBox="1"/>
          <p:nvPr/>
        </p:nvSpPr>
        <p:spPr>
          <a:xfrm>
            <a:off x="522390" y="2518662"/>
            <a:ext cx="11147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With SAT-Finder, gain 122d                 No SAT-Finder, gain 82d                                  No SAT-Finder, gain 82d, -10 dB ATT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2DC71FA-435B-4AB6-BB8C-9B85C31C1717}"/>
              </a:ext>
            </a:extLst>
          </p:cNvPr>
          <p:cNvSpPr txBox="1"/>
          <p:nvPr/>
        </p:nvSpPr>
        <p:spPr>
          <a:xfrm>
            <a:off x="421875" y="5378537"/>
            <a:ext cx="7604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No SAT-Finder, gain 82d, -20 dB ATT          No SAT-Finder, gain 123d, -20 dB ATT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E2C10FBE-2CCF-4CEA-BBA5-4601C771D7EC}"/>
              </a:ext>
            </a:extLst>
          </p:cNvPr>
          <p:cNvSpPr txBox="1"/>
          <p:nvPr/>
        </p:nvSpPr>
        <p:spPr>
          <a:xfrm>
            <a:off x="8119533" y="3729535"/>
            <a:ext cx="386952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Instrument noise temperature</a:t>
            </a:r>
          </a:p>
          <a:p>
            <a:r>
              <a:rPr lang="en-US"/>
              <a:t>Is best WITH SAT-Finder, </a:t>
            </a:r>
          </a:p>
          <a:p>
            <a:r>
              <a:rPr lang="en-US"/>
              <a:t>although only at dedicated frequencies</a:t>
            </a:r>
          </a:p>
          <a:p>
            <a:r>
              <a:rPr lang="en-US"/>
              <a:t>Which need to be found out for a</a:t>
            </a:r>
          </a:p>
          <a:p>
            <a:r>
              <a:rPr lang="en-US"/>
              <a:t>specific configuration.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F8B67AF6-ABAD-4626-BCBC-AABF93A06EA1}"/>
              </a:ext>
            </a:extLst>
          </p:cNvPr>
          <p:cNvSpPr txBox="1"/>
          <p:nvPr/>
        </p:nvSpPr>
        <p:spPr>
          <a:xfrm>
            <a:off x="3318934" y="6197308"/>
            <a:ext cx="3425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System temperature: Sky/Ground</a:t>
            </a:r>
          </a:p>
        </p:txBody>
      </p:sp>
    </p:spTree>
    <p:extLst>
      <p:ext uri="{BB962C8B-B14F-4D97-AF65-F5344CB8AC3E}">
        <p14:creationId xmlns:p14="http://schemas.microsoft.com/office/powerpoint/2010/main" val="1202438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Application>Microsoft Office PowerPoint</Application>
  <PresentationFormat>Breitbild</PresentationFormat>
  <Paragraphs>14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Monstein</dc:creator>
  <cp:lastModifiedBy>Christian Monstein</cp:lastModifiedBy>
  <cp:revision>4</cp:revision>
  <dcterms:created xsi:type="dcterms:W3CDTF">2023-05-18T18:53:40Z</dcterms:created>
  <dcterms:modified xsi:type="dcterms:W3CDTF">2023-05-18T19:10:11Z</dcterms:modified>
</cp:coreProperties>
</file>