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9F480-169E-49B0-A9DD-FD16E559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719CE-8D6F-40F3-B1C2-5E9D09545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D486B-76A2-48AE-9C8D-4ACBC420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1392A-2510-462E-9C8D-3AE29D68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4FB08D-F95C-4515-8C37-0D6A2451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1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334C7-A3B7-4F4F-9C31-80E2D3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D7F99A-882C-4E89-8BF5-AE4A8CD1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C3F89-E31F-4D9D-B3FE-DB91A28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E5FFE-608B-4E7A-800B-D536681F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D81FE1-537E-4C8A-B262-846D998E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22209A-1549-4F90-B0CF-E4CB10C97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2C4BB7-8ED6-4787-BB95-CAB3604F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D75F2-21C6-41C2-B5E4-AF81456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3B0F6-7B50-4EFE-B496-5DF86F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84B41-AFBD-4C5E-9211-CB0EE5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13C03-EB5D-4571-A83C-D64D4B91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BD45A4-857D-4DC1-9CD1-23D061BC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4BB68-4A2B-4783-B122-F791E35B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45AA8-4D16-49F0-A2AB-776606AC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0622BE-838C-41E8-8620-FA41A334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6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E747B-BE49-4E20-BCDA-E839632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2D3A6F-5376-432F-9268-B14BE762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9DB89-AC3F-4B7F-9F34-BF8F799A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8772D-B712-4B83-B7AB-F70F3718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7466C-A916-4817-96CB-93E2D5B4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85B98-6924-4E52-8212-41D6356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37E8D-833B-40C1-A838-2ECFC75F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B76C27-6872-4908-9B47-11780D2ED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2F757-8BCE-4B1D-856E-33569AEC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F07E1-C303-413C-B738-B408C5F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1418B-810C-432F-B26F-B5A5824F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73457-EE5D-483D-9BAB-B4411EB6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5B995-A3E4-407E-BFC0-121A255F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CFCB7C-AE4A-4FD5-99AE-3EF763C4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2F9359-B868-4994-A654-00A37AB53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735420-0F89-4BE3-AC0C-2C9DA1881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43F04-6723-4E7A-AC81-12239AAB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462B0-2BF7-42A6-A900-896DAC98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2AD34D-255A-4BE1-AC62-B274520F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7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A8E28-D0D8-4857-BDA1-89CA766B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812C10-D38B-448F-A05B-F3A4104D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810EEE-6AD1-4A59-A054-CA381ED0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0D5E6C-74EE-4F5F-9339-191A9B81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3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F8ABD0-20BE-4569-9A34-09EF8526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A76FD0-330D-4E0E-83A4-A52248B2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4B4BA-3E0D-40C6-BF6D-4F59B4D1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1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042B0-7DBC-45E9-9F66-4AD0F0F1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6F7E9-CC3D-4BE0-A0A9-9FE81B7D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E3084-C15A-4745-85FC-232817A1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68D24-F21D-4F42-9CB6-33B8FA70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ED98C0-9025-4933-B9C9-FAEEC60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AC7FC-6919-4D3F-A830-CCBF8248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6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043FD-DFB5-415C-9827-B8160B37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31A032-6543-4173-A4B8-163379265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45F204-EF37-4FE2-8DB0-716966ADE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4D475-14B0-4CC2-91D8-BFB31D85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35FED7-9E1F-42DF-B715-BB0E70A4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A5C8A-B2AF-41C7-9123-BB78FEC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2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CDF8E4-7968-4DB8-8824-F8B84C97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F7609-67A6-413A-9BC4-C74F111E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7E69D-7427-49D2-8C25-F048FF3FC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9CA6-59DD-4745-9DA7-AADD05F20753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7F01F-6F8D-4540-8921-3DF985616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E7952-24B4-4D1A-B9D9-DAB5D889F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ABFA-AB40-4325-BAB0-2793C96B59F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50E5852-398A-41EA-95AE-4F0F0E06C823}"/>
              </a:ext>
            </a:extLst>
          </p:cNvPr>
          <p:cNvSpPr txBox="1"/>
          <p:nvPr/>
        </p:nvSpPr>
        <p:spPr>
          <a:xfrm>
            <a:off x="4667654" y="242250"/>
            <a:ext cx="2634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Datagram</a:t>
            </a:r>
            <a:r>
              <a:rPr lang="de-DE" sz="2400" dirty="0"/>
              <a:t> CALLISTO</a:t>
            </a:r>
            <a:endParaRPr lang="en-GB" sz="2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8A23C97-34A1-4525-A7A4-C6837E100DA2}"/>
              </a:ext>
            </a:extLst>
          </p:cNvPr>
          <p:cNvSpPr/>
          <p:nvPr/>
        </p:nvSpPr>
        <p:spPr>
          <a:xfrm>
            <a:off x="794424" y="1676401"/>
            <a:ext cx="2334639" cy="1303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Callisto.exe</a:t>
            </a:r>
          </a:p>
          <a:p>
            <a:pPr algn="ctr"/>
            <a:r>
              <a:rPr lang="de-DE" dirty="0"/>
              <a:t>C++</a:t>
            </a:r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46F58F4-3DAE-4C8B-84D5-1FA80C8B0826}"/>
              </a:ext>
            </a:extLst>
          </p:cNvPr>
          <p:cNvSpPr/>
          <p:nvPr/>
        </p:nvSpPr>
        <p:spPr>
          <a:xfrm>
            <a:off x="4131015" y="1024648"/>
            <a:ext cx="2334639" cy="11613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Option:</a:t>
            </a:r>
          </a:p>
          <a:p>
            <a:pPr algn="ctr"/>
            <a:r>
              <a:rPr lang="de-DE" dirty="0"/>
              <a:t>do.bat + ftp-gz.pl</a:t>
            </a:r>
          </a:p>
          <a:p>
            <a:pPr algn="ctr"/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FHNW</a:t>
            </a:r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78B44C9-E963-45C5-BB4F-D494BF800C58}"/>
              </a:ext>
            </a:extLst>
          </p:cNvPr>
          <p:cNvSpPr/>
          <p:nvPr/>
        </p:nvSpPr>
        <p:spPr>
          <a:xfrm>
            <a:off x="8060986" y="1217578"/>
            <a:ext cx="2610257" cy="13035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Viewer </a:t>
            </a:r>
            <a:r>
              <a:rPr lang="de-DE" dirty="0" err="1"/>
              <a:t>or</a:t>
            </a:r>
            <a:endParaRPr lang="de-DE" dirty="0"/>
          </a:p>
          <a:p>
            <a:pPr algn="ctr"/>
            <a:r>
              <a:rPr lang="de-DE" dirty="0" err="1"/>
              <a:t>RappViewer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FV.exe</a:t>
            </a:r>
          </a:p>
          <a:p>
            <a:pPr algn="ctr"/>
            <a:r>
              <a:rPr lang="de-DE" dirty="0"/>
              <a:t>Manual </a:t>
            </a:r>
            <a:r>
              <a:rPr lang="de-DE" dirty="0" err="1"/>
              <a:t>operation</a:t>
            </a:r>
            <a:endParaRPr lang="en-GB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E0A344F-B835-4A1D-B1C4-69C7CD6BA87D}"/>
              </a:ext>
            </a:extLst>
          </p:cNvPr>
          <p:cNvSpPr/>
          <p:nvPr/>
        </p:nvSpPr>
        <p:spPr>
          <a:xfrm>
            <a:off x="8073956" y="2676727"/>
            <a:ext cx="3657601" cy="7522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PlottAndCalibratefromFIT-loop.py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DC509E8-4FEB-4A6D-9A1D-A601FAB610DD}"/>
              </a:ext>
            </a:extLst>
          </p:cNvPr>
          <p:cNvSpPr/>
          <p:nvPr/>
        </p:nvSpPr>
        <p:spPr>
          <a:xfrm>
            <a:off x="7262157" y="3666385"/>
            <a:ext cx="3657601" cy="75713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PlottAndCalibrateLC-4Hz.py</a:t>
            </a:r>
            <a:endParaRPr lang="en-GB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FDD75C1-5433-40B1-A0B2-E6621D72C4C2}"/>
              </a:ext>
            </a:extLst>
          </p:cNvPr>
          <p:cNvSpPr/>
          <p:nvPr/>
        </p:nvSpPr>
        <p:spPr>
          <a:xfrm>
            <a:off x="5103777" y="4787629"/>
            <a:ext cx="2334639" cy="10457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Notepad, Excel,</a:t>
            </a:r>
          </a:p>
          <a:p>
            <a:pPr algn="ctr"/>
            <a:r>
              <a:rPr lang="de-DE" dirty="0" err="1"/>
              <a:t>Wordpad</a:t>
            </a:r>
            <a:r>
              <a:rPr lang="de-DE" dirty="0"/>
              <a:t>, …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A747F00-CFFA-4B7D-9647-DA3B9302D317}"/>
              </a:ext>
            </a:extLst>
          </p:cNvPr>
          <p:cNvSpPr/>
          <p:nvPr/>
        </p:nvSpPr>
        <p:spPr>
          <a:xfrm>
            <a:off x="690462" y="4933547"/>
            <a:ext cx="2762601" cy="8998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Callisto-gain-sweep.py</a:t>
            </a:r>
          </a:p>
          <a:p>
            <a:pPr algn="ctr"/>
            <a:r>
              <a:rPr lang="de-DE" dirty="0" err="1"/>
              <a:t>ReadPlot:OVS.py</a:t>
            </a:r>
            <a:endParaRPr lang="en-GB" dirty="0"/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CE5315D8-B932-4009-B0F0-71B50876ADB9}"/>
              </a:ext>
            </a:extLst>
          </p:cNvPr>
          <p:cNvSpPr/>
          <p:nvPr/>
        </p:nvSpPr>
        <p:spPr>
          <a:xfrm>
            <a:off x="6465654" y="2431916"/>
            <a:ext cx="1001949" cy="90953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*.fit</a:t>
            </a:r>
            <a:endParaRPr lang="en-GB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70E7BAE1-9B58-4BCC-8E05-E02E1BA88209}"/>
              </a:ext>
            </a:extLst>
          </p:cNvPr>
          <p:cNvSpPr/>
          <p:nvPr/>
        </p:nvSpPr>
        <p:spPr>
          <a:xfrm>
            <a:off x="5212402" y="3328480"/>
            <a:ext cx="1001949" cy="90953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LC*.txt</a:t>
            </a:r>
            <a:endParaRPr lang="en-GB" dirty="0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1DA3C33E-518A-423A-9EAA-BAD65F8EC94F}"/>
              </a:ext>
            </a:extLst>
          </p:cNvPr>
          <p:cNvSpPr/>
          <p:nvPr/>
        </p:nvSpPr>
        <p:spPr>
          <a:xfrm>
            <a:off x="3555454" y="3727314"/>
            <a:ext cx="1001949" cy="909536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LOG*.txt</a:t>
            </a:r>
            <a:endParaRPr lang="en-GB" dirty="0"/>
          </a:p>
        </p:txBody>
      </p:sp>
      <p:sp>
        <p:nvSpPr>
          <p:cNvPr id="15" name="Flussdiagramm: Magnetplattenspeicher 14">
            <a:extLst>
              <a:ext uri="{FF2B5EF4-FFF2-40B4-BE49-F238E27FC236}">
                <a16:creationId xmlns:a16="http://schemas.microsoft.com/office/drawing/2014/main" id="{2A259028-3E82-4D52-AAB4-8F2773C55B26}"/>
              </a:ext>
            </a:extLst>
          </p:cNvPr>
          <p:cNvSpPr/>
          <p:nvPr/>
        </p:nvSpPr>
        <p:spPr>
          <a:xfrm>
            <a:off x="1638471" y="3607231"/>
            <a:ext cx="1117050" cy="909536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OVS*.</a:t>
            </a:r>
            <a:r>
              <a:rPr lang="de-DE" dirty="0" err="1"/>
              <a:t>prn</a:t>
            </a:r>
            <a:endParaRPr lang="en-GB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49BD17-8C97-4DD7-BAB3-F2042D805A07}"/>
              </a:ext>
            </a:extLst>
          </p:cNvPr>
          <p:cNvCxnSpPr>
            <a:endCxn id="12" idx="2"/>
          </p:cNvCxnSpPr>
          <p:nvPr/>
        </p:nvCxnSpPr>
        <p:spPr>
          <a:xfrm>
            <a:off x="3129063" y="2380034"/>
            <a:ext cx="3336591" cy="50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92A8231-FC49-47F6-9479-207635DCB793}"/>
              </a:ext>
            </a:extLst>
          </p:cNvPr>
          <p:cNvCxnSpPr>
            <a:cxnSpLocks/>
          </p:cNvCxnSpPr>
          <p:nvPr/>
        </p:nvCxnSpPr>
        <p:spPr>
          <a:xfrm flipV="1">
            <a:off x="7334649" y="1994172"/>
            <a:ext cx="726337" cy="94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80D5201-C6BF-4054-8B7D-81D41B26FB0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347619" y="3042326"/>
            <a:ext cx="726337" cy="1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7FE4A6B-83B3-4299-BC0F-F3855FD9FD63}"/>
              </a:ext>
            </a:extLst>
          </p:cNvPr>
          <p:cNvCxnSpPr>
            <a:cxnSpLocks/>
          </p:cNvCxnSpPr>
          <p:nvPr/>
        </p:nvCxnSpPr>
        <p:spPr>
          <a:xfrm flipH="1" flipV="1">
            <a:off x="6381345" y="2186006"/>
            <a:ext cx="431265" cy="59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9774275E-54F9-4767-9304-E5733B9EEE83}"/>
              </a:ext>
            </a:extLst>
          </p:cNvPr>
          <p:cNvSpPr/>
          <p:nvPr/>
        </p:nvSpPr>
        <p:spPr>
          <a:xfrm>
            <a:off x="3638145" y="1229334"/>
            <a:ext cx="492870" cy="285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504492A-9B24-4FE6-B6CE-5BC8379EA690}"/>
              </a:ext>
            </a:extLst>
          </p:cNvPr>
          <p:cNvSpPr txBox="1"/>
          <p:nvPr/>
        </p:nvSpPr>
        <p:spPr>
          <a:xfrm>
            <a:off x="2960758" y="763038"/>
            <a:ext cx="117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ssfree.exe</a:t>
            </a:r>
          </a:p>
          <a:p>
            <a:r>
              <a:rPr lang="de-DE" sz="1400" dirty="0"/>
              <a:t>Every 15 min.</a:t>
            </a:r>
            <a:endParaRPr lang="en-GB" sz="1400" dirty="0"/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8B2BD0CC-0BB0-45C1-BEC7-44C68EEB5946}"/>
              </a:ext>
            </a:extLst>
          </p:cNvPr>
          <p:cNvSpPr/>
          <p:nvPr/>
        </p:nvSpPr>
        <p:spPr>
          <a:xfrm>
            <a:off x="1186774" y="1372007"/>
            <a:ext cx="262647" cy="2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1BBE83B-A577-4A31-9BDD-24BC8E6C4D66}"/>
              </a:ext>
            </a:extLst>
          </p:cNvPr>
          <p:cNvSpPr txBox="1"/>
          <p:nvPr/>
        </p:nvSpPr>
        <p:spPr>
          <a:xfrm>
            <a:off x="719930" y="780286"/>
            <a:ext cx="113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callisto.cfg</a:t>
            </a:r>
            <a:endParaRPr lang="de-DE" sz="1400" dirty="0"/>
          </a:p>
          <a:p>
            <a:r>
              <a:rPr lang="de-DE" sz="1400" dirty="0" err="1"/>
              <a:t>scheduler.cfg</a:t>
            </a:r>
            <a:endParaRPr lang="en-GB" sz="14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D96CC8F-329B-4921-AB37-0D521FAC390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84201" y="3805820"/>
            <a:ext cx="1977956" cy="23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574F6F2-8BEA-4205-87BD-E922E7B51E4C}"/>
              </a:ext>
            </a:extLst>
          </p:cNvPr>
          <p:cNvCxnSpPr>
            <a:cxnSpLocks/>
          </p:cNvCxnSpPr>
          <p:nvPr/>
        </p:nvCxnSpPr>
        <p:spPr>
          <a:xfrm>
            <a:off x="3116090" y="2559836"/>
            <a:ext cx="2418941" cy="116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0ECB96B-8E53-42DE-A816-423E126998F4}"/>
              </a:ext>
            </a:extLst>
          </p:cNvPr>
          <p:cNvCxnSpPr>
            <a:cxnSpLocks/>
          </p:cNvCxnSpPr>
          <p:nvPr/>
        </p:nvCxnSpPr>
        <p:spPr>
          <a:xfrm>
            <a:off x="2605387" y="2741258"/>
            <a:ext cx="1525628" cy="1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B2D218E-FFBE-478F-B27F-E395F5C57414}"/>
              </a:ext>
            </a:extLst>
          </p:cNvPr>
          <p:cNvCxnSpPr>
            <a:cxnSpLocks/>
          </p:cNvCxnSpPr>
          <p:nvPr/>
        </p:nvCxnSpPr>
        <p:spPr>
          <a:xfrm>
            <a:off x="4231532" y="4420410"/>
            <a:ext cx="872245" cy="49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E514BA0-2930-48DD-AB03-FB865AE1B44B}"/>
              </a:ext>
            </a:extLst>
          </p:cNvPr>
          <p:cNvCxnSpPr>
            <a:cxnSpLocks/>
          </p:cNvCxnSpPr>
          <p:nvPr/>
        </p:nvCxnSpPr>
        <p:spPr>
          <a:xfrm>
            <a:off x="2266545" y="2886684"/>
            <a:ext cx="116732" cy="99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3DDB6A4-C85D-4C76-8B94-8C07495A108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071763" y="4420410"/>
            <a:ext cx="122842" cy="51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025B6130-7105-4EAF-89F9-0C42A350EA6E}"/>
              </a:ext>
            </a:extLst>
          </p:cNvPr>
          <p:cNvSpPr txBox="1"/>
          <p:nvPr/>
        </p:nvSpPr>
        <p:spPr>
          <a:xfrm>
            <a:off x="4608599" y="2517797"/>
            <a:ext cx="88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15 </a:t>
            </a:r>
            <a:r>
              <a:rPr lang="de-DE" sz="1200" dirty="0" err="1"/>
              <a:t>minutes</a:t>
            </a:r>
            <a:endParaRPr lang="en-GB" sz="12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B12B7C4-E96D-4072-BFE7-A8B0C6CB91A2}"/>
              </a:ext>
            </a:extLst>
          </p:cNvPr>
          <p:cNvSpPr txBox="1"/>
          <p:nvPr/>
        </p:nvSpPr>
        <p:spPr>
          <a:xfrm>
            <a:off x="4078914" y="300150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10…40 sec</a:t>
            </a:r>
            <a:endParaRPr lang="en-GB" sz="12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4CF38D6-1D0C-40E8-9B58-6CE59336C790}"/>
              </a:ext>
            </a:extLst>
          </p:cNvPr>
          <p:cNvSpPr txBox="1"/>
          <p:nvPr/>
        </p:nvSpPr>
        <p:spPr>
          <a:xfrm>
            <a:off x="3034157" y="3237603"/>
            <a:ext cx="77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Real time</a:t>
            </a:r>
            <a:endParaRPr lang="en-GB" sz="12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9B4D8E4-013C-41C6-B393-8ACC93270882}"/>
              </a:ext>
            </a:extLst>
          </p:cNvPr>
          <p:cNvSpPr txBox="1"/>
          <p:nvPr/>
        </p:nvSpPr>
        <p:spPr>
          <a:xfrm>
            <a:off x="1811513" y="3270482"/>
            <a:ext cx="878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On </a:t>
            </a:r>
            <a:r>
              <a:rPr lang="de-DE" sz="1200" dirty="0" err="1"/>
              <a:t>request</a:t>
            </a:r>
            <a:endParaRPr lang="en-GB" sz="1200" dirty="0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65C0499B-EAD8-41CC-BA01-01AE44D6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233" y="5065925"/>
            <a:ext cx="1883050" cy="1515136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D2C3AF41-A1D0-4DBF-8B1B-098245811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87" y="5110133"/>
            <a:ext cx="1896654" cy="1446438"/>
          </a:xfrm>
          <a:prstGeom prst="rect">
            <a:avLst/>
          </a:prstGeom>
        </p:spPr>
      </p:pic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BB894E8-C796-4B83-9C33-31053CE2C28C}"/>
              </a:ext>
            </a:extLst>
          </p:cNvPr>
          <p:cNvCxnSpPr>
            <a:cxnSpLocks/>
          </p:cNvCxnSpPr>
          <p:nvPr/>
        </p:nvCxnSpPr>
        <p:spPr>
          <a:xfrm>
            <a:off x="8891337" y="4480954"/>
            <a:ext cx="0" cy="62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325B101-5C69-48D8-93AC-B717F8598AF2}"/>
              </a:ext>
            </a:extLst>
          </p:cNvPr>
          <p:cNvCxnSpPr>
            <a:cxnSpLocks/>
          </p:cNvCxnSpPr>
          <p:nvPr/>
        </p:nvCxnSpPr>
        <p:spPr>
          <a:xfrm>
            <a:off x="11293642" y="3435702"/>
            <a:ext cx="0" cy="167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3B55DAD7-D659-4588-B074-A5E7EF54D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14" y="5570027"/>
            <a:ext cx="1537792" cy="11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23F40A3-531E-4161-A549-0BD3264EA305}"/>
              </a:ext>
            </a:extLst>
          </p:cNvPr>
          <p:cNvSpPr txBox="1"/>
          <p:nvPr/>
        </p:nvSpPr>
        <p:spPr>
          <a:xfrm>
            <a:off x="4667654" y="242250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Datagram</a:t>
            </a:r>
            <a:r>
              <a:rPr lang="de-DE" sz="2400" dirty="0"/>
              <a:t> </a:t>
            </a:r>
            <a:r>
              <a:rPr lang="de-DE" sz="2400" dirty="0" err="1"/>
              <a:t>DiSEqC</a:t>
            </a:r>
            <a:r>
              <a:rPr lang="de-DE" sz="2400" dirty="0"/>
              <a:t> Tracker</a:t>
            </a:r>
            <a:endParaRPr lang="en-GB" sz="2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B2BA68F-30B0-451B-8D6C-95A2DBDA34ED}"/>
              </a:ext>
            </a:extLst>
          </p:cNvPr>
          <p:cNvSpPr/>
          <p:nvPr/>
        </p:nvSpPr>
        <p:spPr>
          <a:xfrm>
            <a:off x="794424" y="1676401"/>
            <a:ext cx="2334639" cy="13035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sunpos_AZI_ELE.py</a:t>
            </a:r>
            <a:br>
              <a:rPr lang="de-DE" dirty="0"/>
            </a:br>
            <a:r>
              <a:rPr lang="de-DE" dirty="0" err="1"/>
              <a:t>or</a:t>
            </a:r>
            <a:br>
              <a:rPr lang="de-DE" dirty="0"/>
            </a:br>
            <a:r>
              <a:rPr lang="de-DE" dirty="0"/>
              <a:t>moonpos_AZI_ELE.py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4864F054-5F8B-4012-A780-A3D373B816C3}"/>
              </a:ext>
            </a:extLst>
          </p:cNvPr>
          <p:cNvSpPr/>
          <p:nvPr/>
        </p:nvSpPr>
        <p:spPr>
          <a:xfrm>
            <a:off x="1186774" y="1372007"/>
            <a:ext cx="262647" cy="2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C45BA0A-7C39-41FE-AE49-DEA3D3CB9539}"/>
              </a:ext>
            </a:extLst>
          </p:cNvPr>
          <p:cNvSpPr txBox="1"/>
          <p:nvPr/>
        </p:nvSpPr>
        <p:spPr>
          <a:xfrm>
            <a:off x="664360" y="882047"/>
            <a:ext cx="1307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configsun.ini </a:t>
            </a:r>
            <a:r>
              <a:rPr lang="de-DE" sz="1400" dirty="0" err="1"/>
              <a:t>or</a:t>
            </a:r>
            <a:endParaRPr lang="de-DE" sz="1400" dirty="0"/>
          </a:p>
          <a:p>
            <a:r>
              <a:rPr lang="de-DE" sz="1400" dirty="0"/>
              <a:t>configmoon.ini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2F6B2976-9EFE-4685-8E5A-87673B45406C}"/>
              </a:ext>
            </a:extLst>
          </p:cNvPr>
          <p:cNvSpPr/>
          <p:nvPr/>
        </p:nvSpPr>
        <p:spPr>
          <a:xfrm>
            <a:off x="2594042" y="1381531"/>
            <a:ext cx="262647" cy="28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DB91B00-AD26-46C8-9546-B75480CE377F}"/>
              </a:ext>
            </a:extLst>
          </p:cNvPr>
          <p:cNvSpPr txBox="1"/>
          <p:nvPr/>
        </p:nvSpPr>
        <p:spPr>
          <a:xfrm>
            <a:off x="2283743" y="848787"/>
            <a:ext cx="1145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ssfree.exe</a:t>
            </a:r>
          </a:p>
          <a:p>
            <a:r>
              <a:rPr lang="de-DE" sz="1400" dirty="0"/>
              <a:t>Every </a:t>
            </a:r>
            <a:r>
              <a:rPr lang="de-DE" sz="1400" dirty="0" err="1"/>
              <a:t>minute</a:t>
            </a:r>
            <a:endParaRPr lang="en-GB" sz="1400" dirty="0"/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41A4D101-0DA2-43FA-8ABB-92EC0C8D0ADB}"/>
              </a:ext>
            </a:extLst>
          </p:cNvPr>
          <p:cNvSpPr/>
          <p:nvPr/>
        </p:nvSpPr>
        <p:spPr>
          <a:xfrm>
            <a:off x="3811619" y="3561942"/>
            <a:ext cx="1292667" cy="1070215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DISEQC*.txt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F1A3A43-D88A-4F06-B26E-A16C86ACE8A9}"/>
              </a:ext>
            </a:extLst>
          </p:cNvPr>
          <p:cNvSpPr/>
          <p:nvPr/>
        </p:nvSpPr>
        <p:spPr>
          <a:xfrm>
            <a:off x="6741267" y="3278532"/>
            <a:ext cx="2847901" cy="7522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PlotDiSEqC.py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6E7F14-87BE-4292-AAED-F424B603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18" y="830976"/>
            <a:ext cx="1228725" cy="1947863"/>
          </a:xfrm>
          <a:prstGeom prst="rect">
            <a:avLst/>
          </a:prstGeom>
        </p:spPr>
      </p:pic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39094A8B-8113-4D9E-90AF-9B7BA5CD141D}"/>
              </a:ext>
            </a:extLst>
          </p:cNvPr>
          <p:cNvSpPr/>
          <p:nvPr/>
        </p:nvSpPr>
        <p:spPr>
          <a:xfrm>
            <a:off x="4051842" y="1780162"/>
            <a:ext cx="1376192" cy="909536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DiSEqC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interface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BDB5D9A-828F-412D-B82F-17AEEA71EF4D}"/>
              </a:ext>
            </a:extLst>
          </p:cNvPr>
          <p:cNvSpPr/>
          <p:nvPr/>
        </p:nvSpPr>
        <p:spPr>
          <a:xfrm>
            <a:off x="3129063" y="2101174"/>
            <a:ext cx="922779" cy="24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FE50FE-1FD1-454E-A444-346C80D257F1}"/>
              </a:ext>
            </a:extLst>
          </p:cNvPr>
          <p:cNvSpPr txBox="1"/>
          <p:nvPr/>
        </p:nvSpPr>
        <p:spPr>
          <a:xfrm>
            <a:off x="3429634" y="195282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USB</a:t>
            </a:r>
            <a:endParaRPr lang="en-GB" sz="1200" dirty="0"/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A33DDC55-DA10-4C1C-BB9A-0A01E89B27C2}"/>
              </a:ext>
            </a:extLst>
          </p:cNvPr>
          <p:cNvCxnSpPr>
            <a:cxnSpLocks/>
          </p:cNvCxnSpPr>
          <p:nvPr/>
        </p:nvCxnSpPr>
        <p:spPr>
          <a:xfrm flipV="1">
            <a:off x="5421685" y="1804907"/>
            <a:ext cx="788373" cy="292771"/>
          </a:xfrm>
          <a:prstGeom prst="curved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0DD6A722-83B7-47B6-BFC4-FE89B9DE235C}"/>
              </a:ext>
            </a:extLst>
          </p:cNvPr>
          <p:cNvCxnSpPr/>
          <p:nvPr/>
        </p:nvCxnSpPr>
        <p:spPr>
          <a:xfrm>
            <a:off x="5421685" y="2431915"/>
            <a:ext cx="964795" cy="12700"/>
          </a:xfrm>
          <a:prstGeom prst="curvedConnector3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424C23-23FF-43C9-B43D-87D0575E15B5}"/>
              </a:ext>
            </a:extLst>
          </p:cNvPr>
          <p:cNvCxnSpPr/>
          <p:nvPr/>
        </p:nvCxnSpPr>
        <p:spPr>
          <a:xfrm>
            <a:off x="3019926" y="2979907"/>
            <a:ext cx="1292667" cy="82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0E7B28B-4F73-4340-8980-BB9178078A7C}"/>
              </a:ext>
            </a:extLst>
          </p:cNvPr>
          <p:cNvCxnSpPr>
            <a:cxnSpLocks/>
          </p:cNvCxnSpPr>
          <p:nvPr/>
        </p:nvCxnSpPr>
        <p:spPr>
          <a:xfrm flipV="1">
            <a:off x="4908884" y="3663630"/>
            <a:ext cx="1832383" cy="41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FEBE69BA-4DF1-48EF-B3B4-30F20C9FA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24" y="4537203"/>
            <a:ext cx="2029259" cy="152194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9C17CFE-FF5D-4831-91BE-2CC960A1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5" y="4545105"/>
            <a:ext cx="2029260" cy="1521945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4AD5231-67BC-4ABE-9078-CBFA1799A3C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541354" y="4079160"/>
            <a:ext cx="411174" cy="45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A708B50-706A-4CA0-A7F1-D00832FB7F05}"/>
              </a:ext>
            </a:extLst>
          </p:cNvPr>
          <p:cNvCxnSpPr>
            <a:cxnSpLocks/>
          </p:cNvCxnSpPr>
          <p:nvPr/>
        </p:nvCxnSpPr>
        <p:spPr>
          <a:xfrm>
            <a:off x="8516102" y="4079160"/>
            <a:ext cx="839968" cy="5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4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Monstein</dc:creator>
  <cp:lastModifiedBy>Christian Monstein</cp:lastModifiedBy>
  <cp:revision>5</cp:revision>
  <dcterms:created xsi:type="dcterms:W3CDTF">2023-09-11T18:43:26Z</dcterms:created>
  <dcterms:modified xsi:type="dcterms:W3CDTF">2023-09-11T19:08:58Z</dcterms:modified>
</cp:coreProperties>
</file>