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4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6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2444-C373-49AD-81EE-38228EABCA3B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2444-C373-49AD-81EE-38228EABCA3B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11B8-30FA-4A04-BA3A-778052F1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403648" y="1667545"/>
            <a:ext cx="5303061" cy="3920972"/>
            <a:chOff x="1403648" y="1667545"/>
            <a:chExt cx="5303061" cy="3920972"/>
          </a:xfrm>
        </p:grpSpPr>
        <p:sp>
          <p:nvSpPr>
            <p:cNvPr id="21" name="Rectangle 20"/>
            <p:cNvSpPr/>
            <p:nvPr/>
          </p:nvSpPr>
          <p:spPr>
            <a:xfrm>
              <a:off x="5352868" y="1757448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FF0000"/>
                  </a:solidFill>
                </a:rPr>
                <a:t>CSU_RadarTools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52868" y="2117488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FF0000"/>
                  </a:solidFill>
                </a:rPr>
                <a:t>DualPol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52868" y="3485640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FF0000"/>
                  </a:solidFill>
                </a:rPr>
                <a:t>SkewT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874" y="4381511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rgbClr val="FF0000"/>
                  </a:solidFill>
                </a:rPr>
                <a:t>p</a:t>
              </a:r>
              <a:r>
                <a:rPr lang="en-US" sz="1100" dirty="0" err="1" smtClean="0">
                  <a:solidFill>
                    <a:srgbClr val="FF0000"/>
                  </a:solidFill>
                </a:rPr>
                <a:t>yart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34874" y="2802435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FF0000"/>
                  </a:solidFill>
                </a:rPr>
                <a:t>PyTDA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52868" y="2467130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FF0000"/>
                  </a:solidFill>
                </a:rPr>
                <a:t>PyBlock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52868" y="3152022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FF0000"/>
                  </a:solidFill>
                </a:rPr>
                <a:t>SingleDop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52868" y="3845680"/>
              <a:ext cx="115212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</a:rPr>
                <a:t>…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50525" y="1667546"/>
              <a:ext cx="1656184" cy="35082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14912" y="3221723"/>
              <a:ext cx="1152128" cy="2616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tx2"/>
                  </a:solidFill>
                </a:rPr>
                <a:t>Examples_pyart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07163" y="3556304"/>
              <a:ext cx="1152128" cy="2616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tx2"/>
                  </a:solidFill>
                </a:rPr>
                <a:t>p</a:t>
              </a:r>
              <a:r>
                <a:rPr lang="en-US" sz="1100" dirty="0" err="1" smtClean="0">
                  <a:solidFill>
                    <a:schemeClr val="tx2"/>
                  </a:solidFill>
                </a:rPr>
                <a:t>yrad_proc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14912" y="4169133"/>
              <a:ext cx="1152128" cy="7232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www…</a:t>
              </a:r>
            </a:p>
            <a:p>
              <a:pPr algn="ctr"/>
              <a:r>
                <a:rPr lang="en-US" sz="1100" dirty="0" err="1" smtClean="0">
                  <a:solidFill>
                    <a:srgbClr val="FF0000"/>
                  </a:solidFill>
                </a:rPr>
                <a:t>Pyart</a:t>
              </a:r>
              <a:endParaRPr lang="en-US" sz="11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100" dirty="0" err="1">
                  <a:solidFill>
                    <a:schemeClr val="tx2"/>
                  </a:solidFill>
                </a:rPr>
                <a:t>p</a:t>
              </a:r>
              <a:r>
                <a:rPr lang="en-US" sz="1100" dirty="0" err="1" smtClean="0">
                  <a:solidFill>
                    <a:schemeClr val="tx2"/>
                  </a:solidFill>
                </a:rPr>
                <a:t>yart-mch</a:t>
              </a:r>
              <a:endParaRPr lang="en-US" sz="11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git</a:t>
              </a:r>
              <a:r>
                <a:rPr lang="en-US" sz="800" dirty="0" smtClean="0">
                  <a:solidFill>
                    <a:schemeClr val="tx1"/>
                  </a:solidFill>
                </a:rPr>
                <a:t> submodules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57104" y="3087446"/>
              <a:ext cx="1817948" cy="19117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57798" y="3267772"/>
              <a:ext cx="390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src</a:t>
              </a:r>
              <a:endParaRPr lang="en-US" sz="1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557104" y="2518563"/>
              <a:ext cx="1817948" cy="507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58001" y="2665640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doc</a:t>
              </a:r>
              <a:endParaRPr lang="en-US" sz="1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57104" y="1975618"/>
              <a:ext cx="1817948" cy="507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79936" y="2005351"/>
              <a:ext cx="627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config</a:t>
              </a:r>
              <a:endParaRPr lang="en-US" sz="1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818768" y="1667545"/>
              <a:ext cx="2736304" cy="35082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39728" y="4065296"/>
              <a:ext cx="7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pyrad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73688" y="5219185"/>
              <a:ext cx="13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Red=master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114912" y="3859204"/>
              <a:ext cx="1152128" cy="2616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…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>
              <a:off x="5194541" y="1690794"/>
              <a:ext cx="158327" cy="24783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1"/>
            </p:cNvCxnSpPr>
            <p:nvPr/>
          </p:nvCxnSpPr>
          <p:spPr>
            <a:xfrm flipH="1">
              <a:off x="4267040" y="2929964"/>
              <a:ext cx="927501" cy="145154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619584" y="3188153"/>
              <a:ext cx="4395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clone</a:t>
              </a:r>
              <a:endParaRPr lang="en-US" sz="9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04111" y="2021216"/>
              <a:ext cx="652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MCH</a:t>
              </a:r>
            </a:p>
            <a:p>
              <a:r>
                <a:rPr lang="en-US" sz="800" dirty="0" smtClean="0"/>
                <a:t>CSCS</a:t>
              </a:r>
            </a:p>
            <a:p>
              <a:r>
                <a:rPr lang="en-US" sz="800" dirty="0" smtClean="0"/>
                <a:t>MALSPLUS </a:t>
              </a:r>
              <a:endParaRPr 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38034" y="3025826"/>
              <a:ext cx="1172822" cy="276999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g</a:t>
              </a:r>
              <a:r>
                <a:rPr lang="en-US" sz="1200" dirty="0" err="1" smtClean="0"/>
                <a:t>it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superproject</a:t>
              </a:r>
              <a:endParaRPr lang="en-US" sz="1200" dirty="0"/>
            </a:p>
          </p:txBody>
        </p:sp>
        <p:sp>
          <p:nvSpPr>
            <p:cNvPr id="61" name="Arc 60"/>
            <p:cNvSpPr/>
            <p:nvPr/>
          </p:nvSpPr>
          <p:spPr>
            <a:xfrm>
              <a:off x="3048226" y="4479543"/>
              <a:ext cx="1035236" cy="196096"/>
            </a:xfrm>
            <a:prstGeom prst="arc">
              <a:avLst>
                <a:gd name="adj1" fmla="val 9187223"/>
                <a:gd name="adj2" fmla="val 14124193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4465872"/>
              <a:ext cx="16802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branch/merge </a:t>
              </a:r>
              <a:r>
                <a:rPr lang="en-US" sz="900" dirty="0" smtClean="0"/>
                <a:t>relevant changes</a:t>
              </a:r>
              <a:endParaRPr lang="en-US" sz="900" dirty="0"/>
            </a:p>
          </p:txBody>
        </p:sp>
        <p:cxnSp>
          <p:nvCxnSpPr>
            <p:cNvPr id="45" name="Straight Arrow Connector 44"/>
            <p:cNvCxnSpPr>
              <a:endCxn id="24" idx="1"/>
            </p:cNvCxnSpPr>
            <p:nvPr/>
          </p:nvCxnSpPr>
          <p:spPr>
            <a:xfrm>
              <a:off x="3869643" y="4479543"/>
              <a:ext cx="1465231" cy="32773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325046" y="4577591"/>
              <a:ext cx="9813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f</a:t>
              </a:r>
              <a:r>
                <a:rPr lang="en-US" sz="900" dirty="0" smtClean="0"/>
                <a:t>ork/pull request</a:t>
              </a:r>
              <a:endParaRPr lang="en-US" sz="9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33120" y="1690793"/>
              <a:ext cx="1989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</a:t>
              </a:r>
              <a:r>
                <a:rPr lang="en-US" sz="1200" dirty="0" smtClean="0"/>
                <a:t>ithub.com/</a:t>
              </a:r>
              <a:r>
                <a:rPr lang="en-US" sz="1200" dirty="0" err="1" smtClean="0"/>
                <a:t>meteoswiss-mdr</a:t>
              </a:r>
              <a:endParaRPr lang="en-US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40375" y="4753908"/>
              <a:ext cx="8919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github.com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74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MeteoSwiss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Figueras i Ventura Jordi</dc:creator>
  <cp:lastModifiedBy>Figueras i Ventura Jordi</cp:lastModifiedBy>
  <cp:revision>22</cp:revision>
  <dcterms:created xsi:type="dcterms:W3CDTF">2016-07-07T12:14:30Z</dcterms:created>
  <dcterms:modified xsi:type="dcterms:W3CDTF">2016-08-29T08:49:39Z</dcterms:modified>
</cp:coreProperties>
</file>