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13BF-820C-45CB-A719-ACA81F0EFED7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23A3-9C51-4D9D-A1D3-6B7F129A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66906" y="1796506"/>
            <a:ext cx="201864" cy="109386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92756" y="1967421"/>
            <a:ext cx="97422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Double Brace 6"/>
          <p:cNvSpPr/>
          <p:nvPr/>
        </p:nvSpPr>
        <p:spPr>
          <a:xfrm>
            <a:off x="2896889" y="1758982"/>
            <a:ext cx="264920" cy="307648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2281590" y="1958875"/>
            <a:ext cx="478564" cy="478564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4962" y="14091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5445" y="2165837"/>
            <a:ext cx="103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CO2/PM sampling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475678">
            <a:off x="399626" y="703275"/>
            <a:ext cx="756451" cy="339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8265" y="25683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Assumed wind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42176" y="701736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Conveyor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9660047" y="3948157"/>
            <a:ext cx="1042587" cy="820396"/>
          </a:xfrm>
          <a:prstGeom prst="cube">
            <a:avLst>
              <a:gd name="adj" fmla="val 2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site</a:t>
            </a:r>
            <a:endParaRPr lang="en-US" dirty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1836169" y="1796505"/>
            <a:ext cx="230737" cy="128187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20321" y="149912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3412369" y="621260"/>
            <a:ext cx="144760" cy="202100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3632304" y="1698976"/>
            <a:ext cx="247828" cy="957129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0196412">
            <a:off x="263868" y="3238436"/>
            <a:ext cx="11717122" cy="230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9771142" y="2888478"/>
            <a:ext cx="162370" cy="21364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3"/>
          </p:cNvCxnSpPr>
          <p:nvPr/>
        </p:nvCxnSpPr>
        <p:spPr>
          <a:xfrm>
            <a:off x="9852327" y="3102123"/>
            <a:ext cx="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3512" y="2810634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Wind/met/GPS</a:t>
            </a:r>
            <a:endParaRPr lang="en-US" dirty="0"/>
          </a:p>
        </p:txBody>
      </p:sp>
      <p:sp>
        <p:nvSpPr>
          <p:cNvPr id="29" name="Arc 28"/>
          <p:cNvSpPr/>
          <p:nvPr/>
        </p:nvSpPr>
        <p:spPr>
          <a:xfrm rot="16200000">
            <a:off x="9647228" y="3369850"/>
            <a:ext cx="410199" cy="33328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05055" y="3236157"/>
            <a:ext cx="11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CO2/PM sampling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92392" y="2903482"/>
            <a:ext cx="154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 Site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438787" y="2575952"/>
            <a:ext cx="512750" cy="31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79645" y="1878790"/>
            <a:ext cx="59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50# CO2</a:t>
            </a:r>
            <a:endParaRPr lang="en-US" dirty="0"/>
          </a:p>
        </p:txBody>
      </p:sp>
      <p:sp>
        <p:nvSpPr>
          <p:cNvPr id="35" name="Pentagon 34"/>
          <p:cNvSpPr/>
          <p:nvPr/>
        </p:nvSpPr>
        <p:spPr>
          <a:xfrm>
            <a:off x="3903753" y="1279435"/>
            <a:ext cx="475131" cy="271602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23" idx="1"/>
            <a:endCxn id="35" idx="1"/>
          </p:cNvCxnSpPr>
          <p:nvPr/>
        </p:nvCxnSpPr>
        <p:spPr>
          <a:xfrm rot="5400000" flipH="1" flipV="1">
            <a:off x="3688115" y="1483339"/>
            <a:ext cx="283740" cy="14753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3473" y="946829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sLpm</a:t>
            </a:r>
            <a:r>
              <a:rPr lang="en-US" dirty="0" smtClean="0"/>
              <a:t> MFC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2525632" y="2540001"/>
            <a:ext cx="7227967" cy="3679878"/>
          </a:xfrm>
          <a:custGeom>
            <a:avLst/>
            <a:gdLst>
              <a:gd name="connsiteX0" fmla="*/ 1453092 w 3559460"/>
              <a:gd name="connsiteY0" fmla="*/ 0 h 2790456"/>
              <a:gd name="connsiteX1" fmla="*/ 289311 w 3559460"/>
              <a:gd name="connsiteY1" fmla="*/ 1681018 h 2790456"/>
              <a:gd name="connsiteX2" fmla="*/ 2709238 w 3559460"/>
              <a:gd name="connsiteY2" fmla="*/ 581891 h 2790456"/>
              <a:gd name="connsiteX3" fmla="*/ 2983 w 3559460"/>
              <a:gd name="connsiteY3" fmla="*/ 2780146 h 2790456"/>
              <a:gd name="connsiteX4" fmla="*/ 3346547 w 3559460"/>
              <a:gd name="connsiteY4" fmla="*/ 1450109 h 2790456"/>
              <a:gd name="connsiteX5" fmla="*/ 2940147 w 3559460"/>
              <a:gd name="connsiteY5" fmla="*/ 2484582 h 2790456"/>
              <a:gd name="connsiteX0" fmla="*/ 5003919 w 7110287"/>
              <a:gd name="connsiteY0" fmla="*/ 0 h 2790456"/>
              <a:gd name="connsiteX1" fmla="*/ 7047 w 7110287"/>
              <a:gd name="connsiteY1" fmla="*/ 2133600 h 2790456"/>
              <a:gd name="connsiteX2" fmla="*/ 6260065 w 7110287"/>
              <a:gd name="connsiteY2" fmla="*/ 581891 h 2790456"/>
              <a:gd name="connsiteX3" fmla="*/ 3553810 w 7110287"/>
              <a:gd name="connsiteY3" fmla="*/ 2780146 h 2790456"/>
              <a:gd name="connsiteX4" fmla="*/ 6897374 w 7110287"/>
              <a:gd name="connsiteY4" fmla="*/ 1450109 h 2790456"/>
              <a:gd name="connsiteX5" fmla="*/ 6490974 w 7110287"/>
              <a:gd name="connsiteY5" fmla="*/ 2484582 h 2790456"/>
              <a:gd name="connsiteX0" fmla="*/ 7226139 w 7226139"/>
              <a:gd name="connsiteY0" fmla="*/ 0 h 3861874"/>
              <a:gd name="connsiteX1" fmla="*/ 3303 w 7226139"/>
              <a:gd name="connsiteY1" fmla="*/ 3205018 h 3861874"/>
              <a:gd name="connsiteX2" fmla="*/ 6256321 w 7226139"/>
              <a:gd name="connsiteY2" fmla="*/ 1653309 h 3861874"/>
              <a:gd name="connsiteX3" fmla="*/ 3550066 w 7226139"/>
              <a:gd name="connsiteY3" fmla="*/ 3851564 h 3861874"/>
              <a:gd name="connsiteX4" fmla="*/ 6893630 w 7226139"/>
              <a:gd name="connsiteY4" fmla="*/ 2521527 h 3861874"/>
              <a:gd name="connsiteX5" fmla="*/ 6487230 w 7226139"/>
              <a:gd name="connsiteY5" fmla="*/ 3556000 h 3861874"/>
              <a:gd name="connsiteX0" fmla="*/ 7228217 w 7228217"/>
              <a:gd name="connsiteY0" fmla="*/ 0 h 3866937"/>
              <a:gd name="connsiteX1" fmla="*/ 5381 w 7228217"/>
              <a:gd name="connsiteY1" fmla="*/ 3205018 h 3866937"/>
              <a:gd name="connsiteX2" fmla="*/ 6009017 w 7228217"/>
              <a:gd name="connsiteY2" fmla="*/ 1440873 h 3866937"/>
              <a:gd name="connsiteX3" fmla="*/ 3552144 w 7228217"/>
              <a:gd name="connsiteY3" fmla="*/ 3851564 h 3866937"/>
              <a:gd name="connsiteX4" fmla="*/ 6895708 w 7228217"/>
              <a:gd name="connsiteY4" fmla="*/ 2521527 h 3866937"/>
              <a:gd name="connsiteX5" fmla="*/ 6489308 w 7228217"/>
              <a:gd name="connsiteY5" fmla="*/ 3556000 h 3866937"/>
              <a:gd name="connsiteX0" fmla="*/ 7227967 w 7233898"/>
              <a:gd name="connsiteY0" fmla="*/ 0 h 3693017"/>
              <a:gd name="connsiteX1" fmla="*/ 5131 w 7233898"/>
              <a:gd name="connsiteY1" fmla="*/ 3205018 h 3693017"/>
              <a:gd name="connsiteX2" fmla="*/ 6008767 w 7233898"/>
              <a:gd name="connsiteY2" fmla="*/ 1440873 h 3693017"/>
              <a:gd name="connsiteX3" fmla="*/ 1852403 w 7233898"/>
              <a:gd name="connsiteY3" fmla="*/ 3676073 h 3693017"/>
              <a:gd name="connsiteX4" fmla="*/ 6895458 w 7233898"/>
              <a:gd name="connsiteY4" fmla="*/ 2521527 h 3693017"/>
              <a:gd name="connsiteX5" fmla="*/ 6489058 w 7233898"/>
              <a:gd name="connsiteY5" fmla="*/ 3556000 h 3693017"/>
              <a:gd name="connsiteX0" fmla="*/ 7227967 w 7227967"/>
              <a:gd name="connsiteY0" fmla="*/ 0 h 3679597"/>
              <a:gd name="connsiteX1" fmla="*/ 5131 w 7227967"/>
              <a:gd name="connsiteY1" fmla="*/ 3205018 h 3679597"/>
              <a:gd name="connsiteX2" fmla="*/ 6008767 w 7227967"/>
              <a:gd name="connsiteY2" fmla="*/ 1440873 h 3679597"/>
              <a:gd name="connsiteX3" fmla="*/ 1852403 w 7227967"/>
              <a:gd name="connsiteY3" fmla="*/ 3676073 h 3679597"/>
              <a:gd name="connsiteX4" fmla="*/ 6405931 w 7227967"/>
              <a:gd name="connsiteY4" fmla="*/ 1995054 h 3679597"/>
              <a:gd name="connsiteX5" fmla="*/ 6489058 w 7227967"/>
              <a:gd name="connsiteY5" fmla="*/ 3556000 h 3679597"/>
              <a:gd name="connsiteX0" fmla="*/ 7227967 w 7227967"/>
              <a:gd name="connsiteY0" fmla="*/ 0 h 3679878"/>
              <a:gd name="connsiteX1" fmla="*/ 5131 w 7227967"/>
              <a:gd name="connsiteY1" fmla="*/ 3205018 h 3679878"/>
              <a:gd name="connsiteX2" fmla="*/ 6008767 w 7227967"/>
              <a:gd name="connsiteY2" fmla="*/ 1440873 h 3679878"/>
              <a:gd name="connsiteX3" fmla="*/ 1852403 w 7227967"/>
              <a:gd name="connsiteY3" fmla="*/ 3676073 h 3679878"/>
              <a:gd name="connsiteX4" fmla="*/ 6405931 w 7227967"/>
              <a:gd name="connsiteY4" fmla="*/ 1995054 h 3679878"/>
              <a:gd name="connsiteX5" fmla="*/ 6008767 w 7227967"/>
              <a:gd name="connsiteY5" fmla="*/ 2743200 h 3679878"/>
              <a:gd name="connsiteX0" fmla="*/ 7227967 w 7227967"/>
              <a:gd name="connsiteY0" fmla="*/ 0 h 3679878"/>
              <a:gd name="connsiteX1" fmla="*/ 5131 w 7227967"/>
              <a:gd name="connsiteY1" fmla="*/ 3205018 h 3679878"/>
              <a:gd name="connsiteX2" fmla="*/ 6008767 w 7227967"/>
              <a:gd name="connsiteY2" fmla="*/ 1440873 h 3679878"/>
              <a:gd name="connsiteX3" fmla="*/ 1852403 w 7227967"/>
              <a:gd name="connsiteY3" fmla="*/ 3676073 h 3679878"/>
              <a:gd name="connsiteX4" fmla="*/ 6405931 w 7227967"/>
              <a:gd name="connsiteY4" fmla="*/ 1995054 h 3679878"/>
              <a:gd name="connsiteX5" fmla="*/ 6008767 w 7227967"/>
              <a:gd name="connsiteY5" fmla="*/ 2743200 h 367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27967" h="3679878">
                <a:moveTo>
                  <a:pt x="7227967" y="0"/>
                </a:moveTo>
                <a:cubicBezTo>
                  <a:pt x="6541397" y="792018"/>
                  <a:pt x="208331" y="2964873"/>
                  <a:pt x="5131" y="3205018"/>
                </a:cubicBezTo>
                <a:cubicBezTo>
                  <a:pt x="-198069" y="3445163"/>
                  <a:pt x="5700888" y="1362364"/>
                  <a:pt x="6008767" y="1440873"/>
                </a:cubicBezTo>
                <a:cubicBezTo>
                  <a:pt x="6316646" y="1519382"/>
                  <a:pt x="1786209" y="3583710"/>
                  <a:pt x="1852403" y="3676073"/>
                </a:cubicBezTo>
                <a:cubicBezTo>
                  <a:pt x="1918597" y="3768436"/>
                  <a:pt x="5713204" y="2150533"/>
                  <a:pt x="6405931" y="1995054"/>
                </a:cubicBezTo>
                <a:cubicBezTo>
                  <a:pt x="7098658" y="1839575"/>
                  <a:pt x="6595275" y="2459951"/>
                  <a:pt x="6008767" y="2743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471420" y="6103277"/>
            <a:ext cx="260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experimental layout</a:t>
            </a:r>
          </a:p>
          <a:p>
            <a:r>
              <a:rPr lang="en-US" sz="1200" dirty="0" smtClean="0"/>
              <a:t>Wheat pile scoping study (spring 2018)</a:t>
            </a:r>
          </a:p>
          <a:p>
            <a:r>
              <a:rPr lang="en-US" sz="1200" dirty="0" smtClean="0"/>
              <a:t>Patrick O’Keeffe &lt;pokeeffe@wsu.edu&gt;</a:t>
            </a:r>
          </a:p>
        </p:txBody>
      </p:sp>
    </p:spTree>
    <p:extLst>
      <p:ext uri="{BB962C8B-B14F-4D97-AF65-F5344CB8AC3E}">
        <p14:creationId xmlns:p14="http://schemas.microsoft.com/office/powerpoint/2010/main" val="13685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O'Keeffe</dc:creator>
  <cp:lastModifiedBy>Patrick O'Keeffe</cp:lastModifiedBy>
  <cp:revision>7</cp:revision>
  <dcterms:created xsi:type="dcterms:W3CDTF">2018-06-04T22:23:08Z</dcterms:created>
  <dcterms:modified xsi:type="dcterms:W3CDTF">2018-06-04T23:37:14Z</dcterms:modified>
</cp:coreProperties>
</file>