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4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2E11D64-7E6C-4C49-84C2-3D74460DC267}" type="datetimeFigureOut">
              <a:rPr lang="tr-TR" smtClean="0"/>
              <a:t>25.12.2019</a:t>
            </a:fld>
            <a:endParaRPr lang="tr-TR"/>
          </a:p>
        </p:txBody>
      </p:sp>
      <p:sp>
        <p:nvSpPr>
          <p:cNvPr id="5" name="Footer Placeholder 4"/>
          <p:cNvSpPr>
            <a:spLocks noGrp="1"/>
          </p:cNvSpPr>
          <p:nvPr>
            <p:ph type="ftr" sz="quarter" idx="11"/>
          </p:nvPr>
        </p:nvSpPr>
        <p:spPr>
          <a:xfrm>
            <a:off x="2692397" y="5037663"/>
            <a:ext cx="5214635" cy="279400"/>
          </a:xfrm>
        </p:spPr>
        <p:txBody>
          <a:bodyPr/>
          <a:lstStyle/>
          <a:p>
            <a:endParaRPr lang="tr-TR"/>
          </a:p>
        </p:txBody>
      </p:sp>
      <p:sp>
        <p:nvSpPr>
          <p:cNvPr id="6" name="Slide Number Placeholder 5"/>
          <p:cNvSpPr>
            <a:spLocks noGrp="1"/>
          </p:cNvSpPr>
          <p:nvPr>
            <p:ph type="sldNum" sz="quarter" idx="12"/>
          </p:nvPr>
        </p:nvSpPr>
        <p:spPr>
          <a:xfrm>
            <a:off x="8956900" y="5037663"/>
            <a:ext cx="551167" cy="279400"/>
          </a:xfrm>
        </p:spPr>
        <p:txBody>
          <a:bodyPr/>
          <a:lstStyle/>
          <a:p>
            <a:fld id="{8ACFA187-C54F-43DA-A5BA-60DB6DB0A5CB}" type="slidenum">
              <a:rPr lang="tr-TR" smtClean="0"/>
              <a:t>‹#›</a:t>
            </a:fld>
            <a:endParaRPr lang="tr-T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347677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62E11D64-7E6C-4C49-84C2-3D74460DC267}" type="datetimeFigureOut">
              <a:rPr lang="tr-TR" smtClean="0"/>
              <a:t>25.12.2019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ACFA187-C54F-43DA-A5BA-60DB6DB0A5CB}" type="slidenum">
              <a:rPr lang="tr-TR" smtClean="0"/>
              <a:t>‹#›</a:t>
            </a:fld>
            <a:endParaRPr lang="tr-TR"/>
          </a:p>
        </p:txBody>
      </p:sp>
    </p:spTree>
    <p:extLst>
      <p:ext uri="{BB962C8B-B14F-4D97-AF65-F5344CB8AC3E}">
        <p14:creationId xmlns:p14="http://schemas.microsoft.com/office/powerpoint/2010/main" val="208603673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62E11D64-7E6C-4C49-84C2-3D74460DC267}" type="datetimeFigureOut">
              <a:rPr lang="tr-TR" smtClean="0"/>
              <a:t>25.12.2019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ACFA187-C54F-43DA-A5BA-60DB6DB0A5CB}" type="slidenum">
              <a:rPr lang="tr-TR" smtClean="0"/>
              <a:t>‹#›</a:t>
            </a:fld>
            <a:endParaRPr lang="tr-T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453285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62E11D64-7E6C-4C49-84C2-3D74460DC267}" type="datetimeFigureOut">
              <a:rPr lang="tr-TR" smtClean="0"/>
              <a:t>25.12.2019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ACFA187-C54F-43DA-A5BA-60DB6DB0A5CB}" type="slidenum">
              <a:rPr lang="tr-TR" smtClean="0"/>
              <a:t>‹#›</a:t>
            </a:fld>
            <a:endParaRPr lang="tr-T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794920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62E11D64-7E6C-4C49-84C2-3D74460DC267}" type="datetimeFigureOut">
              <a:rPr lang="tr-TR" smtClean="0"/>
              <a:t>25.12.2019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ACFA187-C54F-43DA-A5BA-60DB6DB0A5CB}" type="slidenum">
              <a:rPr lang="tr-TR" smtClean="0"/>
              <a:t>‹#›</a:t>
            </a:fld>
            <a:endParaRPr lang="tr-TR"/>
          </a:p>
        </p:txBody>
      </p:sp>
    </p:spTree>
    <p:extLst>
      <p:ext uri="{BB962C8B-B14F-4D97-AF65-F5344CB8AC3E}">
        <p14:creationId xmlns:p14="http://schemas.microsoft.com/office/powerpoint/2010/main" val="252977543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62E11D64-7E6C-4C49-84C2-3D74460DC267}" type="datetimeFigureOut">
              <a:rPr lang="tr-TR" smtClean="0"/>
              <a:t>25.12.2019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ACFA187-C54F-43DA-A5BA-60DB6DB0A5CB}" type="slidenum">
              <a:rPr lang="tr-TR" smtClean="0"/>
              <a:t>‹#›</a:t>
            </a:fld>
            <a:endParaRPr lang="tr-T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131942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62E11D64-7E6C-4C49-84C2-3D74460DC267}" type="datetimeFigureOut">
              <a:rPr lang="tr-TR" smtClean="0"/>
              <a:t>25.12.2019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ACFA187-C54F-43DA-A5BA-60DB6DB0A5CB}" type="slidenum">
              <a:rPr lang="tr-TR" smtClean="0"/>
              <a:t>‹#›</a:t>
            </a:fld>
            <a:endParaRPr lang="tr-T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326611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2E11D64-7E6C-4C49-84C2-3D74460DC267}" type="datetimeFigureOut">
              <a:rPr lang="tr-TR" smtClean="0"/>
              <a:t>25.12.2019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ACFA187-C54F-43DA-A5BA-60DB6DB0A5CB}"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562888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2E11D64-7E6C-4C49-84C2-3D74460DC267}" type="datetimeFigureOut">
              <a:rPr lang="tr-TR" smtClean="0"/>
              <a:t>25.12.2019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ACFA187-C54F-43DA-A5BA-60DB6DB0A5CB}" type="slidenum">
              <a:rPr lang="tr-TR" smtClean="0"/>
              <a:t>‹#›</a:t>
            </a:fld>
            <a:endParaRPr lang="tr-T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857564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2E11D64-7E6C-4C49-84C2-3D74460DC267}" type="datetimeFigureOut">
              <a:rPr lang="tr-TR" smtClean="0"/>
              <a:t>25.12.2019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ACFA187-C54F-43DA-A5BA-60DB6DB0A5CB}" type="slidenum">
              <a:rPr lang="tr-TR" smtClean="0"/>
              <a:t>‹#›</a:t>
            </a:fld>
            <a:endParaRPr lang="tr-TR"/>
          </a:p>
        </p:txBody>
      </p:sp>
    </p:spTree>
    <p:extLst>
      <p:ext uri="{BB962C8B-B14F-4D97-AF65-F5344CB8AC3E}">
        <p14:creationId xmlns:p14="http://schemas.microsoft.com/office/powerpoint/2010/main" val="160201292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62E11D64-7E6C-4C49-84C2-3D74460DC267}" type="datetimeFigureOut">
              <a:rPr lang="tr-TR" smtClean="0"/>
              <a:t>25.12.2019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ACFA187-C54F-43DA-A5BA-60DB6DB0A5CB}" type="slidenum">
              <a:rPr lang="tr-TR" smtClean="0"/>
              <a:t>‹#›</a:t>
            </a:fld>
            <a:endParaRPr lang="tr-T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615700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62E11D64-7E6C-4C49-84C2-3D74460DC267}" type="datetimeFigureOut">
              <a:rPr lang="tr-TR" smtClean="0"/>
              <a:t>25.12.2019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ACFA187-C54F-43DA-A5BA-60DB6DB0A5CB}" type="slidenum">
              <a:rPr lang="tr-TR" smtClean="0"/>
              <a:t>‹#›</a:t>
            </a:fld>
            <a:endParaRPr lang="tr-TR"/>
          </a:p>
        </p:txBody>
      </p:sp>
    </p:spTree>
    <p:extLst>
      <p:ext uri="{BB962C8B-B14F-4D97-AF65-F5344CB8AC3E}">
        <p14:creationId xmlns:p14="http://schemas.microsoft.com/office/powerpoint/2010/main" val="171640496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62E11D64-7E6C-4C49-84C2-3D74460DC267}" type="datetimeFigureOut">
              <a:rPr lang="tr-TR" smtClean="0"/>
              <a:t>25.12.2019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ACFA187-C54F-43DA-A5BA-60DB6DB0A5CB}" type="slidenum">
              <a:rPr lang="tr-TR" smtClean="0"/>
              <a:t>‹#›</a:t>
            </a:fld>
            <a:endParaRPr lang="tr-T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492831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62E11D64-7E6C-4C49-84C2-3D74460DC267}" type="datetimeFigureOut">
              <a:rPr lang="tr-TR" smtClean="0"/>
              <a:t>25.12.2019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ACFA187-C54F-43DA-A5BA-60DB6DB0A5CB}"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002359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11D64-7E6C-4C49-84C2-3D74460DC267}" type="datetimeFigureOut">
              <a:rPr lang="tr-TR" smtClean="0"/>
              <a:t>25.12.2019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ACFA187-C54F-43DA-A5BA-60DB6DB0A5CB}" type="slidenum">
              <a:rPr lang="tr-TR" smtClean="0"/>
              <a:t>‹#›</a:t>
            </a:fld>
            <a:endParaRPr lang="tr-TR"/>
          </a:p>
        </p:txBody>
      </p:sp>
    </p:spTree>
    <p:extLst>
      <p:ext uri="{BB962C8B-B14F-4D97-AF65-F5344CB8AC3E}">
        <p14:creationId xmlns:p14="http://schemas.microsoft.com/office/powerpoint/2010/main" val="275557488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62E11D64-7E6C-4C49-84C2-3D74460DC267}" type="datetimeFigureOut">
              <a:rPr lang="tr-TR" smtClean="0"/>
              <a:t>25.12.2019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ACFA187-C54F-43DA-A5BA-60DB6DB0A5CB}" type="slidenum">
              <a:rPr lang="tr-TR" smtClean="0"/>
              <a:t>‹#›</a:t>
            </a:fld>
            <a:endParaRPr lang="tr-T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302083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smtClean="0"/>
              <a:t>Asıl başlık stili için tıklatın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62E11D64-7E6C-4C49-84C2-3D74460DC267}" type="datetimeFigureOut">
              <a:rPr lang="tr-TR" smtClean="0"/>
              <a:t>25.12.2019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ACFA187-C54F-43DA-A5BA-60DB6DB0A5CB}" type="slidenum">
              <a:rPr lang="tr-TR" smtClean="0"/>
              <a:t>‹#›</a:t>
            </a:fld>
            <a:endParaRPr lang="tr-TR"/>
          </a:p>
        </p:txBody>
      </p:sp>
    </p:spTree>
    <p:extLst>
      <p:ext uri="{BB962C8B-B14F-4D97-AF65-F5344CB8AC3E}">
        <p14:creationId xmlns:p14="http://schemas.microsoft.com/office/powerpoint/2010/main" val="313388174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E11D64-7E6C-4C49-84C2-3D74460DC267}" type="datetimeFigureOut">
              <a:rPr lang="tr-TR" smtClean="0"/>
              <a:t>25.12.2019</a:t>
            </a:fld>
            <a:endParaRPr lang="tr-T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CFA187-C54F-43DA-A5BA-60DB6DB0A5CB}" type="slidenum">
              <a:rPr lang="tr-TR" smtClean="0"/>
              <a:t>‹#›</a:t>
            </a:fld>
            <a:endParaRPr lang="tr-TR"/>
          </a:p>
        </p:txBody>
      </p:sp>
    </p:spTree>
    <p:extLst>
      <p:ext uri="{BB962C8B-B14F-4D97-AF65-F5344CB8AC3E}">
        <p14:creationId xmlns:p14="http://schemas.microsoft.com/office/powerpoint/2010/main" val="3446645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err="1" smtClean="0"/>
              <a:t>Antreman</a:t>
            </a:r>
            <a:r>
              <a:rPr lang="tr-TR" dirty="0" smtClean="0"/>
              <a:t> Programı</a:t>
            </a:r>
            <a:endParaRPr lang="tr-TR" dirty="0"/>
          </a:p>
        </p:txBody>
      </p:sp>
      <p:sp>
        <p:nvSpPr>
          <p:cNvPr id="3" name="Alt Başlık 2"/>
          <p:cNvSpPr>
            <a:spLocks noGrp="1"/>
          </p:cNvSpPr>
          <p:nvPr>
            <p:ph type="subTitle" idx="1"/>
          </p:nvPr>
        </p:nvSpPr>
        <p:spPr/>
        <p:txBody>
          <a:bodyPr/>
          <a:lstStyle/>
          <a:p>
            <a:r>
              <a:rPr lang="tr-TR" dirty="0" smtClean="0"/>
              <a:t>Mete </a:t>
            </a:r>
            <a:r>
              <a:rPr lang="tr-TR" dirty="0" err="1" smtClean="0"/>
              <a:t>Serbay</a:t>
            </a:r>
            <a:r>
              <a:rPr lang="tr-TR" dirty="0" smtClean="0"/>
              <a:t> CESUR</a:t>
            </a:r>
          </a:p>
          <a:p>
            <a:r>
              <a:rPr lang="tr-TR" dirty="0" smtClean="0"/>
              <a:t>Selahattin KARACA</a:t>
            </a:r>
            <a:endParaRPr lang="tr-TR" dirty="0"/>
          </a:p>
        </p:txBody>
      </p:sp>
    </p:spTree>
    <p:extLst>
      <p:ext uri="{BB962C8B-B14F-4D97-AF65-F5344CB8AC3E}">
        <p14:creationId xmlns:p14="http://schemas.microsoft.com/office/powerpoint/2010/main" val="73492890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86333" y="633340"/>
            <a:ext cx="8028627" cy="5554942"/>
          </a:xfrm>
        </p:spPr>
      </p:pic>
    </p:spTree>
    <p:extLst>
      <p:ext uri="{BB962C8B-B14F-4D97-AF65-F5344CB8AC3E}">
        <p14:creationId xmlns:p14="http://schemas.microsoft.com/office/powerpoint/2010/main" val="261356863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04420" y="595633"/>
            <a:ext cx="9601196" cy="1303867"/>
          </a:xfrm>
        </p:spPr>
        <p:txBody>
          <a:bodyPr/>
          <a:lstStyle/>
          <a:p>
            <a:r>
              <a:rPr lang="tr-TR" dirty="0" smtClean="0"/>
              <a:t>Resimli Anlatım</a:t>
            </a:r>
            <a:endParaRPr lang="tr-TR" dirty="0"/>
          </a:p>
        </p:txBody>
      </p:sp>
      <p:pic>
        <p:nvPicPr>
          <p:cNvPr id="4" name="İçerik Yer Tutucus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19282" y="1781666"/>
            <a:ext cx="6700131" cy="4326692"/>
          </a:xfrm>
        </p:spPr>
      </p:pic>
    </p:spTree>
    <p:extLst>
      <p:ext uri="{BB962C8B-B14F-4D97-AF65-F5344CB8AC3E}">
        <p14:creationId xmlns:p14="http://schemas.microsoft.com/office/powerpoint/2010/main" val="81695387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61390" y="671047"/>
            <a:ext cx="9601196" cy="1303867"/>
          </a:xfrm>
        </p:spPr>
        <p:txBody>
          <a:bodyPr/>
          <a:lstStyle/>
          <a:p>
            <a:r>
              <a:rPr lang="tr-TR" dirty="0" smtClean="0"/>
              <a:t>Videolar</a:t>
            </a:r>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1894" y="2064470"/>
            <a:ext cx="7492618" cy="3740599"/>
          </a:xfrm>
        </p:spPr>
      </p:pic>
    </p:spTree>
    <p:extLst>
      <p:ext uri="{BB962C8B-B14F-4D97-AF65-F5344CB8AC3E}">
        <p14:creationId xmlns:p14="http://schemas.microsoft.com/office/powerpoint/2010/main" val="392178207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80">
                                          <p:stCondLst>
                                            <p:cond delay="0"/>
                                          </p:stCondLst>
                                        </p:cTn>
                                        <p:tgtEl>
                                          <p:spTgt spid="4"/>
                                        </p:tgtEl>
                                      </p:cBhvr>
                                    </p:animEffect>
                                    <p:anim calcmode="lin" valueType="num">
                                      <p:cBhvr>
                                        <p:cTn id="1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9" dur="26">
                                          <p:stCondLst>
                                            <p:cond delay="650"/>
                                          </p:stCondLst>
                                        </p:cTn>
                                        <p:tgtEl>
                                          <p:spTgt spid="4"/>
                                        </p:tgtEl>
                                      </p:cBhvr>
                                      <p:to x="100000" y="60000"/>
                                    </p:animScale>
                                    <p:animScale>
                                      <p:cBhvr>
                                        <p:cTn id="20" dur="166" decel="50000">
                                          <p:stCondLst>
                                            <p:cond delay="676"/>
                                          </p:stCondLst>
                                        </p:cTn>
                                        <p:tgtEl>
                                          <p:spTgt spid="4"/>
                                        </p:tgtEl>
                                      </p:cBhvr>
                                      <p:to x="100000" y="100000"/>
                                    </p:animScale>
                                    <p:animScale>
                                      <p:cBhvr>
                                        <p:cTn id="21" dur="26">
                                          <p:stCondLst>
                                            <p:cond delay="1312"/>
                                          </p:stCondLst>
                                        </p:cTn>
                                        <p:tgtEl>
                                          <p:spTgt spid="4"/>
                                        </p:tgtEl>
                                      </p:cBhvr>
                                      <p:to x="100000" y="80000"/>
                                    </p:animScale>
                                    <p:animScale>
                                      <p:cBhvr>
                                        <p:cTn id="22" dur="166" decel="50000">
                                          <p:stCondLst>
                                            <p:cond delay="1338"/>
                                          </p:stCondLst>
                                        </p:cTn>
                                        <p:tgtEl>
                                          <p:spTgt spid="4"/>
                                        </p:tgtEl>
                                      </p:cBhvr>
                                      <p:to x="100000" y="100000"/>
                                    </p:animScale>
                                    <p:animScale>
                                      <p:cBhvr>
                                        <p:cTn id="23" dur="26">
                                          <p:stCondLst>
                                            <p:cond delay="1642"/>
                                          </p:stCondLst>
                                        </p:cTn>
                                        <p:tgtEl>
                                          <p:spTgt spid="4"/>
                                        </p:tgtEl>
                                      </p:cBhvr>
                                      <p:to x="100000" y="90000"/>
                                    </p:animScale>
                                    <p:animScale>
                                      <p:cBhvr>
                                        <p:cTn id="24" dur="166" decel="50000">
                                          <p:stCondLst>
                                            <p:cond delay="1668"/>
                                          </p:stCondLst>
                                        </p:cTn>
                                        <p:tgtEl>
                                          <p:spTgt spid="4"/>
                                        </p:tgtEl>
                                      </p:cBhvr>
                                      <p:to x="100000" y="100000"/>
                                    </p:animScale>
                                    <p:animScale>
                                      <p:cBhvr>
                                        <p:cTn id="25" dur="26">
                                          <p:stCondLst>
                                            <p:cond delay="1808"/>
                                          </p:stCondLst>
                                        </p:cTn>
                                        <p:tgtEl>
                                          <p:spTgt spid="4"/>
                                        </p:tgtEl>
                                      </p:cBhvr>
                                      <p:to x="100000" y="95000"/>
                                    </p:animScale>
                                    <p:animScale>
                                      <p:cBhvr>
                                        <p:cTn id="26"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Programımız</a:t>
            </a:r>
            <a:endParaRPr lang="tr-TR" dirty="0"/>
          </a:p>
        </p:txBody>
      </p:sp>
      <p:sp>
        <p:nvSpPr>
          <p:cNvPr id="3" name="İçerik Yer Tutucusu 2"/>
          <p:cNvSpPr>
            <a:spLocks noGrp="1"/>
          </p:cNvSpPr>
          <p:nvPr>
            <p:ph idx="1"/>
          </p:nvPr>
        </p:nvSpPr>
        <p:spPr/>
        <p:txBody>
          <a:bodyPr/>
          <a:lstStyle/>
          <a:p>
            <a:r>
              <a:rPr lang="tr-TR" dirty="0" smtClean="0"/>
              <a:t>Programımız kullanıcıdan verilerini alarak  kişiye göre spor programı oluşturmaktadır. Oluşturulan program ekranda gösterilmektedir. </a:t>
            </a:r>
            <a:endParaRPr lang="tr-TR" dirty="0"/>
          </a:p>
        </p:txBody>
      </p:sp>
    </p:spTree>
    <p:extLst>
      <p:ext uri="{BB962C8B-B14F-4D97-AF65-F5344CB8AC3E}">
        <p14:creationId xmlns:p14="http://schemas.microsoft.com/office/powerpoint/2010/main" val="203076269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Programımızın Amacı</a:t>
            </a:r>
            <a:endParaRPr lang="tr-TR" dirty="0"/>
          </a:p>
        </p:txBody>
      </p:sp>
      <p:sp>
        <p:nvSpPr>
          <p:cNvPr id="3" name="İçerik Yer Tutucusu 2"/>
          <p:cNvSpPr>
            <a:spLocks noGrp="1"/>
          </p:cNvSpPr>
          <p:nvPr>
            <p:ph idx="1"/>
          </p:nvPr>
        </p:nvSpPr>
        <p:spPr/>
        <p:txBody>
          <a:bodyPr/>
          <a:lstStyle/>
          <a:p>
            <a:r>
              <a:rPr lang="tr-TR" dirty="0" smtClean="0"/>
              <a:t>Programımız spor salonlarına gidip hocalardan spor programı alamayan yoğun iş temposunda zaman ayıramayanlar için spor programı oluşturmaya yardımcı olur. Ayrıca yeni başlayanlar için hareketlerin nasıl yapılacağına dair resimli anlatımları da içermektedir. </a:t>
            </a:r>
            <a:endParaRPr lang="tr-TR" dirty="0"/>
          </a:p>
        </p:txBody>
      </p:sp>
    </p:spTree>
    <p:extLst>
      <p:ext uri="{BB962C8B-B14F-4D97-AF65-F5344CB8AC3E}">
        <p14:creationId xmlns:p14="http://schemas.microsoft.com/office/powerpoint/2010/main" val="120322774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r>
              <a:rPr lang="tr-TR" dirty="0" smtClean="0"/>
              <a:t>Program ilk başladığında kişiden </a:t>
            </a:r>
            <a:r>
              <a:rPr lang="tr-TR" dirty="0" err="1" smtClean="0"/>
              <a:t>yaş,kilo,boy,spora</a:t>
            </a:r>
            <a:r>
              <a:rPr lang="tr-TR" dirty="0" smtClean="0"/>
              <a:t> </a:t>
            </a:r>
            <a:r>
              <a:rPr lang="tr-TR" dirty="0" err="1" smtClean="0"/>
              <a:t>başlam</a:t>
            </a:r>
            <a:r>
              <a:rPr lang="tr-TR" dirty="0" smtClean="0"/>
              <a:t> tarihi ve </a:t>
            </a:r>
            <a:r>
              <a:rPr lang="tr-TR" dirty="0" err="1" smtClean="0"/>
              <a:t>cinsieti</a:t>
            </a:r>
            <a:r>
              <a:rPr lang="tr-TR" dirty="0" smtClean="0"/>
              <a:t> almaktadır. Alınan verilere </a:t>
            </a:r>
            <a:r>
              <a:rPr lang="tr-TR" dirty="0"/>
              <a:t>göre vücut kitle </a:t>
            </a:r>
            <a:r>
              <a:rPr lang="tr-TR" dirty="0" err="1" smtClean="0"/>
              <a:t>indexini</a:t>
            </a:r>
            <a:r>
              <a:rPr lang="tr-TR" dirty="0" smtClean="0"/>
              <a:t> hesaplayarak kullanıcıya uygun spor programını oluşturur </a:t>
            </a:r>
            <a:endParaRPr lang="tr-TR" dirty="0"/>
          </a:p>
        </p:txBody>
      </p:sp>
    </p:spTree>
    <p:extLst>
      <p:ext uri="{BB962C8B-B14F-4D97-AF65-F5344CB8AC3E}">
        <p14:creationId xmlns:p14="http://schemas.microsoft.com/office/powerpoint/2010/main" val="424465767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8539" y="1520943"/>
            <a:ext cx="7304072" cy="3842908"/>
          </a:xfrm>
          <a:prstGeom prst="rect">
            <a:avLst/>
          </a:prstGeom>
        </p:spPr>
      </p:pic>
    </p:spTree>
    <p:extLst>
      <p:ext uri="{BB962C8B-B14F-4D97-AF65-F5344CB8AC3E}">
        <p14:creationId xmlns:p14="http://schemas.microsoft.com/office/powerpoint/2010/main" val="409176214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Alınan verilere uygun program oluşturularak </a:t>
            </a:r>
            <a:r>
              <a:rPr lang="tr-TR" dirty="0" err="1" smtClean="0"/>
              <a:t>tikinter</a:t>
            </a:r>
            <a:r>
              <a:rPr lang="tr-TR" dirty="0" smtClean="0"/>
              <a:t> kütüphanesinden oluşturulan ara yüze basılarak kullanıcıya program gösterilir</a:t>
            </a:r>
            <a:endParaRPr lang="tr-TR" dirty="0"/>
          </a:p>
        </p:txBody>
      </p:sp>
    </p:spTree>
    <p:extLst>
      <p:ext uri="{BB962C8B-B14F-4D97-AF65-F5344CB8AC3E}">
        <p14:creationId xmlns:p14="http://schemas.microsoft.com/office/powerpoint/2010/main" val="362305382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6324" y="1167693"/>
            <a:ext cx="7117552" cy="4151906"/>
          </a:xfrm>
        </p:spPr>
      </p:pic>
    </p:spTree>
    <p:extLst>
      <p:ext uri="{BB962C8B-B14F-4D97-AF65-F5344CB8AC3E}">
        <p14:creationId xmlns:p14="http://schemas.microsoft.com/office/powerpoint/2010/main" val="145390192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Oluşturulan programda yer alan hareketleri bu işle uğraşan biri değilseniz anlamanız pek mümkün değil. Bu yüzden programın altında yer alan butona basarak hareketlerin yer aldığı html sayfasına geçebiliriz.</a:t>
            </a:r>
            <a:endParaRPr lang="tr-TR" dirty="0"/>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22454" t="59434" r="19682" b="11206"/>
          <a:stretch/>
        </p:blipFill>
        <p:spPr>
          <a:xfrm>
            <a:off x="3148552" y="4100661"/>
            <a:ext cx="5891753" cy="1395166"/>
          </a:xfrm>
          <a:prstGeom prst="rect">
            <a:avLst/>
          </a:prstGeom>
        </p:spPr>
      </p:pic>
    </p:spTree>
    <p:extLst>
      <p:ext uri="{BB962C8B-B14F-4D97-AF65-F5344CB8AC3E}">
        <p14:creationId xmlns:p14="http://schemas.microsoft.com/office/powerpoint/2010/main" val="135773152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Butona bastıktan sonra  html sayfası açılıyor sol tarafta bulunan menülerden istenilen  sayfaya geçiş yapabilirsiniz.</a:t>
            </a:r>
            <a:endParaRPr lang="tr-TR" dirty="0"/>
          </a:p>
        </p:txBody>
      </p:sp>
    </p:spTree>
    <p:extLst>
      <p:ext uri="{BB962C8B-B14F-4D97-AF65-F5344CB8AC3E}">
        <p14:creationId xmlns:p14="http://schemas.microsoft.com/office/powerpoint/2010/main" val="249011631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41</TotalTime>
  <Words>143</Words>
  <Application>Microsoft Office PowerPoint</Application>
  <PresentationFormat>Geniş ekran</PresentationFormat>
  <Paragraphs>13</Paragraphs>
  <Slides>12</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12</vt:i4>
      </vt:variant>
    </vt:vector>
  </HeadingPairs>
  <TitlesOfParts>
    <vt:vector size="15" baseType="lpstr">
      <vt:lpstr>Arial</vt:lpstr>
      <vt:lpstr>Garamond</vt:lpstr>
      <vt:lpstr>Organik</vt:lpstr>
      <vt:lpstr>Antreman Programı</vt:lpstr>
      <vt:lpstr>Programımız</vt:lpstr>
      <vt:lpstr>Programımızın Amacı</vt:lpstr>
      <vt:lpstr>PowerPoint Sunusu</vt:lpstr>
      <vt:lpstr>PowerPoint Sunusu</vt:lpstr>
      <vt:lpstr>PowerPoint Sunusu</vt:lpstr>
      <vt:lpstr>PowerPoint Sunusu</vt:lpstr>
      <vt:lpstr>PowerPoint Sunusu</vt:lpstr>
      <vt:lpstr>PowerPoint Sunusu</vt:lpstr>
      <vt:lpstr>PowerPoint Sunusu</vt:lpstr>
      <vt:lpstr>Resimli Anlatım</vt:lpstr>
      <vt:lpstr>Videolar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Antreman Programı</dc:title>
  <dc:creator>dell</dc:creator>
  <cp:lastModifiedBy>dell</cp:lastModifiedBy>
  <cp:revision>5</cp:revision>
  <dcterms:created xsi:type="dcterms:W3CDTF">2019-12-25T17:00:09Z</dcterms:created>
  <dcterms:modified xsi:type="dcterms:W3CDTF">2019-12-25T17:41:26Z</dcterms:modified>
</cp:coreProperties>
</file>