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64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852B9-7301-43EA-92BF-65C317A99959}" type="datetimeFigureOut">
              <a:rPr lang="ru-RU" smtClean="0"/>
              <a:pPr/>
              <a:t>18.06.2015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FD505E-3C26-496E-A181-375B912DE6C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02E3611-6269-4DF5-BCA1-3C607B894F57}" type="datetime1">
              <a:rPr lang="ru-RU" smtClean="0"/>
              <a:pPr/>
              <a:t>18.06.2015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55F6C3-CF28-47B7-8EA3-2DB8DFDEB0B1}" type="datetime1">
              <a:rPr lang="ru-RU" smtClean="0"/>
              <a:pPr/>
              <a:t>18.06.2015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DA69F6-7D69-4BFC-8269-1BCAC19D9396}" type="datetime1">
              <a:rPr lang="ru-RU" smtClean="0"/>
              <a:pPr/>
              <a:t>18.06.2015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8FE7FE-08EC-4E6D-9107-408FD85E9020}" type="datetime1">
              <a:rPr lang="ru-RU" smtClean="0"/>
              <a:pPr/>
              <a:t>18.06.2015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4B2052-BBA4-426D-BBD3-56B84B9ADDC2}" type="datetime1">
              <a:rPr lang="ru-RU" smtClean="0"/>
              <a:pPr/>
              <a:t>18.06.2015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44A88C-3B64-4F38-BCCC-E8AEC5578A77}" type="datetime1">
              <a:rPr lang="ru-RU" smtClean="0"/>
              <a:pPr/>
              <a:t>18.06.2015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B29160-D340-4C92-A7D0-7E90B6889F46}" type="datetime1">
              <a:rPr lang="ru-RU" smtClean="0"/>
              <a:pPr/>
              <a:t>18.06.2015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CC7B06-755D-42EF-A2F9-C9F58CBC21AD}" type="datetime1">
              <a:rPr lang="ru-RU" smtClean="0"/>
              <a:pPr/>
              <a:t>18.06.2015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078FFF-A0C6-4EB0-A779-F21BB0FDE1F1}" type="datetime1">
              <a:rPr lang="ru-RU" smtClean="0"/>
              <a:pPr/>
              <a:t>18.06.2015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F3C65B8-EA78-4EE6-9DA0-F918ECA3E783}" type="datetime1">
              <a:rPr lang="ru-RU" smtClean="0"/>
              <a:pPr/>
              <a:t>18.06.2015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CB92919-B76A-44A1-B0FB-1E53C0034375}" type="datetime1">
              <a:rPr lang="ru-RU" smtClean="0"/>
              <a:pPr/>
              <a:t>18.06.2015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8CFD7DB-6FDF-435F-844C-9977882D895D}" type="datetime1">
              <a:rPr lang="ru-RU" smtClean="0"/>
              <a:pPr/>
              <a:t>18.06.2015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Восстановление изображений с помощью самоорганизующихся карт </a:t>
            </a:r>
            <a:r>
              <a:rPr lang="ru-RU" sz="3200" dirty="0" err="1" smtClean="0">
                <a:effectLst/>
                <a:latin typeface="Times New Roman" pitchFamily="18" charset="0"/>
                <a:cs typeface="Times New Roman" pitchFamily="18" charset="0"/>
              </a:rPr>
              <a:t>Кохонена</a:t>
            </a:r>
            <a:endParaRPr lang="ru-RU" sz="32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59632" y="5229200"/>
            <a:ext cx="7772400" cy="1199704"/>
          </a:xfrm>
        </p:spPr>
        <p:txBody>
          <a:bodyPr>
            <a:normAutofit/>
          </a:bodyPr>
          <a:lstStyle/>
          <a:p>
            <a:r>
              <a:rPr lang="ru-RU" sz="1800" dirty="0" smtClean="0">
                <a:solidFill>
                  <a:schemeClr val="bg1"/>
                </a:solidFill>
              </a:rPr>
              <a:t>Выполнил: ст. гр. МО-510 </a:t>
            </a:r>
          </a:p>
          <a:p>
            <a:r>
              <a:rPr lang="ru-RU" sz="1800" dirty="0" err="1" smtClean="0">
                <a:solidFill>
                  <a:schemeClr val="bg1"/>
                </a:solidFill>
              </a:rPr>
              <a:t>Метешов</a:t>
            </a:r>
            <a:r>
              <a:rPr lang="ru-RU" sz="1800" dirty="0" smtClean="0">
                <a:solidFill>
                  <a:schemeClr val="bg1"/>
                </a:solidFill>
              </a:rPr>
              <a:t> А. Н.</a:t>
            </a:r>
          </a:p>
          <a:p>
            <a:r>
              <a:rPr lang="ru-RU" sz="1800" dirty="0" smtClean="0">
                <a:solidFill>
                  <a:schemeClr val="bg1"/>
                </a:solidFill>
              </a:rPr>
              <a:t>Руководитель: </a:t>
            </a:r>
            <a:r>
              <a:rPr lang="ru-RU" sz="1800" dirty="0" err="1" smtClean="0">
                <a:solidFill>
                  <a:schemeClr val="bg1"/>
                </a:solidFill>
              </a:rPr>
              <a:t>Ракицкий</a:t>
            </a:r>
            <a:r>
              <a:rPr lang="ru-RU" sz="1800" dirty="0" smtClean="0">
                <a:solidFill>
                  <a:schemeClr val="bg1"/>
                </a:solidFill>
              </a:rPr>
              <a:t> Ю. С.</a:t>
            </a:r>
            <a:endParaRPr lang="ru-RU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Содержимое 4" descr="noise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77528" y="1481138"/>
            <a:ext cx="6788943" cy="4525962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 smtClean="0">
                <a:effectLst/>
                <a:latin typeface="Times New Roman" pitchFamily="18" charset="0"/>
                <a:cs typeface="Times New Roman" pitchFamily="18" charset="0"/>
              </a:rPr>
              <a:t>Изображение с более чем 70% поврежденных пикселей</a:t>
            </a:r>
            <a:endParaRPr lang="ru-RU" sz="32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Содержимое 4" descr="vosstanovlennoe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77528" y="1481138"/>
            <a:ext cx="6788943" cy="4525962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 smtClean="0">
                <a:effectLst/>
                <a:latin typeface="Times New Roman" pitchFamily="18" charset="0"/>
                <a:cs typeface="Times New Roman" pitchFamily="18" charset="0"/>
              </a:rPr>
              <a:t>Восстановленное изображение</a:t>
            </a:r>
            <a:endParaRPr lang="ru-RU" sz="32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Содержимое 4" descr="source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77528" y="1481138"/>
            <a:ext cx="6788943" cy="4525962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 smtClean="0">
                <a:effectLst/>
                <a:latin typeface="Times New Roman" pitchFamily="18" charset="0"/>
                <a:cs typeface="Times New Roman" pitchFamily="18" charset="0"/>
              </a:rPr>
              <a:t>Оригинальное изображение</a:t>
            </a:r>
            <a:endParaRPr lang="ru-RU" sz="32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Содержимое 4" descr="tabl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7584" y="1844824"/>
            <a:ext cx="7786135" cy="2808312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 smtClean="0">
                <a:effectLst/>
                <a:latin typeface="Times New Roman" pitchFamily="18" charset="0"/>
                <a:cs typeface="Times New Roman" pitchFamily="18" charset="0"/>
              </a:rPr>
              <a:t>Таблица результатов экспериментов</a:t>
            </a:r>
            <a:endParaRPr lang="ru-RU" sz="32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ru-RU" sz="44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ru-RU" sz="44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ru-RU" sz="4400" dirty="0" smtClean="0">
                <a:latin typeface="Times New Roman" pitchFamily="18" charset="0"/>
                <a:cs typeface="Times New Roman" pitchFamily="18" charset="0"/>
              </a:rPr>
              <a:t>Спасибо за внимание</a:t>
            </a:r>
            <a:endParaRPr lang="ru-RU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Целью данной работы является программа, восстанавливающая поврежденные цифровые изображения с использованием самоорганизующейся карты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Кохонена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Задачи:</a:t>
            </a:r>
          </a:p>
          <a:p>
            <a:pPr lvl="1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1) изучение теоретических основ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нейросети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Кохонена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2) построение модели для цифровых изображений;</a:t>
            </a:r>
          </a:p>
          <a:p>
            <a:pPr lvl="1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3) выбор параметров сети;</a:t>
            </a:r>
          </a:p>
          <a:p>
            <a:pPr lvl="1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4) разработка приложения на языке С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5) анализ результатов.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 smtClean="0">
                <a:effectLst/>
                <a:latin typeface="Times New Roman" pitchFamily="18" charset="0"/>
                <a:cs typeface="Times New Roman" pitchFamily="18" charset="0"/>
              </a:rPr>
              <a:t>Цели и задачи</a:t>
            </a:r>
            <a:endParaRPr lang="ru-RU" sz="32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 smtClean="0">
                <a:effectLst/>
                <a:latin typeface="Times New Roman" pitchFamily="18" charset="0"/>
                <a:cs typeface="Times New Roman" pitchFamily="18" charset="0"/>
              </a:rPr>
              <a:t>Мера соседства</a:t>
            </a:r>
            <a:endParaRPr lang="ru-RU" sz="32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</a:t>
            </a:fld>
            <a:endParaRPr lang="ru-RU"/>
          </a:p>
        </p:txBody>
      </p:sp>
      <p:pic>
        <p:nvPicPr>
          <p:cNvPr id="8" name="Рисунок 7" descr="мерасоседства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1412776"/>
            <a:ext cx="7325866" cy="46733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 smtClean="0">
                <a:effectLst/>
                <a:latin typeface="Times New Roman" pitchFamily="18" charset="0"/>
                <a:cs typeface="Times New Roman" pitchFamily="18" charset="0"/>
              </a:rPr>
              <a:t>Мера сходства</a:t>
            </a:r>
            <a:endParaRPr lang="ru-RU" sz="32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7" name="Содержимое 6" descr="мерасходства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1556792"/>
            <a:ext cx="8540245" cy="337447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smtClean="0">
                <a:effectLst/>
                <a:latin typeface="Times New Roman" pitchFamily="18" charset="0"/>
                <a:cs typeface="Times New Roman" pitchFamily="18" charset="0"/>
              </a:rPr>
              <a:t>Шаги </a:t>
            </a:r>
            <a:r>
              <a:rPr lang="ru-RU" sz="3200" dirty="0" smtClean="0">
                <a:effectLst/>
                <a:latin typeface="Times New Roman" pitchFamily="18" charset="0"/>
                <a:cs typeface="Times New Roman" pitchFamily="18" charset="0"/>
              </a:rPr>
              <a:t>алгоритма обучения</a:t>
            </a:r>
            <a:endParaRPr lang="ru-RU" sz="32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 marL="1258888" indent="-269875">
              <a:lnSpc>
                <a:spcPct val="150000"/>
              </a:lnSpc>
            </a:pP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- Выбор вектора входных данных</a:t>
            </a:r>
          </a:p>
          <a:p>
            <a:pPr marL="1258888" indent="-269875">
              <a:lnSpc>
                <a:spcPct val="150000"/>
              </a:lnSpc>
            </a:pP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- Поиск 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BMU</a:t>
            </a:r>
          </a:p>
          <a:p>
            <a:pPr marL="1258888" indent="-269875">
              <a:lnSpc>
                <a:spcPct val="150000"/>
              </a:lnSpc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Корректировка весов соседей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 smtClean="0">
                <a:effectLst/>
                <a:latin typeface="Times New Roman" pitchFamily="18" charset="0"/>
                <a:cs typeface="Times New Roman" pitchFamily="18" charset="0"/>
              </a:rPr>
              <a:t>Интерфейс приложения</a:t>
            </a:r>
            <a:endParaRPr lang="ru-RU" sz="32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7" name="Содержимое 6" descr="interfac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55576" y="1340768"/>
            <a:ext cx="7967985" cy="466244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 smtClean="0">
                <a:effectLst/>
                <a:latin typeface="Times New Roman" pitchFamily="18" charset="0"/>
                <a:cs typeface="Times New Roman" pitchFamily="18" charset="0"/>
              </a:rPr>
              <a:t>Изображение </a:t>
            </a:r>
            <a:r>
              <a:rPr lang="ru-RU" sz="3200" smtClean="0">
                <a:effectLst/>
                <a:latin typeface="Times New Roman" pitchFamily="18" charset="0"/>
                <a:cs typeface="Times New Roman" pitchFamily="18" charset="0"/>
              </a:rPr>
              <a:t>с 3% </a:t>
            </a:r>
            <a:r>
              <a:rPr lang="ru-RU" sz="3200" dirty="0" smtClean="0">
                <a:effectLst/>
                <a:latin typeface="Times New Roman" pitchFamily="18" charset="0"/>
                <a:cs typeface="Times New Roman" pitchFamily="18" charset="0"/>
              </a:rPr>
              <a:t>поврежденных пикселей</a:t>
            </a:r>
            <a:endParaRPr lang="ru-RU" sz="32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</a:t>
            </a:fld>
            <a:endParaRPr lang="ru-RU"/>
          </a:p>
        </p:txBody>
      </p:sp>
      <p:pic>
        <p:nvPicPr>
          <p:cNvPr id="7" name="Содержимое 6" descr="noise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17387" y="1481138"/>
            <a:ext cx="8109226" cy="452596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Содержимое 7" descr="presentation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17387" y="1481138"/>
            <a:ext cx="8109226" cy="4525962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 smtClean="0">
                <a:effectLst/>
                <a:latin typeface="Times New Roman" pitchFamily="18" charset="0"/>
                <a:cs typeface="Times New Roman" pitchFamily="18" charset="0"/>
              </a:rPr>
              <a:t>Восстановленное изображение</a:t>
            </a:r>
            <a:endParaRPr lang="ru-RU" sz="32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Содержимое 4" descr="source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17387" y="1481138"/>
            <a:ext cx="8109226" cy="4525962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 smtClean="0">
                <a:effectLst/>
                <a:latin typeface="Times New Roman" pitchFamily="18" charset="0"/>
                <a:cs typeface="Times New Roman" pitchFamily="18" charset="0"/>
              </a:rPr>
              <a:t>Оригинальное изображение</a:t>
            </a:r>
            <a:endParaRPr lang="ru-RU" sz="32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965</TotalTime>
  <Words>145</Words>
  <Application>Microsoft Office PowerPoint</Application>
  <PresentationFormat>Экран (4:3)</PresentationFormat>
  <Paragraphs>44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Открытая</vt:lpstr>
      <vt:lpstr>Восстановление изображений с помощью самоорганизующихся карт Кохонена</vt:lpstr>
      <vt:lpstr>Цели и задачи</vt:lpstr>
      <vt:lpstr>Мера соседства</vt:lpstr>
      <vt:lpstr>Мера сходства</vt:lpstr>
      <vt:lpstr>Шаги алгоритма обучения</vt:lpstr>
      <vt:lpstr>Интерфейс приложения</vt:lpstr>
      <vt:lpstr>Изображение с 3% поврежденных пикселей</vt:lpstr>
      <vt:lpstr>Восстановленное изображение</vt:lpstr>
      <vt:lpstr>Оригинальное изображение</vt:lpstr>
      <vt:lpstr>Изображение с более чем 70% поврежденных пикселей</vt:lpstr>
      <vt:lpstr>Восстановленное изображение</vt:lpstr>
      <vt:lpstr>Оригинальное изображение</vt:lpstr>
      <vt:lpstr>Таблица результатов экспериментов</vt:lpstr>
      <vt:lpstr>Слайд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Восстановление изображений с помощью самоорганизующихся карт Кохонена</dc:title>
  <dc:creator>Artem</dc:creator>
  <cp:lastModifiedBy>Артем</cp:lastModifiedBy>
  <cp:revision>45</cp:revision>
  <dcterms:created xsi:type="dcterms:W3CDTF">2015-05-27T18:45:34Z</dcterms:created>
  <dcterms:modified xsi:type="dcterms:W3CDTF">2015-06-18T09:26:41Z</dcterms:modified>
</cp:coreProperties>
</file>