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852B9-7301-43EA-92BF-65C317A99959}" type="datetimeFigureOut">
              <a:rPr lang="ru-RU" smtClean="0"/>
              <a:t>28.05.2015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D505E-3C26-496E-A181-375B912DE6C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02E3611-6269-4DF5-BCA1-3C607B894F57}" type="datetime1">
              <a:rPr lang="ru-RU" smtClean="0"/>
              <a:t>28.05.2015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55F6C3-CF28-47B7-8EA3-2DB8DFDEB0B1}" type="datetime1">
              <a:rPr lang="ru-RU" smtClean="0"/>
              <a:t>28.05.2015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DA69F6-7D69-4BFC-8269-1BCAC19D9396}" type="datetime1">
              <a:rPr lang="ru-RU" smtClean="0"/>
              <a:t>28.05.2015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8FE7FE-08EC-4E6D-9107-408FD85E9020}" type="datetime1">
              <a:rPr lang="ru-RU" smtClean="0"/>
              <a:t>28.05.2015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4B2052-BBA4-426D-BBD3-56B84B9ADDC2}" type="datetime1">
              <a:rPr lang="ru-RU" smtClean="0"/>
              <a:t>28.05.2015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44A88C-3B64-4F38-BCCC-E8AEC5578A77}" type="datetime1">
              <a:rPr lang="ru-RU" smtClean="0"/>
              <a:t>28.05.2015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B29160-D340-4C92-A7D0-7E90B6889F46}" type="datetime1">
              <a:rPr lang="ru-RU" smtClean="0"/>
              <a:t>28.05.2015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C7B06-755D-42EF-A2F9-C9F58CBC21AD}" type="datetime1">
              <a:rPr lang="ru-RU" smtClean="0"/>
              <a:t>28.05.2015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078FFF-A0C6-4EB0-A779-F21BB0FDE1F1}" type="datetime1">
              <a:rPr lang="ru-RU" smtClean="0"/>
              <a:t>28.05.2015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F3C65B8-EA78-4EE6-9DA0-F918ECA3E783}" type="datetime1">
              <a:rPr lang="ru-RU" smtClean="0"/>
              <a:t>28.05.2015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CB92919-B76A-44A1-B0FB-1E53C0034375}" type="datetime1">
              <a:rPr lang="ru-RU" smtClean="0"/>
              <a:t>28.05.2015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8CFD7DB-6FDF-435F-844C-9977882D895D}" type="datetime1">
              <a:rPr lang="ru-RU" smtClean="0"/>
              <a:t>28.05.2015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Восстановление изображений с помощью самоорганизующихся карт </a:t>
            </a:r>
            <a:r>
              <a:rPr lang="ru-RU" sz="3200" dirty="0" err="1" smtClean="0">
                <a:effectLst/>
                <a:latin typeface="Times New Roman" pitchFamily="18" charset="0"/>
                <a:cs typeface="Times New Roman" pitchFamily="18" charset="0"/>
              </a:rPr>
              <a:t>Кохонена</a:t>
            </a:r>
            <a:endParaRPr lang="ru-RU" sz="3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5229200"/>
            <a:ext cx="7772400" cy="1199704"/>
          </a:xfrm>
        </p:spPr>
        <p:txBody>
          <a:bodyPr>
            <a:normAutofit/>
          </a:bodyPr>
          <a:lstStyle/>
          <a:p>
            <a:r>
              <a:rPr lang="ru-RU" sz="1800" dirty="0" smtClean="0">
                <a:solidFill>
                  <a:schemeClr val="bg1"/>
                </a:solidFill>
              </a:rPr>
              <a:t>Выполнил: ст. гр. МО-510 </a:t>
            </a:r>
          </a:p>
          <a:p>
            <a:r>
              <a:rPr lang="ru-RU" sz="1800" dirty="0" err="1" smtClean="0">
                <a:solidFill>
                  <a:schemeClr val="bg1"/>
                </a:solidFill>
              </a:rPr>
              <a:t>Метешов</a:t>
            </a:r>
            <a:r>
              <a:rPr lang="ru-RU" sz="1800" dirty="0" smtClean="0">
                <a:solidFill>
                  <a:schemeClr val="bg1"/>
                </a:solidFill>
              </a:rPr>
              <a:t> А. Н.</a:t>
            </a:r>
          </a:p>
          <a:p>
            <a:r>
              <a:rPr lang="ru-RU" sz="1800" dirty="0" smtClean="0">
                <a:solidFill>
                  <a:schemeClr val="bg1"/>
                </a:solidFill>
              </a:rPr>
              <a:t>Руководитель: </a:t>
            </a:r>
            <a:r>
              <a:rPr lang="ru-RU" sz="1800" dirty="0" err="1" smtClean="0">
                <a:solidFill>
                  <a:schemeClr val="bg1"/>
                </a:solidFill>
              </a:rPr>
              <a:t>Ракицкий</a:t>
            </a:r>
            <a:r>
              <a:rPr lang="ru-RU" sz="1800" dirty="0" smtClean="0">
                <a:solidFill>
                  <a:schemeClr val="bg1"/>
                </a:solidFill>
              </a:rPr>
              <a:t> Ю. С.</a:t>
            </a:r>
            <a:endParaRPr lang="ru-RU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Целью данной работы является использование самоорганизующихся карт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Кохонена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для восстановления изображений.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Задачи:</a:t>
            </a:r>
          </a:p>
          <a:p>
            <a:pPr lvl="1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1) изучение теоретических основ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нейросети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Кохонена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2) построение модели для цифровых изображений;</a:t>
            </a:r>
          </a:p>
          <a:p>
            <a:pPr lvl="1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3) выбор параметров сети;</a:t>
            </a:r>
          </a:p>
          <a:p>
            <a:pPr lvl="1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4) разработка приложения на языке С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5) анализ результатов.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>
                <a:effectLst/>
                <a:latin typeface="Times New Roman" pitchFamily="18" charset="0"/>
                <a:cs typeface="Times New Roman" pitchFamily="18" charset="0"/>
              </a:rPr>
              <a:t>Цели и задачи</a:t>
            </a:r>
            <a:endParaRPr lang="ru-RU" sz="3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1680" y="2276872"/>
            <a:ext cx="6081765" cy="2437581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>
                <a:effectLst/>
              </a:rPr>
              <a:t>Пример </a:t>
            </a:r>
            <a:r>
              <a:rPr lang="ru-RU" sz="3200" dirty="0" smtClean="0">
                <a:effectLst/>
              </a:rPr>
              <a:t>расстояний для различных типов сеток</a:t>
            </a:r>
            <a:endParaRPr lang="ru-RU" sz="3200" dirty="0">
              <a:effectLst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>
                <a:effectLst/>
                <a:latin typeface="Times New Roman" pitchFamily="18" charset="0"/>
                <a:cs typeface="Times New Roman" pitchFamily="18" charset="0"/>
              </a:rPr>
              <a:t>Мера соседства</a:t>
            </a:r>
            <a:endParaRPr lang="ru-RU" sz="3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 descr="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875" y="1843087"/>
            <a:ext cx="8096250" cy="3171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1680" y="2204864"/>
            <a:ext cx="5849526" cy="2299469"/>
          </a:xfrm>
          <a:ln>
            <a:solidFill>
              <a:schemeClr val="tx1"/>
            </a:solidFill>
          </a:ln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>
                <a:effectLst/>
                <a:latin typeface="Times New Roman" pitchFamily="18" charset="0"/>
                <a:cs typeface="Times New Roman" pitchFamily="18" charset="0"/>
              </a:rPr>
              <a:t>Мера сходства</a:t>
            </a:r>
            <a:endParaRPr lang="ru-RU" sz="3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scheme21_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93479" y="1481137"/>
            <a:ext cx="2934705" cy="5194427"/>
          </a:xfrm>
          <a:ln>
            <a:solidFill>
              <a:schemeClr val="tx1"/>
            </a:solidFill>
          </a:ln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>
                <a:effectLst/>
                <a:latin typeface="Times New Roman" pitchFamily="18" charset="0"/>
                <a:cs typeface="Times New Roman" pitchFamily="18" charset="0"/>
              </a:rPr>
              <a:t>Алгоритм обучения</a:t>
            </a:r>
            <a:endParaRPr lang="ru-RU" sz="3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main_wi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2487" y="1567656"/>
            <a:ext cx="7439025" cy="4352925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>
                <a:effectLst/>
                <a:latin typeface="Times New Roman" pitchFamily="18" charset="0"/>
                <a:cs typeface="Times New Roman" pitchFamily="18" charset="0"/>
              </a:rPr>
              <a:t>Интерфейс приложения</a:t>
            </a:r>
            <a:endParaRPr lang="ru-RU" sz="3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129784"/>
            <a:ext cx="8229600" cy="322867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>
                <a:effectLst/>
                <a:latin typeface="Times New Roman" pitchFamily="18" charset="0"/>
                <a:cs typeface="Times New Roman" pitchFamily="18" charset="0"/>
              </a:rPr>
              <a:t>Пример обученной карты</a:t>
            </a:r>
            <a:endParaRPr lang="ru-RU" sz="3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ru-RU" sz="4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sz="4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Спасибо за внимание</a:t>
            </a:r>
            <a:endParaRPr lang="ru-RU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388</TotalTime>
  <Words>107</Words>
  <Application>Microsoft Office PowerPoint</Application>
  <PresentationFormat>Экран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Открытая</vt:lpstr>
      <vt:lpstr>Восстановление изображений с помощью самоорганизующихся карт Кохонена</vt:lpstr>
      <vt:lpstr>Цели и задачи</vt:lpstr>
      <vt:lpstr>Пример расстояний для различных типов сеток</vt:lpstr>
      <vt:lpstr>Мера соседства</vt:lpstr>
      <vt:lpstr>Мера сходства</vt:lpstr>
      <vt:lpstr>Алгоритм обучения</vt:lpstr>
      <vt:lpstr>Интерфейс приложения</vt:lpstr>
      <vt:lpstr>Пример обученной карты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Восстановление изображений с помощью самоорганизующихся карт Кохонена</dc:title>
  <dc:creator>Artem</dc:creator>
  <cp:lastModifiedBy>Artem</cp:lastModifiedBy>
  <cp:revision>23</cp:revision>
  <dcterms:created xsi:type="dcterms:W3CDTF">2015-05-27T18:45:34Z</dcterms:created>
  <dcterms:modified xsi:type="dcterms:W3CDTF">2015-05-28T01:26:20Z</dcterms:modified>
</cp:coreProperties>
</file>