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Noto Sans Symbols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k2np7J6Uv3gvmHHbv8N2MLiQU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otoSansSymbols-bold.fntdata"/><Relationship Id="rId12" Type="http://schemas.openxmlformats.org/officeDocument/2006/relationships/font" Target="fonts/NotoSansSymbol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5ed58c9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5ed58c9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5ec9c0a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5ec9c0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7"/>
          <p:cNvSpPr txBox="1"/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3" name="Google Shape;23;p7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 rot="5400000">
            <a:off x="3302436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8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51" name="Google Shape;51;p10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0" name="Google Shape;60;p11"/>
          <p:cNvSpPr txBox="1"/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92" name="Google Shape;92;p15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jpg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6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6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4" name="Google Shape;14;p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iwwAU-W3aTjXuUa3Cw9Yfw5qd-RjYRJV/view?usp=sharing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MX"/>
              <a:t>MOVEUP!</a:t>
            </a:r>
            <a:endParaRPr/>
          </a:p>
        </p:txBody>
      </p:sp>
      <p:sp>
        <p:nvSpPr>
          <p:cNvPr id="121" name="Google Shape;121;p1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s-MX"/>
              <a:t>ET Aplicaciones </a:t>
            </a:r>
            <a:r>
              <a:rPr lang="es-MX"/>
              <a:t>Móviles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2295525" y="4877250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</a:rPr>
              <a:t>Ilitch Villena - Renzo Aedo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</a:rPr>
              <a:t>V&amp;A Solutions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s-MX"/>
              <a:t>Contexto del caso</a:t>
            </a:r>
            <a:endParaRPr/>
          </a:p>
        </p:txBody>
      </p:sp>
      <p:sp>
        <p:nvSpPr>
          <p:cNvPr id="128" name="Google Shape;128;p2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b="0" i="0" lang="es-MX">
                <a:latin typeface="Arial"/>
                <a:ea typeface="Arial"/>
                <a:cs typeface="Arial"/>
                <a:sym typeface="Arial"/>
              </a:rPr>
              <a:t>En el contexto actual de la pandemia que a nivel mundial se</a:t>
            </a:r>
            <a:br>
              <a:rPr b="0" i="0" lang="es-MX"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-MX">
                <a:latin typeface="Arial"/>
                <a:ea typeface="Arial"/>
                <a:cs typeface="Arial"/>
                <a:sym typeface="Arial"/>
              </a:rPr>
              <a:t>está viviendo, han surgido una serie de situaciones por las que</a:t>
            </a:r>
            <a:br>
              <a:rPr b="0" i="0" lang="es-MX"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-MX">
                <a:latin typeface="Arial"/>
                <a:ea typeface="Arial"/>
                <a:cs typeface="Arial"/>
                <a:sym typeface="Arial"/>
              </a:rPr>
              <a:t>las instituciones de educación superior han tenido que sobre-</a:t>
            </a:r>
            <a:br>
              <a:rPr b="0" i="0" lang="es-MX"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-MX">
                <a:latin typeface="Arial"/>
                <a:ea typeface="Arial"/>
                <a:cs typeface="Arial"/>
                <a:sym typeface="Arial"/>
              </a:rPr>
              <a:t>llevar. Una de ellas es el hecho de tener una continuidad en la</a:t>
            </a:r>
            <a:br>
              <a:rPr b="0" i="0" lang="es-MX"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-MX">
                <a:latin typeface="Arial"/>
                <a:ea typeface="Arial"/>
                <a:cs typeface="Arial"/>
                <a:sym typeface="Arial"/>
              </a:rPr>
              <a:t>educación llevando las clases de la modalidad presencial a la</a:t>
            </a:r>
            <a:br>
              <a:rPr b="0" i="0" lang="es-MX"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-MX">
                <a:latin typeface="Arial"/>
                <a:ea typeface="Arial"/>
                <a:cs typeface="Arial"/>
                <a:sym typeface="Arial"/>
              </a:rPr>
              <a:t>modalidad remota. Sin embargo, con el paso de los meses y</a:t>
            </a:r>
            <a:br>
              <a:rPr b="0" i="0" lang="es-MX"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-MX">
                <a:latin typeface="Arial"/>
                <a:ea typeface="Arial"/>
                <a:cs typeface="Arial"/>
                <a:sym typeface="Arial"/>
              </a:rPr>
              <a:t>con el actuar de distintos actores, a saber, autoridades sanita-</a:t>
            </a:r>
            <a:br>
              <a:rPr b="0" i="0" lang="es-MX"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-MX">
                <a:latin typeface="Arial"/>
                <a:ea typeface="Arial"/>
                <a:cs typeface="Arial"/>
                <a:sym typeface="Arial"/>
              </a:rPr>
              <a:t>rias, colaboración con entidades comunales, cuidados y responsabilidad de la ciudadanía, entre otros, ha llevado a volver</a:t>
            </a:r>
            <a:br>
              <a:rPr b="0" i="0" lang="es-MX"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s-MX">
                <a:latin typeface="Arial"/>
                <a:ea typeface="Arial"/>
                <a:cs typeface="Arial"/>
                <a:sym typeface="Arial"/>
              </a:rPr>
              <a:t>a cierta presencialidad.</a:t>
            </a:r>
            <a:endParaRPr b="0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None/>
            </a:pPr>
            <a:br>
              <a:rPr lang="es-MX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325ed58c9e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875" y="2737788"/>
            <a:ext cx="19431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325ed58c9e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4225" y="3163750"/>
            <a:ext cx="2888100" cy="11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325ed58c9e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1763" y="5143750"/>
            <a:ext cx="25146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25ed58c9ea_0_0"/>
          <p:cNvSpPr txBox="1"/>
          <p:nvPr/>
        </p:nvSpPr>
        <p:spPr>
          <a:xfrm>
            <a:off x="3239600" y="578150"/>
            <a:ext cx="65790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600">
                <a:solidFill>
                  <a:schemeClr val="lt1"/>
                </a:solidFill>
              </a:rPr>
              <a:t>Tecnologías</a:t>
            </a:r>
            <a:r>
              <a:rPr lang="es-MX" sz="2600">
                <a:solidFill>
                  <a:schemeClr val="lt1"/>
                </a:solidFill>
              </a:rPr>
              <a:t> utilizadas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37" name="Google Shape;137;g325ed58c9ea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9463" y="1325750"/>
            <a:ext cx="14192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408" y="539503"/>
            <a:ext cx="2061483" cy="444364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 txBox="1"/>
          <p:nvPr/>
        </p:nvSpPr>
        <p:spPr>
          <a:xfrm>
            <a:off x="6282266" y="2082800"/>
            <a:ext cx="397086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solución, comprende desde el registro de usuarios por tipo.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de acuerdo al tipo de usuario se despliega la información necesaria según el perfil de este.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1133" y="1801716"/>
            <a:ext cx="2220984" cy="482768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 txBox="1"/>
          <p:nvPr/>
        </p:nvSpPr>
        <p:spPr>
          <a:xfrm>
            <a:off x="6282266" y="354836"/>
            <a:ext cx="283633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MOVEUP!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606" y="643465"/>
            <a:ext cx="2263247" cy="462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 txBox="1"/>
          <p:nvPr>
            <p:ph type="title"/>
          </p:nvPr>
        </p:nvSpPr>
        <p:spPr>
          <a:xfrm>
            <a:off x="6300733" y="1646255"/>
            <a:ext cx="4301729" cy="3086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MX" sz="2000"/>
              <a:t>El Conductor  puede crear Viajes, y el pasajero ver dicho viaje y tomarlo si lo requiere  </a:t>
            </a:r>
            <a:endParaRPr sz="2000"/>
          </a:p>
        </p:txBody>
      </p:sp>
      <p:sp>
        <p:nvSpPr>
          <p:cNvPr id="152" name="Google Shape;152;p4"/>
          <p:cNvSpPr txBox="1"/>
          <p:nvPr/>
        </p:nvSpPr>
        <p:spPr>
          <a:xfrm>
            <a:off x="6282266" y="354836"/>
            <a:ext cx="283633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MOVEUP!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3514" y="1433766"/>
            <a:ext cx="2162486" cy="4459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5ec9c0aea_0_0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DEMO</a:t>
            </a:r>
            <a:endParaRPr/>
          </a:p>
        </p:txBody>
      </p:sp>
      <p:pic>
        <p:nvPicPr>
          <p:cNvPr id="159" name="Google Shape;159;g325ec9c0aea_0_0">
            <a:hlinkClick r:id="rId3"/>
          </p:cNvPr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9183" y="1326978"/>
            <a:ext cx="2061600" cy="44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s-MX"/>
              <a:t>Conclusión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MX"/>
              <a:t>El proceso de construcción de la aplicación, nos </a:t>
            </a:r>
            <a:r>
              <a:rPr lang="es-MX"/>
              <a:t>generó</a:t>
            </a:r>
            <a:r>
              <a:rPr lang="es-MX"/>
              <a:t> varios </a:t>
            </a:r>
            <a:r>
              <a:rPr lang="es-MX"/>
              <a:t>desafíos</a:t>
            </a:r>
            <a:r>
              <a:rPr lang="es-MX"/>
              <a:t> al momento de coordinar, Sin embargo resolvimos esta situación, Logrando tener una aplicación Local operativa, se </a:t>
            </a:r>
            <a:r>
              <a:rPr lang="es-MX"/>
              <a:t>logró</a:t>
            </a:r>
            <a:r>
              <a:rPr lang="es-MX"/>
              <a:t> obtener conocimiento en Firebase,  el cual fue </a:t>
            </a:r>
            <a:r>
              <a:rPr lang="es-MX"/>
              <a:t>esencial</a:t>
            </a:r>
            <a:r>
              <a:rPr lang="es-MX"/>
              <a:t> para tener una BDD funcional, guardando registros necesarios para mostrar al usuario, esperamos seguir obteniendo </a:t>
            </a:r>
            <a:r>
              <a:rPr lang="es-MX"/>
              <a:t>conocimiento en Angular para desarrollar aplicaciones tanto móviles como web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2024-12-18T22:34:15Z</dcterms:created>
  <dc:creator>PCXX</dc:creator>
</cp:coreProperties>
</file>