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5.svg" ContentType="image/sv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4" r:id="rId3"/>
  </p:sldMasterIdLst>
  <p:notesMasterIdLst>
    <p:notesMasterId r:id="rId6"/>
  </p:notesMasterIdLst>
  <p:sldIdLst>
    <p:sldId id="333" r:id="rId4"/>
    <p:sldId id="35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AC58D-F3F9-3EB5-FE80-F8EF30DB31DC}" v="446" dt="2025-07-29T10:19:55.653"/>
    <p1510:client id="{7EE94776-24C2-4792-603E-A509EF8CAEDD}" v="7" dt="2025-07-29T19:13:35.779"/>
    <p1510:client id="{CAB4F561-410F-2BF2-AD13-3E404FBA8A31}" v="1417" dt="2025-07-28T19:17:24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1"/>
  </p:normalViewPr>
  <p:slideViewPr>
    <p:cSldViewPr snapToGrid="0">
      <p:cViewPr>
        <p:scale>
          <a:sx n="70" d="100"/>
          <a:sy n="70" d="100"/>
        </p:scale>
        <p:origin x="8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Format der Notizen mittels Klicken bearbeiten</a:t>
            </a:r>
          </a:p>
        </p:txBody>
      </p:sp>
      <p:sp>
        <p:nvSpPr>
          <p:cNvPr id="2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&lt;Kopfzeile&gt;</a:t>
            </a:r>
          </a:p>
        </p:txBody>
      </p:sp>
      <p:sp>
        <p:nvSpPr>
          <p:cNvPr id="240" name="PlaceHolder 4"/>
          <p:cNvSpPr>
            <a:spLocks noGrp="1"/>
          </p:cNvSpPr>
          <p:nvPr>
            <p:ph type="dt" idx="13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  <p:sp>
        <p:nvSpPr>
          <p:cNvPr id="241" name="PlaceHolder 5"/>
          <p:cNvSpPr>
            <a:spLocks noGrp="1"/>
          </p:cNvSpPr>
          <p:nvPr>
            <p:ph type="ftr" idx="13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242" name="PlaceHolder 6"/>
          <p:cNvSpPr>
            <a:spLocks noGrp="1"/>
          </p:cNvSpPr>
          <p:nvPr>
            <p:ph type="sldNum" idx="13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13310EF1-5EF4-4CC0-92FB-AD13290EBB91}" type="slidenum">
              <a:rPr lang="de-DE" sz="14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30D8F-4B97-9F93-0CE1-C43BAC43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>
            <a:extLst>
              <a:ext uri="{FF2B5EF4-FFF2-40B4-BE49-F238E27FC236}">
                <a16:creationId xmlns:a16="http://schemas.microsoft.com/office/drawing/2014/main" id="{1B5CEB42-9B20-CEE1-A477-382944A32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>
            <a:extLst>
              <a:ext uri="{FF2B5EF4-FFF2-40B4-BE49-F238E27FC236}">
                <a16:creationId xmlns:a16="http://schemas.microsoft.com/office/drawing/2014/main" id="{2701955E-2ADE-3865-CDCB-0EBE964D02B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>
            <a:extLst>
              <a:ext uri="{FF2B5EF4-FFF2-40B4-BE49-F238E27FC236}">
                <a16:creationId xmlns:a16="http://schemas.microsoft.com/office/drawing/2014/main" id="{7ECC0BFA-04D6-B82E-9727-A38B5CFF267F}"/>
              </a:ext>
            </a:extLst>
          </p:cNvPr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E3CFBF-10CD-4567-8A28-B92273AC29F5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537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668600"/>
            <a:ext cx="12191040" cy="5188320"/>
          </a:xfrm>
          <a:custGeom>
            <a:avLst/>
            <a:gdLst>
              <a:gd name="textAreaLeft" fmla="*/ 0 w 12191040"/>
              <a:gd name="textAreaRight" fmla="*/ 12192120 w 12191040"/>
              <a:gd name="textAreaTop" fmla="*/ 0 h 5188320"/>
              <a:gd name="textAreaBottom" fmla="*/ 5189400 h 5188320"/>
            </a:gdLst>
            <a:ahLst/>
            <a:cxnLst/>
            <a:rect l="textAreaLeft" t="textAreaTop" r="textAreaRight" b="textAreaBottom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" name="Grafik 6"/>
          <p:cNvPicPr/>
          <p:nvPr/>
        </p:nvPicPr>
        <p:blipFill>
          <a:blip r:embed="rId3"/>
          <a:stretch/>
        </p:blipFill>
        <p:spPr>
          <a:xfrm>
            <a:off x="9388080" y="378720"/>
            <a:ext cx="2248920" cy="772920"/>
          </a:xfrm>
          <a:prstGeom prst="rect">
            <a:avLst/>
          </a:prstGeom>
          <a:ln w="0">
            <a:noFill/>
          </a:ln>
        </p:spPr>
      </p:pic>
      <p:sp>
        <p:nvSpPr>
          <p:cNvPr id="2" name="Textfeld 3"/>
          <p:cNvSpPr/>
          <p:nvPr/>
        </p:nvSpPr>
        <p:spPr>
          <a:xfrm>
            <a:off x="12292920" y="553464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Titelseiten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Direkt auf dieser Folie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feld 3"/>
          <p:cNvSpPr/>
          <p:nvPr/>
        </p:nvSpPr>
        <p:spPr>
          <a:xfrm>
            <a:off x="-2031120" y="2620440"/>
            <a:ext cx="20203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Platzhalterbild ersetzen: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löschen und durch neues Bild ersetzen &gt; über Bildformat &gt; Zuschneiden im Rahmen ggf. nachpositionieren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feld 4"/>
          <p:cNvSpPr/>
          <p:nvPr/>
        </p:nvSpPr>
        <p:spPr>
          <a:xfrm>
            <a:off x="10080" y="-313560"/>
            <a:ext cx="17024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V1: Titelfolie mit Bild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668600"/>
            <a:ext cx="12191040" cy="5188320"/>
          </a:xfrm>
          <a:custGeom>
            <a:avLst/>
            <a:gdLst>
              <a:gd name="textAreaLeft" fmla="*/ 0 w 12191040"/>
              <a:gd name="textAreaRight" fmla="*/ 12192120 w 12191040"/>
              <a:gd name="textAreaTop" fmla="*/ 0 h 5188320"/>
              <a:gd name="textAreaBottom" fmla="*/ 5189400 h 5188320"/>
            </a:gdLst>
            <a:ahLst/>
            <a:cxnLst/>
            <a:rect l="textAreaLeft" t="textAreaTop" r="textAreaRight" b="textAreaBottom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" name="Grafik 6"/>
          <p:cNvPicPr/>
          <p:nvPr/>
        </p:nvPicPr>
        <p:blipFill>
          <a:blip r:embed="rId3"/>
          <a:stretch/>
        </p:blipFill>
        <p:spPr>
          <a:xfrm>
            <a:off x="9388080" y="378720"/>
            <a:ext cx="2248920" cy="772920"/>
          </a:xfrm>
          <a:prstGeom prst="rect">
            <a:avLst/>
          </a:prstGeom>
          <a:ln w="0">
            <a:noFill/>
          </a:ln>
        </p:spPr>
      </p:pic>
      <p:sp>
        <p:nvSpPr>
          <p:cNvPr id="7" name="Textfeld 3"/>
          <p:cNvSpPr/>
          <p:nvPr/>
        </p:nvSpPr>
        <p:spPr>
          <a:xfrm>
            <a:off x="12292920" y="553464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Titelseiten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Direkt auf dieser Folie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feld 4"/>
          <p:cNvSpPr/>
          <p:nvPr/>
        </p:nvSpPr>
        <p:spPr>
          <a:xfrm>
            <a:off x="10080" y="-313560"/>
            <a:ext cx="17024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V2: Titelfolie ohne Bild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"/>
          <p:cNvSpPr/>
          <p:nvPr/>
        </p:nvSpPr>
        <p:spPr>
          <a:xfrm>
            <a:off x="0" y="5748120"/>
            <a:ext cx="12193920" cy="1108800"/>
          </a:xfrm>
          <a:custGeom>
            <a:avLst/>
            <a:gdLst>
              <a:gd name="textAreaLeft" fmla="*/ 0 w 12193920"/>
              <a:gd name="textAreaRight" fmla="*/ 12195000 w 12193920"/>
              <a:gd name="textAreaTop" fmla="*/ 0 h 1108800"/>
              <a:gd name="textAreaBottom" fmla="*/ 1109880 h 1108800"/>
            </a:gdLst>
            <a:ahLst/>
            <a:cxnLst/>
            <a:rect l="textAreaLeft" t="textAreaTop" r="textAreaRight" b="textAreaBottom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0" name="Grafik 7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614600" y="378000"/>
            <a:ext cx="1003320" cy="765000"/>
          </a:xfrm>
          <a:prstGeom prst="rect">
            <a:avLst/>
          </a:prstGeom>
          <a:ln w="0">
            <a:noFill/>
          </a:ln>
        </p:spPr>
      </p:pic>
      <p:sp>
        <p:nvSpPr>
          <p:cNvPr id="21" name="Textfeld 11"/>
          <p:cNvSpPr/>
          <p:nvPr/>
        </p:nvSpPr>
        <p:spPr>
          <a:xfrm>
            <a:off x="12292920" y="561312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Folgeseiten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Textfeld 12"/>
          <p:cNvSpPr/>
          <p:nvPr/>
        </p:nvSpPr>
        <p:spPr>
          <a:xfrm>
            <a:off x="-2243880" y="6474600"/>
            <a:ext cx="22222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Informationen in Fußzeile ändern: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Textfeld 18"/>
          <p:cNvSpPr/>
          <p:nvPr/>
        </p:nvSpPr>
        <p:spPr>
          <a:xfrm>
            <a:off x="550800" y="6312600"/>
            <a:ext cx="107352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chemeClr val="lt1"/>
                </a:solidFill>
                <a:latin typeface="Arial"/>
              </a:rPr>
              <a:t>Seite </a:t>
            </a:r>
            <a:fld id="{7BE3E13C-CC16-428D-AFE6-A454157A0C79}" type="slidenum">
              <a:rPr lang="de-DE" sz="12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feld 19"/>
          <p:cNvSpPr/>
          <p:nvPr/>
        </p:nvSpPr>
        <p:spPr>
          <a:xfrm>
            <a:off x="1625760" y="6357286"/>
            <a:ext cx="7614360" cy="2702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ts val="2401"/>
              </a:lnSpc>
            </a:pPr>
            <a:r>
              <a:rPr lang="de-DE" sz="1200" b="0" strike="noStrike" spc="-1" dirty="0">
                <a:solidFill>
                  <a:schemeClr val="lt1"/>
                </a:solidFill>
                <a:latin typeface="Arial"/>
              </a:rPr>
              <a:t>Wissenschaftskommunikation im MINT-Bereich SS25 | 20.05.25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FA8B-3A66-D0F8-B215-3C294BE8A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DC8868A9-BA30-7437-D2E7-9511ECB2AAF4}"/>
              </a:ext>
            </a:extLst>
          </p:cNvPr>
          <p:cNvSpPr/>
          <p:nvPr/>
        </p:nvSpPr>
        <p:spPr>
          <a:xfrm>
            <a:off x="555840" y="396720"/>
            <a:ext cx="830880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ts val="2801"/>
              </a:lnSpc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C40D1E"/>
                </a:solidFill>
                <a:latin typeface="Arial"/>
              </a:rPr>
              <a:t>Exit Game – die Box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41A09FD-0401-06FC-99E5-9BB4FEACD25F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488547-C94C-9931-1355-170EF2A7A47E}"/>
              </a:ext>
            </a:extLst>
          </p:cNvPr>
          <p:cNvSpPr txBox="1"/>
          <p:nvPr/>
        </p:nvSpPr>
        <p:spPr>
          <a:xfrm rot="16200000">
            <a:off x="143052" y="412783"/>
            <a:ext cx="685799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X---IT</a:t>
            </a:r>
          </a:p>
          <a:p>
            <a:pPr algn="ctr"/>
            <a:r>
              <a:rPr lang="de-DE" sz="54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UNLOCK THE</a:t>
            </a:r>
          </a:p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BOX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0773E5C-6CEE-0046-FEDA-FA6B550C2F5D}"/>
              </a:ext>
            </a:extLst>
          </p:cNvPr>
          <p:cNvSpPr txBox="1"/>
          <p:nvPr/>
        </p:nvSpPr>
        <p:spPr>
          <a:xfrm rot="16200000">
            <a:off x="7099322" y="2967335"/>
            <a:ext cx="685799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/>
                <a:cs typeface="Aharoni"/>
              </a:rPr>
              <a:t>LÖSUNG</a:t>
            </a:r>
            <a:endParaRPr lang="de-DE" sz="1600" b="1" dirty="0">
              <a:solidFill>
                <a:schemeClr val="bg1"/>
              </a:solidFill>
              <a:highlight>
                <a:srgbClr val="000000"/>
              </a:highlight>
              <a:latin typeface="Copperplate Gothic Bold"/>
              <a:cs typeface="Aharoni"/>
            </a:endParaRPr>
          </a:p>
        </p:txBody>
      </p:sp>
      <p:pic>
        <p:nvPicPr>
          <p:cNvPr id="7" name="Graphic 6" descr="Zahnräder mit einfarbiger Füllung">
            <a:extLst>
              <a:ext uri="{FF2B5EF4-FFF2-40B4-BE49-F238E27FC236}">
                <a16:creationId xmlns:a16="http://schemas.microsoft.com/office/drawing/2014/main" id="{0AF39E82-27C3-F196-462D-B2CFE3166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0" y="2371725"/>
            <a:ext cx="2095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10BCD-0C6B-9420-1CBE-61836107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raun, gelb, Screenshot, Rahmen enthält.&#10;&#10;KI-generierte Inhalte können fehlerhaft sein.">
            <a:extLst>
              <a:ext uri="{FF2B5EF4-FFF2-40B4-BE49-F238E27FC236}">
                <a16:creationId xmlns:a16="http://schemas.microsoft.com/office/drawing/2014/main" id="{AF4261DE-7CEB-5200-5827-FC5953ECE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62"/>
            <a:ext cx="12306925" cy="6951362"/>
          </a:xfrm>
          <a:prstGeom prst="rect">
            <a:avLst/>
          </a:prstGeom>
        </p:spPr>
      </p:pic>
      <p:sp>
        <p:nvSpPr>
          <p:cNvPr id="8" name="Textfeld 4">
            <a:extLst>
              <a:ext uri="{FF2B5EF4-FFF2-40B4-BE49-F238E27FC236}">
                <a16:creationId xmlns:a16="http://schemas.microsoft.com/office/drawing/2014/main" id="{B7C13EE0-DC4F-243B-A404-0FF6437DA654}"/>
              </a:ext>
            </a:extLst>
          </p:cNvPr>
          <p:cNvSpPr/>
          <p:nvPr/>
        </p:nvSpPr>
        <p:spPr>
          <a:xfrm rot="16200000">
            <a:off x="-416153" y="2061877"/>
            <a:ext cx="5537083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/>
                <a:ea typeface="MS Gothic"/>
              </a:rPr>
              <a:t>Uhrwerk</a:t>
            </a:r>
            <a:endParaRPr lang="de-DE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de-DE" dirty="0"/>
          </a:p>
          <a:p>
            <a:r>
              <a:rPr lang="de-DE" sz="2400" i="1" dirty="0"/>
              <a:t>Lösung: 97824</a:t>
            </a:r>
            <a:endParaRPr lang="de-DE" sz="2400" i="1" dirty="0">
              <a:ea typeface="Calibri"/>
              <a:cs typeface="Calibri"/>
            </a:endParaRPr>
          </a:p>
          <a:p>
            <a:endParaRPr lang="de-DE" sz="2400" i="1" dirty="0">
              <a:ea typeface="Calibri"/>
              <a:cs typeface="Calibri"/>
            </a:endParaRPr>
          </a:p>
          <a:p>
            <a:br>
              <a:rPr lang="de-DE" dirty="0"/>
            </a:br>
            <a:br>
              <a:rPr lang="de-DE" dirty="0"/>
            </a:br>
            <a:endParaRPr lang="de-D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" name="Graphic 4" descr="Zahnräder mit einfarbiger Füllung">
            <a:extLst>
              <a:ext uri="{FF2B5EF4-FFF2-40B4-BE49-F238E27FC236}">
                <a16:creationId xmlns:a16="http://schemas.microsoft.com/office/drawing/2014/main" id="{14F84235-FC7C-FACE-279B-09D9B0EDB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0850" y="200025"/>
            <a:ext cx="1333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6449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0</TotalTime>
  <Words>482</Words>
  <Application>Microsoft Office PowerPoint</Application>
  <PresentationFormat>Widescreen</PresentationFormat>
  <Paragraphs>103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Titelfolien zur Auswahl</vt:lpstr>
      <vt:lpstr>Titelfolien zur Auswahl</vt:lpstr>
      <vt:lpstr>Master für Folgeseiten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jenny darby</dc:creator>
  <dc:description/>
  <cp:lastModifiedBy>TU-Pseudonym 5068851213712056</cp:lastModifiedBy>
  <cp:revision>274</cp:revision>
  <cp:lastPrinted>2025-07-28T17:58:45Z</cp:lastPrinted>
  <dcterms:created xsi:type="dcterms:W3CDTF">2024-01-21T19:41:10Z</dcterms:created>
  <dcterms:modified xsi:type="dcterms:W3CDTF">2025-07-29T19:13:41Z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Breitbild</vt:lpwstr>
  </property>
  <property fmtid="{D5CDD505-2E9C-101B-9397-08002B2CF9AE}" pid="4" name="Slides">
    <vt:i4>9</vt:i4>
  </property>
</Properties>
</file>