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media/image5.svg" ContentType="image/sv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4" r:id="rId3"/>
  </p:sldMasterIdLst>
  <p:notesMasterIdLst>
    <p:notesMasterId r:id="rId6"/>
  </p:notesMasterIdLst>
  <p:sldIdLst>
    <p:sldId id="325" r:id="rId4"/>
    <p:sldId id="314" r:id="rId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AAC58D-F3F9-3EB5-FE80-F8EF30DB31DC}" v="446" dt="2025-07-29T10:19:55.653"/>
    <p1510:client id="{8CAE7A8A-020F-2355-CB38-18E6D4851B44}" v="7" dt="2025-07-29T19:09:57.841"/>
    <p1510:client id="{CAB4F561-410F-2BF2-AD13-3E404FBA8A31}" v="1417" dt="2025-07-28T19:17:24.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691"/>
  </p:normalViewPr>
  <p:slideViewPr>
    <p:cSldViewPr snapToGrid="0">
      <p:cViewPr>
        <p:scale>
          <a:sx n="70" d="100"/>
          <a:sy n="70" d="100"/>
        </p:scale>
        <p:origin x="872" y="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5/10/relationships/revisionInfo" Target="revisionInfo.xml"/><Relationship Id="rId5" Type="http://schemas.openxmlformats.org/officeDocument/2006/relationships/slide" Target="slides/slide2.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7"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r>
              <a:rPr lang="de-DE" sz="1800" b="0" strike="noStrike" spc="-1">
                <a:solidFill>
                  <a:schemeClr val="dk1"/>
                </a:solidFill>
                <a:latin typeface="Calibri"/>
              </a:rPr>
              <a:t>Folie mittels Klicken verschieben</a:t>
            </a:r>
          </a:p>
        </p:txBody>
      </p:sp>
      <p:sp>
        <p:nvSpPr>
          <p:cNvPr id="238"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de-DE" sz="2000" b="0" strike="noStrike" spc="-1">
                <a:solidFill>
                  <a:srgbClr val="000000"/>
                </a:solidFill>
                <a:latin typeface="Calibri"/>
              </a:rPr>
              <a:t>Format der Notizen mittels Klicken bearbeiten</a:t>
            </a:r>
          </a:p>
        </p:txBody>
      </p:sp>
      <p:sp>
        <p:nvSpPr>
          <p:cNvPr id="239"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de-DE" sz="1400" b="0" strike="noStrike" spc="-1">
                <a:solidFill>
                  <a:srgbClr val="000000"/>
                </a:solidFill>
                <a:latin typeface="Calibri"/>
              </a:rPr>
              <a:t>&lt;Kopfzeile&gt;</a:t>
            </a:r>
          </a:p>
        </p:txBody>
      </p:sp>
      <p:sp>
        <p:nvSpPr>
          <p:cNvPr id="240" name="PlaceHolder 4"/>
          <p:cNvSpPr>
            <a:spLocks noGrp="1"/>
          </p:cNvSpPr>
          <p:nvPr>
            <p:ph type="dt" idx="133"/>
          </p:nvPr>
        </p:nvSpPr>
        <p:spPr>
          <a:xfrm>
            <a:off x="4278960" y="0"/>
            <a:ext cx="3280680" cy="534240"/>
          </a:xfrm>
          <a:prstGeom prst="rect">
            <a:avLst/>
          </a:prstGeom>
          <a:noFill/>
          <a:ln w="0">
            <a:noFill/>
          </a:ln>
        </p:spPr>
        <p:txBody>
          <a:bodyPr lIns="0" tIns="0" rIns="0" bIns="0" anchor="t">
            <a:noAutofit/>
          </a:bodyPr>
          <a:lstStyle>
            <a:lvl1pPr indent="0" algn="r">
              <a:buNone/>
              <a:defRPr lang="de-DE" sz="1400" b="0" strike="noStrike" spc="-1">
                <a:solidFill>
                  <a:srgbClr val="000000"/>
                </a:solidFill>
                <a:latin typeface="Calibri"/>
              </a:defRPr>
            </a:lvl1pPr>
          </a:lstStyle>
          <a:p>
            <a:pPr indent="0" algn="r">
              <a:buNone/>
            </a:pPr>
            <a:r>
              <a:rPr lang="de-DE" sz="1400" b="0" strike="noStrike" spc="-1">
                <a:solidFill>
                  <a:srgbClr val="000000"/>
                </a:solidFill>
                <a:latin typeface="Calibri"/>
              </a:rPr>
              <a:t>&lt;Datum/Uhrzeit&gt;</a:t>
            </a:r>
          </a:p>
        </p:txBody>
      </p:sp>
      <p:sp>
        <p:nvSpPr>
          <p:cNvPr id="241" name="PlaceHolder 5"/>
          <p:cNvSpPr>
            <a:spLocks noGrp="1"/>
          </p:cNvSpPr>
          <p:nvPr>
            <p:ph type="ftr" idx="134"/>
          </p:nvPr>
        </p:nvSpPr>
        <p:spPr>
          <a:xfrm>
            <a:off x="0" y="10157400"/>
            <a:ext cx="3280680" cy="534240"/>
          </a:xfrm>
          <a:prstGeom prst="rect">
            <a:avLst/>
          </a:prstGeom>
          <a:noFill/>
          <a:ln w="0">
            <a:noFill/>
          </a:ln>
        </p:spPr>
        <p:txBody>
          <a:bodyPr lIns="0" tIns="0" rIns="0" bIns="0" anchor="b">
            <a:noAutofit/>
          </a:bodyPr>
          <a:lstStyle>
            <a:lvl1pPr indent="0">
              <a:buNone/>
              <a:defRPr lang="de-DE" sz="1400" b="0" strike="noStrike" spc="-1">
                <a:solidFill>
                  <a:srgbClr val="000000"/>
                </a:solidFill>
                <a:latin typeface="Calibri"/>
              </a:defRPr>
            </a:lvl1pPr>
          </a:lstStyle>
          <a:p>
            <a:pPr indent="0">
              <a:buNone/>
            </a:pPr>
            <a:r>
              <a:rPr lang="de-DE" sz="1400" b="0" strike="noStrike" spc="-1">
                <a:solidFill>
                  <a:srgbClr val="000000"/>
                </a:solidFill>
                <a:latin typeface="Calibri"/>
              </a:rPr>
              <a:t>&lt;Fußzeile&gt;</a:t>
            </a:r>
          </a:p>
        </p:txBody>
      </p:sp>
      <p:sp>
        <p:nvSpPr>
          <p:cNvPr id="242" name="PlaceHolder 6"/>
          <p:cNvSpPr>
            <a:spLocks noGrp="1"/>
          </p:cNvSpPr>
          <p:nvPr>
            <p:ph type="sldNum" idx="135"/>
          </p:nvPr>
        </p:nvSpPr>
        <p:spPr>
          <a:xfrm>
            <a:off x="4278960" y="10157400"/>
            <a:ext cx="3280680" cy="534240"/>
          </a:xfrm>
          <a:prstGeom prst="rect">
            <a:avLst/>
          </a:prstGeom>
          <a:noFill/>
          <a:ln w="0">
            <a:noFill/>
          </a:ln>
        </p:spPr>
        <p:txBody>
          <a:bodyPr lIns="0" tIns="0" rIns="0" bIns="0" anchor="b">
            <a:noAutofit/>
          </a:bodyPr>
          <a:lstStyle>
            <a:lvl1pPr indent="0" algn="r">
              <a:buNone/>
              <a:defRPr lang="de-DE" sz="1400" b="0" strike="noStrike" spc="-1">
                <a:solidFill>
                  <a:srgbClr val="000000"/>
                </a:solidFill>
                <a:latin typeface="Calibri"/>
              </a:defRPr>
            </a:lvl1pPr>
          </a:lstStyle>
          <a:p>
            <a:pPr indent="0" algn="r">
              <a:buNone/>
            </a:pPr>
            <a:fld id="{13310EF1-5EF4-4CC0-92FB-AD13290EBB91}" type="slidenum">
              <a:rPr lang="de-DE" sz="1400" b="0" strike="noStrike" spc="-1">
                <a:solidFill>
                  <a:srgbClr val="000000"/>
                </a:solidFill>
                <a:latin typeface="Calibri"/>
              </a:rPr>
              <a:t>‹#›</a:t>
            </a:fld>
            <a:endParaRPr lang="de-DE" sz="14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2AA80-85AE-C3B9-1640-564D7407E7EA}"/>
            </a:ext>
          </a:extLst>
        </p:cNvPr>
        <p:cNvGrpSpPr/>
        <p:nvPr/>
      </p:nvGrpSpPr>
      <p:grpSpPr>
        <a:xfrm>
          <a:off x="0" y="0"/>
          <a:ext cx="0" cy="0"/>
          <a:chOff x="0" y="0"/>
          <a:chExt cx="0" cy="0"/>
        </a:xfrm>
      </p:grpSpPr>
      <p:sp>
        <p:nvSpPr>
          <p:cNvPr id="278" name="PlaceHolder 1">
            <a:extLst>
              <a:ext uri="{FF2B5EF4-FFF2-40B4-BE49-F238E27FC236}">
                <a16:creationId xmlns:a16="http://schemas.microsoft.com/office/drawing/2014/main" id="{C72A003F-71B4-469E-5074-78DF3489C394}"/>
              </a:ext>
            </a:extLst>
          </p:cNvPr>
          <p:cNvSpPr>
            <a:spLocks noGrp="1" noRot="1" noChangeAspect="1"/>
          </p:cNvSpPr>
          <p:nvPr>
            <p:ph type="sldImg"/>
          </p:nvPr>
        </p:nvSpPr>
        <p:spPr>
          <a:xfrm>
            <a:off x="685800" y="1143000"/>
            <a:ext cx="5486400" cy="3086100"/>
          </a:xfrm>
          <a:prstGeom prst="rect">
            <a:avLst/>
          </a:prstGeom>
          <a:ln w="0">
            <a:noFill/>
          </a:ln>
        </p:spPr>
      </p:sp>
      <p:sp>
        <p:nvSpPr>
          <p:cNvPr id="279" name="PlaceHolder 2">
            <a:extLst>
              <a:ext uri="{FF2B5EF4-FFF2-40B4-BE49-F238E27FC236}">
                <a16:creationId xmlns:a16="http://schemas.microsoft.com/office/drawing/2014/main" id="{06E87A65-D723-2F52-7994-A320C13BF7C2}"/>
              </a:ext>
            </a:extLst>
          </p:cNvPr>
          <p:cNvSpPr>
            <a:spLocks noGrp="1"/>
          </p:cNvSpPr>
          <p:nvPr>
            <p:ph type="body"/>
          </p:nvPr>
        </p:nvSpPr>
        <p:spPr>
          <a:xfrm>
            <a:off x="685800" y="4400640"/>
            <a:ext cx="5485320" cy="3599280"/>
          </a:xfrm>
          <a:prstGeom prst="rect">
            <a:avLst/>
          </a:prstGeom>
          <a:noFill/>
          <a:ln w="0">
            <a:noFill/>
          </a:ln>
        </p:spPr>
        <p:txBody>
          <a:bodyPr lIns="91440" tIns="45720" rIns="91440" bIns="45720" anchor="t">
            <a:noAutofit/>
          </a:bodyPr>
          <a:lstStyle/>
          <a:p>
            <a:pPr marL="216000" indent="-216000">
              <a:buNone/>
            </a:pPr>
            <a:endParaRPr lang="de-DE" sz="1800" b="0" strike="noStrike" spc="-1">
              <a:solidFill>
                <a:srgbClr val="000000"/>
              </a:solidFill>
              <a:latin typeface="Calibri"/>
            </a:endParaRPr>
          </a:p>
        </p:txBody>
      </p:sp>
      <p:sp>
        <p:nvSpPr>
          <p:cNvPr id="280" name="PlaceHolder 3">
            <a:extLst>
              <a:ext uri="{FF2B5EF4-FFF2-40B4-BE49-F238E27FC236}">
                <a16:creationId xmlns:a16="http://schemas.microsoft.com/office/drawing/2014/main" id="{51F9968C-7EC7-AEC3-E369-C72D62569160}"/>
              </a:ext>
            </a:extLst>
          </p:cNvPr>
          <p:cNvSpPr>
            <a:spLocks noGrp="1"/>
          </p:cNvSpPr>
          <p:nvPr>
            <p:ph type="sldNum" idx="137"/>
          </p:nvPr>
        </p:nvSpPr>
        <p:spPr>
          <a:xfrm>
            <a:off x="3884760" y="8685360"/>
            <a:ext cx="2970720" cy="457560"/>
          </a:xfrm>
          <a:prstGeom prst="rect">
            <a:avLst/>
          </a:prstGeom>
          <a:noFill/>
          <a:ln w="0">
            <a:noFill/>
          </a:ln>
        </p:spPr>
        <p:txBody>
          <a:bodyPr lIns="91440" tIns="45720" rIns="91440" bIns="45720" anchor="b">
            <a:noAutofit/>
          </a:bodyPr>
          <a:lstStyle>
            <a:lvl1pPr indent="0" algn="r" defTabSz="914400">
              <a:lnSpc>
                <a:spcPct val="100000"/>
              </a:lnSpc>
              <a:buNone/>
              <a:tabLst>
                <a:tab pos="0" algn="l"/>
              </a:tabLst>
              <a:defRPr lang="de-DE" sz="1200" b="0" strike="noStrike" spc="-1">
                <a:solidFill>
                  <a:srgbClr val="000000"/>
                </a:solidFill>
                <a:latin typeface="Calibri"/>
                <a:ea typeface="+mn-ea"/>
              </a:defRPr>
            </a:lvl1pPr>
          </a:lstStyle>
          <a:p>
            <a:pPr indent="0" algn="r" defTabSz="914400">
              <a:lnSpc>
                <a:spcPct val="100000"/>
              </a:lnSpc>
              <a:buNone/>
              <a:tabLst>
                <a:tab pos="0" algn="l"/>
              </a:tabLst>
            </a:pPr>
            <a:fld id="{A1E3CFBF-10CD-4567-8A28-B92273AC29F5}" type="slidenum">
              <a:rPr lang="de-DE" sz="1200" b="0" strike="noStrike" spc="-1">
                <a:solidFill>
                  <a:srgbClr val="000000"/>
                </a:solidFill>
                <a:latin typeface="Calibri"/>
                <a:ea typeface="+mn-ea"/>
              </a:rPr>
              <a:t>1</a:t>
            </a:fld>
            <a:endParaRPr lang="de-DE" sz="1200" b="0" strike="noStrike" spc="-1">
              <a:solidFill>
                <a:srgbClr val="000000"/>
              </a:solidFill>
              <a:latin typeface="Calibri"/>
            </a:endParaRPr>
          </a:p>
        </p:txBody>
      </p:sp>
    </p:spTree>
    <p:extLst>
      <p:ext uri="{BB962C8B-B14F-4D97-AF65-F5344CB8AC3E}">
        <p14:creationId xmlns:p14="http://schemas.microsoft.com/office/powerpoint/2010/main" val="1685858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Titel - Text und Bild">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2_Titel - Text ">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enutzerdefiniertes Layout">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3.xml"/><Relationship Id="rId1" Type="http://schemas.openxmlformats.org/officeDocument/2006/relationships/slideLayout" Target="../slideLayouts/slideLayout3.xml"/><Relationship Id="rId4"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hteck 4"/>
          <p:cNvSpPr/>
          <p:nvPr/>
        </p:nvSpPr>
        <p:spPr>
          <a:xfrm>
            <a:off x="0" y="1668600"/>
            <a:ext cx="12191040" cy="5188320"/>
          </a:xfrm>
          <a:custGeom>
            <a:avLst/>
            <a:gdLst>
              <a:gd name="textAreaLeft" fmla="*/ 0 w 12191040"/>
              <a:gd name="textAreaRight" fmla="*/ 12192120 w 12191040"/>
              <a:gd name="textAreaTop" fmla="*/ 0 h 5188320"/>
              <a:gd name="textAreaBottom" fmla="*/ 5189400 h 5188320"/>
            </a:gdLst>
            <a:ahLst/>
            <a:cxnLst/>
            <a:rect l="textAreaLeft" t="textAreaTop" r="textAreaRight" b="textAreaBottom"/>
            <a:pathLst>
              <a:path w="12192000" h="5189537">
                <a:moveTo>
                  <a:pt x="0" y="428625"/>
                </a:moveTo>
                <a:lnTo>
                  <a:pt x="12192000" y="0"/>
                </a:lnTo>
                <a:lnTo>
                  <a:pt x="12192000" y="5189537"/>
                </a:lnTo>
                <a:lnTo>
                  <a:pt x="0" y="5189537"/>
                </a:lnTo>
                <a:lnTo>
                  <a:pt x="0" y="42862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6" name="Grafik 6"/>
          <p:cNvPicPr/>
          <p:nvPr/>
        </p:nvPicPr>
        <p:blipFill>
          <a:blip r:embed="rId3"/>
          <a:stretch/>
        </p:blipFill>
        <p:spPr>
          <a:xfrm>
            <a:off x="9388080" y="378720"/>
            <a:ext cx="2248920" cy="772920"/>
          </a:xfrm>
          <a:prstGeom prst="rect">
            <a:avLst/>
          </a:prstGeom>
          <a:ln w="0">
            <a:noFill/>
          </a:ln>
        </p:spPr>
      </p:pic>
      <p:sp>
        <p:nvSpPr>
          <p:cNvPr id="2" name="Textfeld 3"/>
          <p:cNvSpPr/>
          <p:nvPr/>
        </p:nvSpPr>
        <p:spPr>
          <a:xfrm>
            <a:off x="12292920" y="553464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Titelseiten – Platzhalter für Sublogo ändern: </a:t>
            </a:r>
            <a:r>
              <a:rPr lang="de-DE" sz="1000" b="0" strike="noStrike" spc="-1">
                <a:solidFill>
                  <a:schemeClr val="dk1"/>
                </a:solidFill>
                <a:latin typeface="Arial"/>
              </a:rPr>
              <a:t>Direkt auf dieser Folie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3" name="Textfeld 3"/>
          <p:cNvSpPr/>
          <p:nvPr/>
        </p:nvSpPr>
        <p:spPr>
          <a:xfrm>
            <a:off x="-2031120" y="2620440"/>
            <a:ext cx="2020320" cy="852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Platzhalterbild ersetzen:</a:t>
            </a:r>
            <a:br>
              <a:rPr sz="1000"/>
            </a:br>
            <a:r>
              <a:rPr lang="de-DE" sz="1000" b="0" strike="noStrike" spc="-1">
                <a:solidFill>
                  <a:schemeClr val="dk1"/>
                </a:solidFill>
                <a:latin typeface="Arial"/>
              </a:rPr>
              <a:t>Bild löschen und durch neues Bild ersetzen &gt; über Bildformat &gt; Zuschneiden im Rahmen ggf. nachpositionieren</a:t>
            </a:r>
            <a:endParaRPr lang="de-DE" sz="1000" b="0" strike="noStrike" spc="-1">
              <a:solidFill>
                <a:srgbClr val="000000"/>
              </a:solidFill>
              <a:latin typeface="Calibri"/>
            </a:endParaRPr>
          </a:p>
        </p:txBody>
      </p:sp>
      <p:sp>
        <p:nvSpPr>
          <p:cNvPr id="4" name="Textfeld 4"/>
          <p:cNvSpPr/>
          <p:nvPr/>
        </p:nvSpPr>
        <p:spPr>
          <a:xfrm>
            <a:off x="10080" y="-313560"/>
            <a:ext cx="17024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0" strike="noStrike" spc="-1">
                <a:solidFill>
                  <a:schemeClr val="dk1"/>
                </a:solidFill>
                <a:latin typeface="Arial"/>
              </a:rPr>
              <a:t>V1: Titelfolie mit Bild</a:t>
            </a:r>
            <a:endParaRPr lang="de-DE" sz="1000" b="0" strike="noStrike" spc="-1">
              <a:solidFill>
                <a:srgbClr val="000000"/>
              </a:solidFill>
              <a:latin typeface="Calibri"/>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hteck 4"/>
          <p:cNvSpPr/>
          <p:nvPr/>
        </p:nvSpPr>
        <p:spPr>
          <a:xfrm>
            <a:off x="0" y="1668600"/>
            <a:ext cx="12191040" cy="5188320"/>
          </a:xfrm>
          <a:custGeom>
            <a:avLst/>
            <a:gdLst>
              <a:gd name="textAreaLeft" fmla="*/ 0 w 12191040"/>
              <a:gd name="textAreaRight" fmla="*/ 12192120 w 12191040"/>
              <a:gd name="textAreaTop" fmla="*/ 0 h 5188320"/>
              <a:gd name="textAreaBottom" fmla="*/ 5189400 h 5188320"/>
            </a:gdLst>
            <a:ahLst/>
            <a:cxnLst/>
            <a:rect l="textAreaLeft" t="textAreaTop" r="textAreaRight" b="textAreaBottom"/>
            <a:pathLst>
              <a:path w="12192000" h="5189537">
                <a:moveTo>
                  <a:pt x="0" y="428625"/>
                </a:moveTo>
                <a:lnTo>
                  <a:pt x="12192000" y="0"/>
                </a:lnTo>
                <a:lnTo>
                  <a:pt x="12192000" y="5189537"/>
                </a:lnTo>
                <a:lnTo>
                  <a:pt x="0" y="5189537"/>
                </a:lnTo>
                <a:lnTo>
                  <a:pt x="0" y="42862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6" name="Grafik 6"/>
          <p:cNvPicPr/>
          <p:nvPr/>
        </p:nvPicPr>
        <p:blipFill>
          <a:blip r:embed="rId3"/>
          <a:stretch/>
        </p:blipFill>
        <p:spPr>
          <a:xfrm>
            <a:off x="9388080" y="378720"/>
            <a:ext cx="2248920" cy="772920"/>
          </a:xfrm>
          <a:prstGeom prst="rect">
            <a:avLst/>
          </a:prstGeom>
          <a:ln w="0">
            <a:noFill/>
          </a:ln>
        </p:spPr>
      </p:pic>
      <p:sp>
        <p:nvSpPr>
          <p:cNvPr id="7" name="Textfeld 3"/>
          <p:cNvSpPr/>
          <p:nvPr/>
        </p:nvSpPr>
        <p:spPr>
          <a:xfrm>
            <a:off x="12292920" y="553464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Titelseiten – Platzhalter für Sublogo ändern: </a:t>
            </a:r>
            <a:r>
              <a:rPr lang="de-DE" sz="1000" b="0" strike="noStrike" spc="-1">
                <a:solidFill>
                  <a:schemeClr val="dk1"/>
                </a:solidFill>
                <a:latin typeface="Arial"/>
              </a:rPr>
              <a:t>Direkt auf dieser Folie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8" name="Textfeld 4"/>
          <p:cNvSpPr/>
          <p:nvPr/>
        </p:nvSpPr>
        <p:spPr>
          <a:xfrm>
            <a:off x="10080" y="-313560"/>
            <a:ext cx="1702440" cy="242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0" strike="noStrike" spc="-1">
                <a:solidFill>
                  <a:schemeClr val="dk1"/>
                </a:solidFill>
                <a:latin typeface="Arial"/>
              </a:rPr>
              <a:t>V2: Titelfolie ohne Bild</a:t>
            </a:r>
            <a:endParaRPr lang="de-DE" sz="1000" b="0" strike="noStrike" spc="-1">
              <a:solidFill>
                <a:srgbClr val="000000"/>
              </a:solidFill>
              <a:latin typeface="Calibri"/>
            </a:endParaRPr>
          </a:p>
        </p:txBody>
      </p:sp>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de-DE" sz="1800" b="0" strike="noStrike" spc="-1">
                <a:solidFill>
                  <a:schemeClr val="dk1"/>
                </a:solidFill>
                <a:latin typeface="Calibri"/>
              </a:rPr>
              <a:t>Format des Titeltextes durch Klicken bearbeiten</a:t>
            </a:r>
          </a:p>
        </p:txBody>
      </p:sp>
      <p:sp>
        <p:nvSpPr>
          <p:cNvPr id="10"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chemeClr val="dk1"/>
                </a:solidFill>
                <a:latin typeface="Calibri"/>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2000" b="0" strike="noStrike" spc="-1">
                <a:solidFill>
                  <a:schemeClr val="dk1"/>
                </a:solidFill>
                <a:latin typeface="Calibri"/>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Calibri"/>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Calibri"/>
              </a:rPr>
              <a:t>Vierte Gliederungsebene</a:t>
            </a:r>
          </a:p>
          <a:p>
            <a:pPr marL="2160000" lvl="4"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Fünfte Gliederungsebene</a:t>
            </a:r>
          </a:p>
          <a:p>
            <a:pPr marL="2592000" lvl="5"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Sechste Gliederungsebene</a:t>
            </a:r>
          </a:p>
          <a:p>
            <a:pPr marL="3024000" lvl="6"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 name="Rechteck 1"/>
          <p:cNvSpPr/>
          <p:nvPr/>
        </p:nvSpPr>
        <p:spPr>
          <a:xfrm>
            <a:off x="0" y="5748120"/>
            <a:ext cx="12193920" cy="1108800"/>
          </a:xfrm>
          <a:custGeom>
            <a:avLst/>
            <a:gdLst>
              <a:gd name="textAreaLeft" fmla="*/ 0 w 12193920"/>
              <a:gd name="textAreaRight" fmla="*/ 12195000 w 12193920"/>
              <a:gd name="textAreaTop" fmla="*/ 0 h 1108800"/>
              <a:gd name="textAreaBottom" fmla="*/ 1109880 h 1108800"/>
            </a:gdLst>
            <a:ahLst/>
            <a:cxnLst/>
            <a:rect l="textAreaLeft" t="textAreaTop" r="textAreaRight" b="textAreaBottom"/>
            <a:pathLst>
              <a:path w="12195175" h="1109875">
                <a:moveTo>
                  <a:pt x="0" y="422275"/>
                </a:moveTo>
                <a:lnTo>
                  <a:pt x="12195175" y="0"/>
                </a:lnTo>
                <a:cubicBezTo>
                  <a:pt x="12194117" y="369958"/>
                  <a:pt x="12193058" y="739917"/>
                  <a:pt x="12192000" y="1109875"/>
                </a:cubicBezTo>
                <a:lnTo>
                  <a:pt x="0" y="1109875"/>
                </a:lnTo>
                <a:lnTo>
                  <a:pt x="0" y="422275"/>
                </a:lnTo>
                <a:close/>
              </a:path>
            </a:pathLst>
          </a:custGeom>
          <a:solidFill>
            <a:srgbClr val="C40D1E"/>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de-DE" sz="1800" b="0" strike="noStrike" spc="-1">
              <a:solidFill>
                <a:schemeClr val="lt1"/>
              </a:solidFill>
              <a:latin typeface="Calibri"/>
            </a:endParaRPr>
          </a:p>
        </p:txBody>
      </p:sp>
      <p:pic>
        <p:nvPicPr>
          <p:cNvPr id="20" name="Grafik 7"/>
          <p:cNvPicPr/>
          <p:nvPr/>
        </p:nvPicPr>
        <p:blipFill>
          <a:blip r:embed="rId3">
            <a:extLst>
              <a:ext uri="{96DAC541-7B7A-43D3-8B79-37D633B846F1}">
                <asvg:svgBlip xmlns:asvg="http://schemas.microsoft.com/office/drawing/2016/SVG/main" r:embed="rId4"/>
              </a:ext>
            </a:extLst>
          </a:blip>
          <a:stretch/>
        </p:blipFill>
        <p:spPr>
          <a:xfrm>
            <a:off x="10614600" y="378000"/>
            <a:ext cx="1003320" cy="765000"/>
          </a:xfrm>
          <a:prstGeom prst="rect">
            <a:avLst/>
          </a:prstGeom>
          <a:ln w="0">
            <a:noFill/>
          </a:ln>
        </p:spPr>
      </p:pic>
      <p:sp>
        <p:nvSpPr>
          <p:cNvPr id="21" name="Textfeld 11"/>
          <p:cNvSpPr/>
          <p:nvPr/>
        </p:nvSpPr>
        <p:spPr>
          <a:xfrm>
            <a:off x="12292920" y="5613120"/>
            <a:ext cx="3101400" cy="1310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Folgeseiten – Platzhalter für Sublogo ändern: </a:t>
            </a:r>
            <a:r>
              <a:rPr lang="de-DE" sz="1000" b="0" strike="noStrike" spc="-1">
                <a:solidFill>
                  <a:schemeClr val="dk1"/>
                </a:solidFill>
                <a:latin typeface="Arial"/>
              </a:rPr>
              <a:t>Folienmaster &gt; Nr. 2 bearbeiten &gt; Bild anklicken &gt; Rechtsklick &gt; Bild einfügen</a:t>
            </a:r>
            <a:br>
              <a:rPr sz="1000"/>
            </a:br>
            <a:br>
              <a:rPr sz="1000"/>
            </a:br>
            <a:r>
              <a:rPr lang="de-DE" sz="1000" b="1" strike="noStrike" spc="-1">
                <a:solidFill>
                  <a:schemeClr val="dk1"/>
                </a:solidFill>
                <a:latin typeface="Arial"/>
              </a:rPr>
              <a:t>Bild an Rahmen anpassen</a:t>
            </a:r>
            <a:r>
              <a:rPr lang="de-DE" sz="1000" b="0" strike="noStrike" spc="-1">
                <a:solidFill>
                  <a:schemeClr val="dk1"/>
                </a:solidFill>
                <a:latin typeface="Arial"/>
              </a:rPr>
              <a:t>: </a:t>
            </a:r>
            <a:br>
              <a:rPr sz="1000"/>
            </a:br>
            <a:r>
              <a:rPr lang="de-DE" sz="1000" b="0" strike="noStrike" spc="-1">
                <a:solidFill>
                  <a:schemeClr val="dk1"/>
                </a:solidFill>
                <a:latin typeface="Arial"/>
              </a:rPr>
              <a:t>Bild anklicken &gt; Bildformat &gt; Zuschneiden &gt; </a:t>
            </a:r>
            <a:br>
              <a:rPr sz="1000"/>
            </a:br>
            <a:r>
              <a:rPr lang="de-DE" sz="1000" b="0" strike="noStrike" spc="-1">
                <a:solidFill>
                  <a:schemeClr val="dk1"/>
                </a:solidFill>
                <a:latin typeface="Arial"/>
              </a:rPr>
              <a:t>im Dropdown „Einpassen“ wählen &gt; </a:t>
            </a:r>
            <a:br>
              <a:rPr sz="1000"/>
            </a:br>
            <a:r>
              <a:rPr lang="de-DE" sz="1000" b="0" strike="noStrike" spc="-1">
                <a:solidFill>
                  <a:schemeClr val="dk1"/>
                </a:solidFill>
                <a:latin typeface="Arial"/>
              </a:rPr>
              <a:t>ggf. Bild nochmals neu positionieren </a:t>
            </a:r>
            <a:endParaRPr lang="de-DE" sz="1000" b="0" strike="noStrike" spc="-1">
              <a:solidFill>
                <a:srgbClr val="000000"/>
              </a:solidFill>
              <a:latin typeface="Calibri"/>
            </a:endParaRPr>
          </a:p>
        </p:txBody>
      </p:sp>
      <p:sp>
        <p:nvSpPr>
          <p:cNvPr id="22" name="Textfeld 12"/>
          <p:cNvSpPr/>
          <p:nvPr/>
        </p:nvSpPr>
        <p:spPr>
          <a:xfrm>
            <a:off x="-2243880" y="6474600"/>
            <a:ext cx="2222280" cy="39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defTabSz="914400">
              <a:lnSpc>
                <a:spcPct val="100000"/>
              </a:lnSpc>
            </a:pPr>
            <a:r>
              <a:rPr lang="de-DE" sz="1000" b="1" strike="noStrike" spc="-1">
                <a:solidFill>
                  <a:schemeClr val="dk1"/>
                </a:solidFill>
                <a:latin typeface="Arial"/>
              </a:rPr>
              <a:t>Informationen in Fußzeile ändern:</a:t>
            </a:r>
            <a:br>
              <a:rPr sz="1000"/>
            </a:br>
            <a:r>
              <a:rPr lang="de-DE" sz="1000" b="0" strike="noStrike" spc="-1">
                <a:solidFill>
                  <a:schemeClr val="dk1"/>
                </a:solidFill>
                <a:latin typeface="Arial"/>
              </a:rPr>
              <a:t>Folienmaster &gt; Nr. 2 bearbeiten</a:t>
            </a:r>
            <a:endParaRPr lang="de-DE" sz="1000" b="0" strike="noStrike" spc="-1">
              <a:solidFill>
                <a:srgbClr val="000000"/>
              </a:solidFill>
              <a:latin typeface="Calibri"/>
            </a:endParaRPr>
          </a:p>
        </p:txBody>
      </p:sp>
      <p:sp>
        <p:nvSpPr>
          <p:cNvPr id="23" name="Textfeld 18"/>
          <p:cNvSpPr/>
          <p:nvPr/>
        </p:nvSpPr>
        <p:spPr>
          <a:xfrm>
            <a:off x="550800" y="6312600"/>
            <a:ext cx="1073520" cy="3650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ct val="100000"/>
              </a:lnSpc>
              <a:tabLst>
                <a:tab pos="0" algn="l"/>
              </a:tabLst>
            </a:pPr>
            <a:r>
              <a:rPr lang="de-DE" sz="1200" b="0" strike="noStrike" spc="-1">
                <a:solidFill>
                  <a:schemeClr val="lt1"/>
                </a:solidFill>
                <a:latin typeface="Arial"/>
              </a:rPr>
              <a:t>Seite </a:t>
            </a:r>
            <a:fld id="{7BE3E13C-CC16-428D-AFE6-A454157A0C79}" type="slidenum">
              <a:rPr lang="de-DE" sz="1200" b="0" strike="noStrike" spc="-1">
                <a:solidFill>
                  <a:schemeClr val="lt1"/>
                </a:solidFill>
                <a:latin typeface="Arial"/>
              </a:rPr>
              <a:t>‹#›</a:t>
            </a:fld>
            <a:endParaRPr lang="de-DE" sz="1200" b="0" strike="noStrike" spc="-1">
              <a:solidFill>
                <a:srgbClr val="000000"/>
              </a:solidFill>
              <a:latin typeface="Calibri"/>
            </a:endParaRPr>
          </a:p>
        </p:txBody>
      </p:sp>
      <p:sp>
        <p:nvSpPr>
          <p:cNvPr id="24" name="Textfeld 19"/>
          <p:cNvSpPr/>
          <p:nvPr/>
        </p:nvSpPr>
        <p:spPr>
          <a:xfrm>
            <a:off x="1625760" y="6357286"/>
            <a:ext cx="7614360" cy="270267"/>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spAutoFit/>
          </a:bodyPr>
          <a:lstStyle/>
          <a:p>
            <a:pPr defTabSz="914400">
              <a:lnSpc>
                <a:spcPts val="2401"/>
              </a:lnSpc>
            </a:pPr>
            <a:r>
              <a:rPr lang="de-DE" sz="1200" b="0" strike="noStrike" spc="-1" dirty="0">
                <a:solidFill>
                  <a:schemeClr val="lt1"/>
                </a:solidFill>
                <a:latin typeface="Arial"/>
              </a:rPr>
              <a:t>Wissenschaftskommunikation im MINT-Bereich SS25 | 20.05.25</a:t>
            </a:r>
            <a:endParaRPr lang="de-DE" sz="1200" b="0" strike="noStrike" spc="-1" dirty="0">
              <a:solidFill>
                <a:srgbClr val="000000"/>
              </a:solidFill>
              <a:latin typeface="Calibri"/>
            </a:endParaRPr>
          </a:p>
        </p:txBody>
      </p:sp>
      <p:sp>
        <p:nvSpPr>
          <p:cNvPr id="2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buNone/>
            </a:pPr>
            <a:r>
              <a:rPr lang="de-DE" sz="1800" b="0" strike="noStrike" spc="-1">
                <a:solidFill>
                  <a:schemeClr val="dk1"/>
                </a:solidFill>
                <a:latin typeface="Calibri"/>
              </a:rPr>
              <a:t>Format des Titeltextes durch Klicken bearbeiten</a:t>
            </a:r>
          </a:p>
        </p:txBody>
      </p:sp>
      <p:sp>
        <p:nvSpPr>
          <p:cNvPr id="26"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de-DE" sz="2800" b="0" strike="noStrike" spc="-1">
                <a:solidFill>
                  <a:schemeClr val="dk1"/>
                </a:solidFill>
                <a:latin typeface="Calibri"/>
              </a:rPr>
              <a:t>Format des Gliederungstextes durch Klicken bearbeiten</a:t>
            </a:r>
          </a:p>
          <a:p>
            <a:pPr marL="864000" lvl="1" indent="-324000">
              <a:lnSpc>
                <a:spcPct val="90000"/>
              </a:lnSpc>
              <a:spcBef>
                <a:spcPts val="1134"/>
              </a:spcBef>
              <a:buClr>
                <a:srgbClr val="000000"/>
              </a:buClr>
              <a:buSzPct val="75000"/>
              <a:buFont typeface="Symbol" charset="2"/>
              <a:buChar char=""/>
            </a:pPr>
            <a:r>
              <a:rPr lang="de-DE" sz="2000" b="0" strike="noStrike" spc="-1">
                <a:solidFill>
                  <a:schemeClr val="dk1"/>
                </a:solidFill>
                <a:latin typeface="Calibri"/>
              </a:rPr>
              <a:t>Zweite Gliederungsebene</a:t>
            </a:r>
          </a:p>
          <a:p>
            <a:pPr marL="1296000" lvl="2" indent="-288000">
              <a:lnSpc>
                <a:spcPct val="90000"/>
              </a:lnSpc>
              <a:spcBef>
                <a:spcPts val="850"/>
              </a:spcBef>
              <a:buClr>
                <a:srgbClr val="000000"/>
              </a:buClr>
              <a:buSzPct val="45000"/>
              <a:buFont typeface="Wingdings" charset="2"/>
              <a:buChar char=""/>
            </a:pPr>
            <a:r>
              <a:rPr lang="de-DE" sz="1800" b="0" strike="noStrike" spc="-1">
                <a:solidFill>
                  <a:schemeClr val="dk1"/>
                </a:solidFill>
                <a:latin typeface="Calibri"/>
              </a:rPr>
              <a:t>Dritte Gliederungsebene</a:t>
            </a:r>
          </a:p>
          <a:p>
            <a:pPr marL="1728000" lvl="3" indent="-216000">
              <a:lnSpc>
                <a:spcPct val="90000"/>
              </a:lnSpc>
              <a:spcBef>
                <a:spcPts val="567"/>
              </a:spcBef>
              <a:buClr>
                <a:srgbClr val="000000"/>
              </a:buClr>
              <a:buSzPct val="75000"/>
              <a:buFont typeface="Symbol" charset="2"/>
              <a:buChar char=""/>
            </a:pPr>
            <a:r>
              <a:rPr lang="de-DE" sz="1800" b="0" strike="noStrike" spc="-1">
                <a:solidFill>
                  <a:schemeClr val="dk1"/>
                </a:solidFill>
                <a:latin typeface="Calibri"/>
              </a:rPr>
              <a:t>Vierte Gliederungsebene</a:t>
            </a:r>
          </a:p>
          <a:p>
            <a:pPr marL="2160000" lvl="4"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Fünfte Gliederungsebene</a:t>
            </a:r>
          </a:p>
          <a:p>
            <a:pPr marL="2592000" lvl="5"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Sechste Gliederungsebene</a:t>
            </a:r>
          </a:p>
          <a:p>
            <a:pPr marL="3024000" lvl="6" indent="-216000">
              <a:lnSpc>
                <a:spcPct val="90000"/>
              </a:lnSpc>
              <a:spcBef>
                <a:spcPts val="283"/>
              </a:spcBef>
              <a:buClr>
                <a:srgbClr val="000000"/>
              </a:buClr>
              <a:buSzPct val="45000"/>
              <a:buFont typeface="Wingdings" charset="2"/>
              <a:buChar char=""/>
            </a:pPr>
            <a:r>
              <a:rPr lang="de-DE" sz="2000" b="0" strike="noStrike" spc="-1">
                <a:solidFill>
                  <a:schemeClr val="dk1"/>
                </a:solidFill>
                <a:latin typeface="Calibri"/>
              </a:rPr>
              <a:t>Siebte Gliederungsebene</a:t>
            </a: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25326-CEA8-006E-864F-245C05E6C3E1}"/>
            </a:ext>
          </a:extLst>
        </p:cNvPr>
        <p:cNvGrpSpPr/>
        <p:nvPr/>
      </p:nvGrpSpPr>
      <p:grpSpPr>
        <a:xfrm>
          <a:off x="0" y="0"/>
          <a:ext cx="0" cy="0"/>
          <a:chOff x="0" y="0"/>
          <a:chExt cx="0" cy="0"/>
        </a:xfrm>
      </p:grpSpPr>
      <p:sp>
        <p:nvSpPr>
          <p:cNvPr id="247" name="PlaceHolder 1">
            <a:extLst>
              <a:ext uri="{FF2B5EF4-FFF2-40B4-BE49-F238E27FC236}">
                <a16:creationId xmlns:a16="http://schemas.microsoft.com/office/drawing/2014/main" id="{C063A6E1-4E1E-CDDA-345B-3D80732F52BA}"/>
              </a:ext>
            </a:extLst>
          </p:cNvPr>
          <p:cNvSpPr/>
          <p:nvPr/>
        </p:nvSpPr>
        <p:spPr>
          <a:xfrm>
            <a:off x="555840" y="396720"/>
            <a:ext cx="8308800" cy="71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defTabSz="914400">
              <a:lnSpc>
                <a:spcPts val="2801"/>
              </a:lnSpc>
              <a:tabLst>
                <a:tab pos="0" algn="l"/>
              </a:tabLst>
            </a:pPr>
            <a:r>
              <a:rPr lang="de-DE" sz="2400" b="0" strike="noStrike" spc="-1" dirty="0">
                <a:solidFill>
                  <a:srgbClr val="C40D1E"/>
                </a:solidFill>
                <a:latin typeface="Arial"/>
              </a:rPr>
              <a:t>Exit Game – die Box</a:t>
            </a:r>
            <a:endParaRPr lang="de-DE" sz="2400" b="0" strike="noStrike" spc="-1" dirty="0">
              <a:solidFill>
                <a:srgbClr val="000000"/>
              </a:solidFill>
              <a:latin typeface="Calibri"/>
            </a:endParaRPr>
          </a:p>
        </p:txBody>
      </p:sp>
      <p:sp>
        <p:nvSpPr>
          <p:cNvPr id="5" name="Rechteck 4">
            <a:extLst>
              <a:ext uri="{FF2B5EF4-FFF2-40B4-BE49-F238E27FC236}">
                <a16:creationId xmlns:a16="http://schemas.microsoft.com/office/drawing/2014/main" id="{EE728C67-D7E4-5C07-DCBE-8CAC1CC0BEFD}"/>
              </a:ext>
            </a:extLst>
          </p:cNvPr>
          <p:cNvSpPr/>
          <p:nvPr/>
        </p:nvSpPr>
        <p:spPr>
          <a:xfrm rot="16200000">
            <a:off x="2667002" y="-2667002"/>
            <a:ext cx="6857998" cy="12192000"/>
          </a:xfrm>
          <a:prstGeom prst="rect">
            <a:avLst/>
          </a:prstGeom>
          <a:solidFill>
            <a:schemeClr val="bg1"/>
          </a:solidFill>
          <a:ln>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3DF66170-8397-91D1-4862-0DE176EDADB5}"/>
              </a:ext>
            </a:extLst>
          </p:cNvPr>
          <p:cNvSpPr txBox="1"/>
          <p:nvPr/>
        </p:nvSpPr>
        <p:spPr>
          <a:xfrm rot="16200000">
            <a:off x="143053" y="412787"/>
            <a:ext cx="6857997" cy="6032421"/>
          </a:xfrm>
          <a:prstGeom prst="rect">
            <a:avLst/>
          </a:prstGeom>
          <a:noFill/>
        </p:spPr>
        <p:txBody>
          <a:bodyPr wrap="square" rtlCol="0">
            <a:spAutoFit/>
          </a:bodyPr>
          <a:lstStyle/>
          <a:p>
            <a:pPr algn="ctr"/>
            <a:r>
              <a:rPr lang="de-DE" sz="16600" b="1" dirty="0">
                <a:solidFill>
                  <a:srgbClr val="000000"/>
                </a:solidFill>
                <a:latin typeface="Copperplate Gothic Bold" panose="020E0705020206020404" pitchFamily="34" charset="0"/>
                <a:cs typeface="Aharoni" panose="020F0502020204030204" pitchFamily="2" charset="-79"/>
              </a:rPr>
              <a:t>X---IT</a:t>
            </a:r>
          </a:p>
          <a:p>
            <a:pPr algn="ctr"/>
            <a:r>
              <a:rPr lang="de-DE" sz="5400" b="1" dirty="0">
                <a:solidFill>
                  <a:srgbClr val="000000"/>
                </a:solidFill>
                <a:latin typeface="Copperplate Gothic Bold" panose="020E0705020206020404" pitchFamily="34" charset="0"/>
                <a:cs typeface="Aharoni" panose="020F0502020204030204" pitchFamily="2" charset="-79"/>
              </a:rPr>
              <a:t>UNLOCK THE</a:t>
            </a:r>
          </a:p>
          <a:p>
            <a:pPr algn="ctr"/>
            <a:r>
              <a:rPr lang="de-DE" sz="16600" b="1" dirty="0">
                <a:solidFill>
                  <a:srgbClr val="000000"/>
                </a:solidFill>
                <a:latin typeface="Copperplate Gothic Bold" panose="020E0705020206020404" pitchFamily="34" charset="0"/>
                <a:cs typeface="Aharoni" panose="020F0502020204030204" pitchFamily="2" charset="-79"/>
              </a:rPr>
              <a:t>BOX</a:t>
            </a:r>
          </a:p>
        </p:txBody>
      </p:sp>
      <p:sp>
        <p:nvSpPr>
          <p:cNvPr id="3" name="Textfeld 2">
            <a:extLst>
              <a:ext uri="{FF2B5EF4-FFF2-40B4-BE49-F238E27FC236}">
                <a16:creationId xmlns:a16="http://schemas.microsoft.com/office/drawing/2014/main" id="{45ED7E12-0C95-0CC6-05C9-BC714F15C401}"/>
              </a:ext>
            </a:extLst>
          </p:cNvPr>
          <p:cNvSpPr txBox="1"/>
          <p:nvPr/>
        </p:nvSpPr>
        <p:spPr>
          <a:xfrm rot="16200000">
            <a:off x="7099322" y="2967335"/>
            <a:ext cx="6857999" cy="923330"/>
          </a:xfrm>
          <a:prstGeom prst="rect">
            <a:avLst/>
          </a:prstGeom>
          <a:noFill/>
        </p:spPr>
        <p:txBody>
          <a:bodyPr wrap="square" rtlCol="0">
            <a:spAutoFit/>
          </a:bodyPr>
          <a:lstStyle/>
          <a:p>
            <a:pPr algn="ctr"/>
            <a:r>
              <a:rPr lang="de-DE" sz="5400" b="1" dirty="0">
                <a:solidFill>
                  <a:schemeClr val="bg1"/>
                </a:solidFill>
                <a:highlight>
                  <a:srgbClr val="000000"/>
                </a:highlight>
                <a:latin typeface="Copperplate Gothic Bold" panose="020E0705020206020404" pitchFamily="34" charset="0"/>
                <a:cs typeface="Aharoni" panose="020F0502020204030204" pitchFamily="2" charset="-79"/>
              </a:rPr>
              <a:t>STORYKARTE</a:t>
            </a:r>
            <a:r>
              <a:rPr lang="de-DE" sz="1600" b="1" dirty="0">
                <a:solidFill>
                  <a:schemeClr val="bg1"/>
                </a:solidFill>
                <a:highlight>
                  <a:srgbClr val="000000"/>
                </a:highlight>
                <a:latin typeface="Copperplate Gothic Bold" panose="020E0705020206020404" pitchFamily="34" charset="0"/>
                <a:cs typeface="Aharoni" panose="020F0502020204030204" pitchFamily="2" charset="-79"/>
              </a:rPr>
              <a:t> </a:t>
            </a:r>
          </a:p>
        </p:txBody>
      </p:sp>
      <p:pic>
        <p:nvPicPr>
          <p:cNvPr id="2" name="Graphic 1" descr="Zahnräder mit einfarbiger Füllung">
            <a:extLst>
              <a:ext uri="{FF2B5EF4-FFF2-40B4-BE49-F238E27FC236}">
                <a16:creationId xmlns:a16="http://schemas.microsoft.com/office/drawing/2014/main" id="{39982E73-BEF7-870E-66F8-934FDF880C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5600" y="2371725"/>
            <a:ext cx="2095500" cy="2114550"/>
          </a:xfrm>
          <a:prstGeom prst="rect">
            <a:avLst/>
          </a:prstGeom>
        </p:spPr>
      </p:pic>
    </p:spTree>
    <p:extLst>
      <p:ext uri="{BB962C8B-B14F-4D97-AF65-F5344CB8AC3E}">
        <p14:creationId xmlns:p14="http://schemas.microsoft.com/office/powerpoint/2010/main" val="66677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A2682-AA1A-6A24-F861-1D5E08C721C7}"/>
            </a:ext>
          </a:extLst>
        </p:cNvPr>
        <p:cNvGrpSpPr/>
        <p:nvPr/>
      </p:nvGrpSpPr>
      <p:grpSpPr>
        <a:xfrm>
          <a:off x="0" y="0"/>
          <a:ext cx="0" cy="0"/>
          <a:chOff x="0" y="0"/>
          <a:chExt cx="0" cy="0"/>
        </a:xfrm>
      </p:grpSpPr>
      <p:pic>
        <p:nvPicPr>
          <p:cNvPr id="3" name="Grafik 2" descr="Ein Bild, das Braun, gelb, Screenshot, Rahmen enthält.&#10;&#10;KI-generierte Inhalte können fehlerhaft sein.">
            <a:extLst>
              <a:ext uri="{FF2B5EF4-FFF2-40B4-BE49-F238E27FC236}">
                <a16:creationId xmlns:a16="http://schemas.microsoft.com/office/drawing/2014/main" id="{C8FB2B18-D162-A4CE-A382-C7C4F743E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3362"/>
            <a:ext cx="12306925" cy="6951362"/>
          </a:xfrm>
          <a:prstGeom prst="rect">
            <a:avLst/>
          </a:prstGeom>
        </p:spPr>
      </p:pic>
      <p:sp>
        <p:nvSpPr>
          <p:cNvPr id="8" name="Textfeld 4">
            <a:extLst>
              <a:ext uri="{FF2B5EF4-FFF2-40B4-BE49-F238E27FC236}">
                <a16:creationId xmlns:a16="http://schemas.microsoft.com/office/drawing/2014/main" id="{E9D84073-D1F7-6C63-E640-147923AAE603}"/>
              </a:ext>
            </a:extLst>
          </p:cNvPr>
          <p:cNvSpPr/>
          <p:nvPr/>
        </p:nvSpPr>
        <p:spPr>
          <a:xfrm rot="16200000">
            <a:off x="3021216" y="-1524584"/>
            <a:ext cx="5537083" cy="9908951"/>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r>
              <a:rPr lang="de-DE" sz="2400" dirty="0">
                <a:solidFill>
                  <a:srgbClr val="000000"/>
                </a:solidFill>
                <a:effectLst>
                  <a:outerShdw blurRad="38100" dist="38100" dir="2700000" algn="tl">
                    <a:srgbClr val="000000">
                      <a:alpha val="43137"/>
                    </a:srgbClr>
                  </a:outerShdw>
                </a:effectLst>
                <a:latin typeface="MS Gothic"/>
                <a:ea typeface="MS Gothic"/>
                <a:cs typeface="Calibri"/>
              </a:rPr>
              <a:t>Uhrwerk</a:t>
            </a:r>
          </a:p>
          <a:p>
            <a:endParaRPr lang="de-DE" sz="2400" i="1" dirty="0">
              <a:solidFill>
                <a:srgbClr val="000000"/>
              </a:solidFill>
              <a:effectLst>
                <a:outerShdw blurRad="38100" dist="38100" dir="2700000" algn="tl">
                  <a:srgbClr val="000000">
                    <a:alpha val="43137"/>
                  </a:srgbClr>
                </a:outerShdw>
              </a:effectLst>
              <a:latin typeface="MS Gothic"/>
              <a:ea typeface="MS Gothic"/>
              <a:cs typeface="Calibri"/>
            </a:endParaRPr>
          </a:p>
          <a:p>
            <a:r>
              <a:rPr lang="de-DE" sz="2200" i="1" dirty="0">
                <a:ea typeface="Calibri"/>
                <a:cs typeface="Calibri"/>
              </a:rPr>
              <a:t>Die Zeit läuft… oder steht sie still?</a:t>
            </a:r>
          </a:p>
          <a:p>
            <a:r>
              <a:rPr lang="de-DE" sz="2200" i="1" dirty="0">
                <a:ea typeface="Calibri"/>
                <a:cs typeface="Calibri"/>
              </a:rPr>
              <a:t>Wie ihr gesehen habt, drehen sich die Körper trotz des gleichen Radius und Gewichts unterschiedlich schnell. Wie das Gewicht im Körper verteilt ist und welches Trägheitsmoment er somit hat, ist also entscheidend.</a:t>
            </a:r>
            <a:endParaRPr lang="de-DE" spc="-1" dirty="0">
              <a:solidFill>
                <a:srgbClr val="00000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cs typeface="Calibri"/>
            </a:endParaRPr>
          </a:p>
          <a:p>
            <a:br>
              <a:rPr lang="de-DE" sz="2200" i="1" dirty="0">
                <a:ea typeface="Calibri"/>
                <a:cs typeface="Calibri"/>
              </a:rPr>
            </a:br>
            <a:r>
              <a:rPr lang="de-DE" sz="2200" i="1" dirty="0">
                <a:ea typeface="Calibri"/>
                <a:cs typeface="Calibri"/>
              </a:rPr>
              <a:t> Wie versprochen, habt ihr es euch verdient zu erfahren, inwiefern Xi Ying sich die Konzepte der Schwingungsfrequenz und des Trägheitsmoments für seine Erfindung, dem sogenannten Hemmungsmechanismus, zu Nutzen machte. Der Mechanismus mag euch </a:t>
            </a:r>
            <a:r>
              <a:rPr lang="de-DE" sz="2200" i="1" dirty="0" err="1">
                <a:ea typeface="Calibri"/>
                <a:cs typeface="Calibri"/>
              </a:rPr>
              <a:t>auf’s</a:t>
            </a:r>
            <a:r>
              <a:rPr lang="de-DE" sz="2200" i="1" dirty="0">
                <a:ea typeface="Calibri"/>
                <a:cs typeface="Calibri"/>
              </a:rPr>
              <a:t> Erste vielleicht nichts sagen, obwohl ihr wohl häufiger damit konfrontiert seid, denn ohne diesen stehen alle Uhren. Aber keine Sorge, ihr müsst als nächstes nicht wie Xi eine Armillarsphäre bauen, mit der sich die Bahnen der wichtigsten Himmelskörper simulieren lassen. Vor euch liegt ein fast vollständiges 3D-gedrucktes Uhrwerk. Fast – denn das Schwungrad fehlt noch. Und wie alle Uhrmacher*innen wissen: Ohne das passende Schwungrad läuft hier gar nichts. Kein Ticken, kein Takten, keine Lösung</a:t>
            </a:r>
            <a:r>
              <a:rPr lang="de-DE" dirty="0">
                <a:ea typeface="Calibri"/>
                <a:cs typeface="Calibri"/>
              </a:rPr>
              <a:t>.</a:t>
            </a:r>
            <a:br>
              <a:rPr lang="de-DE" dirty="0"/>
            </a:br>
            <a:endParaRPr lang="de-DE" spc="-1">
              <a:solidFill>
                <a:srgbClr val="000000"/>
              </a:solidFill>
              <a:effectLst>
                <a:outerShdw blurRad="38100" dist="38100" dir="2700000" algn="tl">
                  <a:srgbClr val="000000">
                    <a:alpha val="43137"/>
                  </a:srgbClr>
                </a:outerShdw>
              </a:effectLst>
              <a:latin typeface="MS Gothic" panose="020B0609070205080204" pitchFamily="49" charset="-128"/>
              <a:ea typeface="MS Gothic" panose="020B0609070205080204" pitchFamily="49" charset="-128"/>
            </a:endParaRPr>
          </a:p>
        </p:txBody>
      </p:sp>
      <p:pic>
        <p:nvPicPr>
          <p:cNvPr id="5" name="Graphic 4" descr="Zahnräder mit einfarbiger Füllung">
            <a:extLst>
              <a:ext uri="{FF2B5EF4-FFF2-40B4-BE49-F238E27FC236}">
                <a16:creationId xmlns:a16="http://schemas.microsoft.com/office/drawing/2014/main" id="{4AC645B9-E8CB-EF13-A09A-02984DBD7B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10850" y="200025"/>
            <a:ext cx="1333500" cy="1285875"/>
          </a:xfrm>
          <a:prstGeom prst="rect">
            <a:avLst/>
          </a:prstGeom>
        </p:spPr>
      </p:pic>
    </p:spTree>
    <p:extLst>
      <p:ext uri="{BB962C8B-B14F-4D97-AF65-F5344CB8AC3E}">
        <p14:creationId xmlns:p14="http://schemas.microsoft.com/office/powerpoint/2010/main" val="2732328793"/>
      </p:ext>
    </p:extLst>
  </p:cSld>
  <p:clrMapOvr>
    <a:masterClrMapping/>
  </p:clrMapOvr>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2.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3.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majorFont>
      <a:minorFont>
        <a:latin typeface="Calibri" panose="020F0502020204030204"/>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a:gradFill>
      </a:bgFillStyleLst>
    </a:fmtScheme>
  </a:themeElements>
  <a:objectDefaults/>
  <a:extraClrSchemeLst/>
</a:theme>
</file>

<file path=ppt/theme/theme4.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TU-Berlin-Praesentation-Master-einfarbig-Rot</Template>
  <TotalTime>0</TotalTime>
  <Words>482</Words>
  <Application>Microsoft Office PowerPoint</Application>
  <PresentationFormat>Widescreen</PresentationFormat>
  <Paragraphs>103</Paragraphs>
  <Slides>2</Slides>
  <Notes>1</Notes>
  <HiddenSlides>0</HiddenSlides>
  <MMClips>0</MMClips>
  <ScaleCrop>false</ScaleCrop>
  <HeadingPairs>
    <vt:vector size="4" baseType="variant">
      <vt:variant>
        <vt:lpstr>Theme</vt:lpstr>
      </vt:variant>
      <vt:variant>
        <vt:i4>3</vt:i4>
      </vt:variant>
      <vt:variant>
        <vt:lpstr>Slide Titles</vt:lpstr>
      </vt:variant>
      <vt:variant>
        <vt:i4>2</vt:i4>
      </vt:variant>
    </vt:vector>
  </HeadingPairs>
  <TitlesOfParts>
    <vt:vector size="5" baseType="lpstr">
      <vt:lpstr>Titelfolien zur Auswahl</vt:lpstr>
      <vt:lpstr>Titelfolien zur Auswahl</vt:lpstr>
      <vt:lpstr>Master für Folgeseiten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jenny darby</dc:creator>
  <dc:description/>
  <cp:lastModifiedBy>TU-Pseudonym 5068851213712056</cp:lastModifiedBy>
  <cp:revision>274</cp:revision>
  <cp:lastPrinted>2025-07-28T17:58:45Z</cp:lastPrinted>
  <dcterms:created xsi:type="dcterms:W3CDTF">2024-01-21T19:41:10Z</dcterms:created>
  <dcterms:modified xsi:type="dcterms:W3CDTF">2025-07-29T19:10:05Z</dcterms:modified>
  <dc:language>de-DE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Breitbild</vt:lpwstr>
  </property>
  <property fmtid="{D5CDD505-2E9C-101B-9397-08002B2CF9AE}" pid="4" name="Slides">
    <vt:i4>9</vt:i4>
  </property>
</Properties>
</file>