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5.svg" ContentType="image/svg+xml"/>
  <Override PartName="/ppt/media/image7.svg" ContentType="image/sv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4" r:id="rId3"/>
  </p:sldMasterIdLst>
  <p:notesMasterIdLst>
    <p:notesMasterId r:id="rId6"/>
  </p:notesMasterIdLst>
  <p:sldIdLst>
    <p:sldId id="358" r:id="rId4"/>
    <p:sldId id="3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AC58D-F3F9-3EB5-FE80-F8EF30DB31DC}" v="446" dt="2025-07-29T10:19:55.653"/>
    <p1510:client id="{CAB4F561-410F-2BF2-AD13-3E404FBA8A31}" v="1417" dt="2025-07-28T19:17:24.172"/>
    <p1510:client id="{EEF0B087-4DE2-F9E1-5BBD-FB0737E40115}" v="7" dt="2025-07-29T19:15:2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1"/>
  </p:normalViewPr>
  <p:slideViewPr>
    <p:cSldViewPr snapToGrid="0">
      <p:cViewPr>
        <p:scale>
          <a:sx n="70" d="100"/>
          <a:sy n="70" d="100"/>
        </p:scale>
        <p:origin x="8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Format der Notizen mittels Klicken bearbeiten</a:t>
            </a:r>
          </a:p>
        </p:txBody>
      </p:sp>
      <p:sp>
        <p:nvSpPr>
          <p:cNvPr id="2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&lt;Kopfzeile&gt;</a:t>
            </a:r>
          </a:p>
        </p:txBody>
      </p:sp>
      <p:sp>
        <p:nvSpPr>
          <p:cNvPr id="240" name="PlaceHolder 4"/>
          <p:cNvSpPr>
            <a:spLocks noGrp="1"/>
          </p:cNvSpPr>
          <p:nvPr>
            <p:ph type="dt" idx="13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  <p:sp>
        <p:nvSpPr>
          <p:cNvPr id="241" name="PlaceHolder 5"/>
          <p:cNvSpPr>
            <a:spLocks noGrp="1"/>
          </p:cNvSpPr>
          <p:nvPr>
            <p:ph type="ftr" idx="13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242" name="PlaceHolder 6"/>
          <p:cNvSpPr>
            <a:spLocks noGrp="1"/>
          </p:cNvSpPr>
          <p:nvPr>
            <p:ph type="sldNum" idx="13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13310EF1-5EF4-4CC0-92FB-AD13290EBB91}" type="slidenum">
              <a:rPr lang="de-DE" sz="14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2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feld 3"/>
          <p:cNvSpPr/>
          <p:nvPr/>
        </p:nvSpPr>
        <p:spPr>
          <a:xfrm>
            <a:off x="-2031120" y="2620440"/>
            <a:ext cx="20203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Platzhalterbild ersetzen: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löschen und durch neues Bild ersetzen &gt; über Bildformat &gt; Zuschneiden im Rahmen ggf. nachpositionieren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V1: Titelfolie mit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7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V2: Titelfolie ohne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"/>
          <p:cNvSpPr/>
          <p:nvPr/>
        </p:nvSpPr>
        <p:spPr>
          <a:xfrm>
            <a:off x="0" y="5748120"/>
            <a:ext cx="12193920" cy="1108800"/>
          </a:xfrm>
          <a:custGeom>
            <a:avLst/>
            <a:gdLst>
              <a:gd name="textAreaLeft" fmla="*/ 0 w 12193920"/>
              <a:gd name="textAreaRight" fmla="*/ 12195000 w 12193920"/>
              <a:gd name="textAreaTop" fmla="*/ 0 h 1108800"/>
              <a:gd name="textAreaBottom" fmla="*/ 1109880 h 1108800"/>
            </a:gdLst>
            <a:ahLst/>
            <a:cxnLst/>
            <a:rect l="textAreaLeft" t="textAreaTop" r="textAreaRight" b="textAreaBottom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0" name="Grafik 7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614600" y="378000"/>
            <a:ext cx="1003320" cy="765000"/>
          </a:xfrm>
          <a:prstGeom prst="rect">
            <a:avLst/>
          </a:prstGeom>
          <a:ln w="0">
            <a:noFill/>
          </a:ln>
        </p:spPr>
      </p:pic>
      <p:sp>
        <p:nvSpPr>
          <p:cNvPr id="21" name="Textfeld 11"/>
          <p:cNvSpPr/>
          <p:nvPr/>
        </p:nvSpPr>
        <p:spPr>
          <a:xfrm>
            <a:off x="12292920" y="561312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Folgeseiten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feld 12"/>
          <p:cNvSpPr/>
          <p:nvPr/>
        </p:nvSpPr>
        <p:spPr>
          <a:xfrm>
            <a:off x="-2243880" y="6474600"/>
            <a:ext cx="22222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Informationen in Fußzeile ändern: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Textfeld 18"/>
          <p:cNvSpPr/>
          <p:nvPr/>
        </p:nvSpPr>
        <p:spPr>
          <a:xfrm>
            <a:off x="550800" y="6312600"/>
            <a:ext cx="1073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chemeClr val="lt1"/>
                </a:solidFill>
                <a:latin typeface="Arial"/>
              </a:rPr>
              <a:t>Seite </a:t>
            </a:r>
            <a:fld id="{7BE3E13C-CC16-428D-AFE6-A454157A0C79}" type="slidenum">
              <a:rPr lang="de-DE" sz="12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feld 19"/>
          <p:cNvSpPr/>
          <p:nvPr/>
        </p:nvSpPr>
        <p:spPr>
          <a:xfrm>
            <a:off x="1625760" y="6357286"/>
            <a:ext cx="7614360" cy="270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ts val="2401"/>
              </a:lnSpc>
            </a:pPr>
            <a:r>
              <a:rPr lang="de-DE" sz="12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SS25 | 20.05.25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8213A-8F3C-60D4-DD63-CE094ECA9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3701322-7C84-4244-0DA7-F14A50C848FA}"/>
              </a:ext>
            </a:extLst>
          </p:cNvPr>
          <p:cNvSpPr/>
          <p:nvPr/>
        </p:nvSpPr>
        <p:spPr>
          <a:xfrm rot="16200000">
            <a:off x="2740154" y="-2740152"/>
            <a:ext cx="6857998" cy="123383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19F938F-06F6-FD80-5BE1-D913019C4247}"/>
              </a:ext>
            </a:extLst>
          </p:cNvPr>
          <p:cNvSpPr txBox="1"/>
          <p:nvPr/>
        </p:nvSpPr>
        <p:spPr>
          <a:xfrm>
            <a:off x="-3986784" y="872019"/>
            <a:ext cx="12192000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34400" b="1" dirty="0">
                <a:solidFill>
                  <a:srgbClr val="000000"/>
                </a:solidFill>
                <a:latin typeface="Copperplate Gothic Bold"/>
                <a:cs typeface="Aharoni"/>
              </a:rPr>
              <a:t>8</a:t>
            </a:r>
            <a:endParaRPr lang="de-DE" sz="34400" b="1" dirty="0">
              <a:solidFill>
                <a:srgbClr val="000000"/>
              </a:solidFill>
              <a:latin typeface="Copperplate Gothic Bold" panose="020E0705020206020404" pitchFamily="34" charset="0"/>
              <a:cs typeface="Aharoni" panose="020F0502020204030204" pitchFamily="2" charset="-79"/>
            </a:endParaRPr>
          </a:p>
        </p:txBody>
      </p:sp>
      <p:pic>
        <p:nvPicPr>
          <p:cNvPr id="4" name="Graphic 3" descr="Zahnräder mit einfarbiger Füllung">
            <a:extLst>
              <a:ext uri="{FF2B5EF4-FFF2-40B4-BE49-F238E27FC236}">
                <a16:creationId xmlns:a16="http://schemas.microsoft.com/office/drawing/2014/main" id="{7A710670-9A53-154E-811C-7FCC3A43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876" y="1329887"/>
            <a:ext cx="4143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56FB4-F57C-8F28-08C4-189971507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75647D2-1A1F-730E-7BD3-3F141BC03681}"/>
              </a:ext>
            </a:extLst>
          </p:cNvPr>
          <p:cNvSpPr/>
          <p:nvPr/>
        </p:nvSpPr>
        <p:spPr>
          <a:xfrm rot="16200000">
            <a:off x="2740154" y="-2740152"/>
            <a:ext cx="6857998" cy="123383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79369C8-8CB3-AC49-AB60-51DF66E6BF66}"/>
              </a:ext>
            </a:extLst>
          </p:cNvPr>
          <p:cNvSpPr txBox="1"/>
          <p:nvPr/>
        </p:nvSpPr>
        <p:spPr>
          <a:xfrm>
            <a:off x="146237" y="1352411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3600" b="1" dirty="0">
                <a:solidFill>
                  <a:srgbClr val="000000"/>
                </a:solidFill>
                <a:latin typeface="Copperplate Gothic Bold"/>
                <a:cs typeface="Aharoni"/>
              </a:rPr>
              <a:t>Hier gibt es kein Schloss,</a:t>
            </a:r>
            <a:endParaRPr lang="de-DE" sz="3600" b="1" dirty="0">
              <a:solidFill>
                <a:srgbClr val="000000"/>
              </a:solidFill>
              <a:latin typeface="Copperplate Gothic Bold" panose="020E0705020206020404" pitchFamily="34" charset="0"/>
              <a:cs typeface="Aharoni" panose="020F0502020204030204" pitchFamily="2" charset="-79"/>
            </a:endParaRPr>
          </a:p>
          <a:p>
            <a:pPr algn="ctr"/>
            <a:r>
              <a:rPr lang="de-DE" sz="3600" b="1" dirty="0">
                <a:solidFill>
                  <a:srgbClr val="000000"/>
                </a:solidFill>
                <a:latin typeface="Copperplate Gothic Bold"/>
                <a:cs typeface="Aharoni"/>
              </a:rPr>
              <a:t>aber die Lösung vom vorherigen Rätsel braucht ihr trotzdem!</a:t>
            </a:r>
            <a:endParaRPr lang="de-DE" sz="3600" b="1">
              <a:solidFill>
                <a:srgbClr val="000000"/>
              </a:solidFill>
              <a:latin typeface="Copperplate Gothic Bold" panose="020E0705020206020404" pitchFamily="34" charset="0"/>
              <a:cs typeface="Aharoni" panose="020F0502020204030204" pitchFamily="2" charset="-79"/>
            </a:endParaRPr>
          </a:p>
        </p:txBody>
      </p:sp>
      <p:pic>
        <p:nvPicPr>
          <p:cNvPr id="2" name="Graphic 1" descr="Entsperren mit einfarbiger Füllung">
            <a:extLst>
              <a:ext uri="{FF2B5EF4-FFF2-40B4-BE49-F238E27FC236}">
                <a16:creationId xmlns:a16="http://schemas.microsoft.com/office/drawing/2014/main" id="{318A7B20-60EA-1843-217B-7B3BCDAC4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388" y="3104322"/>
            <a:ext cx="2529508" cy="25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3112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482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Titelfolien zur Auswahl</vt:lpstr>
      <vt:lpstr>Titelfolien zur Auswahl</vt:lpstr>
      <vt:lpstr>Master für Folgeseiten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jenny darby</dc:creator>
  <dc:description/>
  <cp:lastModifiedBy>TU-Pseudonym 5068851213712056</cp:lastModifiedBy>
  <cp:revision>274</cp:revision>
  <cp:lastPrinted>2025-07-28T17:58:45Z</cp:lastPrinted>
  <dcterms:created xsi:type="dcterms:W3CDTF">2024-01-21T19:41:10Z</dcterms:created>
  <dcterms:modified xsi:type="dcterms:W3CDTF">2025-07-29T19:15:35Z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