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slideLayouts/slideLayout33.xml" ContentType="application/vnd.openxmlformats-officedocument.presentationml.slideLayout+xml"/>
  <Override PartName="/ppt/theme/theme33.xml" ContentType="application/vnd.openxmlformats-officedocument.theme+xml"/>
  <Override PartName="/ppt/slideLayouts/slideLayout34.xml" ContentType="application/vnd.openxmlformats-officedocument.presentationml.slideLayout+xml"/>
  <Override PartName="/ppt/theme/theme34.xml" ContentType="application/vnd.openxmlformats-officedocument.theme+xml"/>
  <Override PartName="/ppt/slideLayouts/slideLayout35.xml" ContentType="application/vnd.openxmlformats-officedocument.presentationml.slideLayout+xml"/>
  <Override PartName="/ppt/theme/theme35.xml" ContentType="application/vnd.openxmlformats-officedocument.theme+xml"/>
  <Override PartName="/ppt/slideLayouts/slideLayout36.xml" ContentType="application/vnd.openxmlformats-officedocument.presentationml.slideLayout+xml"/>
  <Override PartName="/ppt/theme/theme36.xml" ContentType="application/vnd.openxmlformats-officedocument.theme+xml"/>
  <Override PartName="/ppt/slideLayouts/slideLayout37.xml" ContentType="application/vnd.openxmlformats-officedocument.presentationml.slideLayout+xml"/>
  <Override PartName="/ppt/theme/theme37.xml" ContentType="application/vnd.openxmlformats-officedocument.theme+xml"/>
  <Override PartName="/ppt/slideLayouts/slideLayout38.xml" ContentType="application/vnd.openxmlformats-officedocument.presentationml.slideLayout+xml"/>
  <Override PartName="/ppt/theme/theme38.xml" ContentType="application/vnd.openxmlformats-officedocument.theme+xml"/>
  <Override PartName="/ppt/slideLayouts/slideLayout39.xml" ContentType="application/vnd.openxmlformats-officedocument.presentationml.slideLayout+xml"/>
  <Override PartName="/ppt/theme/theme39.xml" ContentType="application/vnd.openxmlformats-officedocument.theme+xml"/>
  <Override PartName="/ppt/slideLayouts/slideLayout40.xml" ContentType="application/vnd.openxmlformats-officedocument.presentationml.slideLayout+xml"/>
  <Override PartName="/ppt/theme/theme40.xml" ContentType="application/vnd.openxmlformats-officedocument.theme+xml"/>
  <Override PartName="/ppt/slideLayouts/slideLayout41.xml" ContentType="application/vnd.openxmlformats-officedocument.presentationml.slideLayout+xml"/>
  <Override PartName="/ppt/theme/theme41.xml" ContentType="application/vnd.openxmlformats-officedocument.theme+xml"/>
  <Override PartName="/ppt/slideLayouts/slideLayout42.xml" ContentType="application/vnd.openxmlformats-officedocument.presentationml.slideLayout+xml"/>
  <Override PartName="/ppt/theme/theme42.xml" ContentType="application/vnd.openxmlformats-officedocument.theme+xml"/>
  <Override PartName="/ppt/slideLayouts/slideLayout43.xml" ContentType="application/vnd.openxmlformats-officedocument.presentationml.slideLayout+xml"/>
  <Override PartName="/ppt/theme/theme43.xml" ContentType="application/vnd.openxmlformats-officedocument.theme+xml"/>
  <Override PartName="/ppt/slideLayouts/slideLayout44.xml" ContentType="application/vnd.openxmlformats-officedocument.presentationml.slideLayout+xml"/>
  <Override PartName="/ppt/theme/theme44.xml" ContentType="application/vnd.openxmlformats-officedocument.theme+xml"/>
  <Override PartName="/ppt/slideLayouts/slideLayout45.xml" ContentType="application/vnd.openxmlformats-officedocument.presentationml.slideLayout+xml"/>
  <Override PartName="/ppt/theme/theme45.xml" ContentType="application/vnd.openxmlformats-officedocument.theme+xml"/>
  <Override PartName="/ppt/slideLayouts/slideLayout46.xml" ContentType="application/vnd.openxmlformats-officedocument.presentationml.slideLayout+xml"/>
  <Override PartName="/ppt/theme/theme46.xml" ContentType="application/vnd.openxmlformats-officedocument.theme+xml"/>
  <Override PartName="/ppt/slideLayouts/slideLayout47.xml" ContentType="application/vnd.openxmlformats-officedocument.presentationml.slideLayout+xml"/>
  <Override PartName="/ppt/theme/theme47.xml" ContentType="application/vnd.openxmlformats-officedocument.theme+xml"/>
  <Override PartName="/ppt/slideLayouts/slideLayout48.xml" ContentType="application/vnd.openxmlformats-officedocument.presentationml.slideLayout+xml"/>
  <Override PartName="/ppt/theme/theme48.xml" ContentType="application/vnd.openxmlformats-officedocument.theme+xml"/>
  <Override PartName="/ppt/slideLayouts/slideLayout49.xml" ContentType="application/vnd.openxmlformats-officedocument.presentationml.slideLayout+xml"/>
  <Override PartName="/ppt/theme/theme49.xml" ContentType="application/vnd.openxmlformats-officedocument.theme+xml"/>
  <Override PartName="/ppt/slideLayouts/slideLayout50.xml" ContentType="application/vnd.openxmlformats-officedocument.presentationml.slideLayout+xml"/>
  <Override PartName="/ppt/theme/theme50.xml" ContentType="application/vnd.openxmlformats-officedocument.theme+xml"/>
  <Override PartName="/ppt/theme/theme5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5.svg" ContentType="image/sv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4" r:id="rId3"/>
    <p:sldMasterId id="2147483656" r:id="rId4"/>
    <p:sldMasterId id="2147483658" r:id="rId5"/>
    <p:sldMasterId id="2147483660" r:id="rId6"/>
    <p:sldMasterId id="2147483662" r:id="rId7"/>
    <p:sldMasterId id="2147483664" r:id="rId8"/>
    <p:sldMasterId id="2147483666" r:id="rId9"/>
    <p:sldMasterId id="2147483668" r:id="rId10"/>
    <p:sldMasterId id="2147483670" r:id="rId11"/>
    <p:sldMasterId id="2147483672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  <p:sldMasterId id="2147483696" r:id="rId24"/>
    <p:sldMasterId id="2147483698" r:id="rId25"/>
    <p:sldMasterId id="2147483700" r:id="rId26"/>
    <p:sldMasterId id="2147483702" r:id="rId27"/>
    <p:sldMasterId id="2147483704" r:id="rId28"/>
    <p:sldMasterId id="2147483706" r:id="rId29"/>
    <p:sldMasterId id="2147483708" r:id="rId30"/>
    <p:sldMasterId id="2147483710" r:id="rId31"/>
    <p:sldMasterId id="2147483712" r:id="rId32"/>
    <p:sldMasterId id="2147483714" r:id="rId33"/>
    <p:sldMasterId id="2147483716" r:id="rId34"/>
    <p:sldMasterId id="2147483718" r:id="rId35"/>
    <p:sldMasterId id="2147483720" r:id="rId36"/>
    <p:sldMasterId id="2147483722" r:id="rId37"/>
    <p:sldMasterId id="2147483724" r:id="rId38"/>
    <p:sldMasterId id="2147483726" r:id="rId39"/>
    <p:sldMasterId id="2147483728" r:id="rId40"/>
    <p:sldMasterId id="2147483730" r:id="rId41"/>
    <p:sldMasterId id="2147483732" r:id="rId42"/>
    <p:sldMasterId id="2147483734" r:id="rId43"/>
    <p:sldMasterId id="2147483736" r:id="rId44"/>
    <p:sldMasterId id="2147483738" r:id="rId45"/>
    <p:sldMasterId id="2147483740" r:id="rId46"/>
    <p:sldMasterId id="2147483742" r:id="rId47"/>
    <p:sldMasterId id="2147483744" r:id="rId48"/>
    <p:sldMasterId id="2147483746" r:id="rId49"/>
    <p:sldMasterId id="2147483748" r:id="rId50"/>
  </p:sldMasterIdLst>
  <p:notesMasterIdLst>
    <p:notesMasterId r:id="rId67"/>
  </p:notesMasterIdLst>
  <p:sldIdLst>
    <p:sldId id="256" r:id="rId51"/>
    <p:sldId id="301" r:id="rId52"/>
    <p:sldId id="325" r:id="rId53"/>
    <p:sldId id="314" r:id="rId54"/>
    <p:sldId id="349" r:id="rId55"/>
    <p:sldId id="350" r:id="rId56"/>
    <p:sldId id="326" r:id="rId57"/>
    <p:sldId id="351" r:id="rId58"/>
    <p:sldId id="330" r:id="rId59"/>
    <p:sldId id="352" r:id="rId60"/>
    <p:sldId id="332" r:id="rId61"/>
    <p:sldId id="353" r:id="rId62"/>
    <p:sldId id="335" r:id="rId63"/>
    <p:sldId id="354" r:id="rId64"/>
    <p:sldId id="348" r:id="rId65"/>
    <p:sldId id="465" r:id="rId6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" Target="slides/slide13.xml"/><Relationship Id="rId68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" Target="slides/slide3.xml"/><Relationship Id="rId58" Type="http://schemas.openxmlformats.org/officeDocument/2006/relationships/slide" Target="slides/slide8.xml"/><Relationship Id="rId66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1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" Target="slides/slide6.xml"/><Relationship Id="rId64" Type="http://schemas.openxmlformats.org/officeDocument/2006/relationships/slide" Target="slides/slide14.xml"/><Relationship Id="rId69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" Target="slides/slide9.xml"/><Relationship Id="rId67" Type="http://schemas.openxmlformats.org/officeDocument/2006/relationships/notesMaster" Target="notesMasters/notesMaster1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4.xml"/><Relationship Id="rId62" Type="http://schemas.openxmlformats.org/officeDocument/2006/relationships/slide" Target="slides/slide12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" Target="slides/slide7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" Target="slides/slide2.xml"/><Relationship Id="rId60" Type="http://schemas.openxmlformats.org/officeDocument/2006/relationships/slide" Target="slides/slide10.xml"/><Relationship Id="rId65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34" Type="http://schemas.openxmlformats.org/officeDocument/2006/relationships/slideMaster" Target="slideMasters/slideMaster34.xml"/><Relationship Id="rId50" Type="http://schemas.openxmlformats.org/officeDocument/2006/relationships/slideMaster" Target="slideMasters/slideMaster50.xml"/><Relationship Id="rId55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Folie mittels Klicken verschieben</a:t>
            </a: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Format der Notizen mittels Klicken bearbeiten</a:t>
            </a:r>
          </a:p>
        </p:txBody>
      </p:sp>
      <p:sp>
        <p:nvSpPr>
          <p:cNvPr id="2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&lt;Kopfzeile&gt;</a:t>
            </a:r>
          </a:p>
        </p:txBody>
      </p:sp>
      <p:sp>
        <p:nvSpPr>
          <p:cNvPr id="240" name="PlaceHolder 4"/>
          <p:cNvSpPr>
            <a:spLocks noGrp="1"/>
          </p:cNvSpPr>
          <p:nvPr>
            <p:ph type="dt" idx="13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  <p:sp>
        <p:nvSpPr>
          <p:cNvPr id="241" name="PlaceHolder 5"/>
          <p:cNvSpPr>
            <a:spLocks noGrp="1"/>
          </p:cNvSpPr>
          <p:nvPr>
            <p:ph type="ftr" idx="13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242" name="PlaceHolder 6"/>
          <p:cNvSpPr>
            <a:spLocks noGrp="1"/>
          </p:cNvSpPr>
          <p:nvPr>
            <p:ph type="sldNum" idx="13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buNone/>
            </a:pPr>
            <a:fld id="{13310EF1-5EF4-4CC0-92FB-AD13290EBB91}" type="slidenum">
              <a:rPr lang="de-DE" sz="1400" b="0" strike="noStrike" spc="-1">
                <a:solidFill>
                  <a:srgbClr val="000000"/>
                </a:solidFill>
                <a:latin typeface="Calibri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169ED-9F93-E4D7-5859-2A160F2E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>
            <a:extLst>
              <a:ext uri="{FF2B5EF4-FFF2-40B4-BE49-F238E27FC236}">
                <a16:creationId xmlns:a16="http://schemas.microsoft.com/office/drawing/2014/main" id="{51372E9B-00C0-6446-2EDE-263EEB5F40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>
            <a:extLst>
              <a:ext uri="{FF2B5EF4-FFF2-40B4-BE49-F238E27FC236}">
                <a16:creationId xmlns:a16="http://schemas.microsoft.com/office/drawing/2014/main" id="{B40EC90F-D7B2-11E5-5964-0187412DBBF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3">
            <a:extLst>
              <a:ext uri="{FF2B5EF4-FFF2-40B4-BE49-F238E27FC236}">
                <a16:creationId xmlns:a16="http://schemas.microsoft.com/office/drawing/2014/main" id="{FFE790FB-0161-709A-A218-178A5AE35F2B}"/>
              </a:ext>
            </a:extLst>
          </p:cNvPr>
          <p:cNvSpPr>
            <a:spLocks noGrp="1"/>
          </p:cNvSpPr>
          <p:nvPr>
            <p:ph type="sldNum" idx="1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1E3CFBF-10CD-4567-8A28-B92273AC29F5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2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1752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2AA80-85AE-C3B9-1640-564D7407E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>
            <a:extLst>
              <a:ext uri="{FF2B5EF4-FFF2-40B4-BE49-F238E27FC236}">
                <a16:creationId xmlns:a16="http://schemas.microsoft.com/office/drawing/2014/main" id="{C72A003F-71B4-469E-5074-78DF3489C3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>
            <a:extLst>
              <a:ext uri="{FF2B5EF4-FFF2-40B4-BE49-F238E27FC236}">
                <a16:creationId xmlns:a16="http://schemas.microsoft.com/office/drawing/2014/main" id="{06E87A65-D723-2F52-7994-A320C13BF7C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3">
            <a:extLst>
              <a:ext uri="{FF2B5EF4-FFF2-40B4-BE49-F238E27FC236}">
                <a16:creationId xmlns:a16="http://schemas.microsoft.com/office/drawing/2014/main" id="{51F9968C-7EC7-AEC3-E369-C72D62569160}"/>
              </a:ext>
            </a:extLst>
          </p:cNvPr>
          <p:cNvSpPr>
            <a:spLocks noGrp="1"/>
          </p:cNvSpPr>
          <p:nvPr>
            <p:ph type="sldNum" idx="1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1E3CFBF-10CD-4567-8A28-B92273AC29F5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585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596E0-FB4A-D9C8-A10B-1D59C2D95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>
            <a:extLst>
              <a:ext uri="{FF2B5EF4-FFF2-40B4-BE49-F238E27FC236}">
                <a16:creationId xmlns:a16="http://schemas.microsoft.com/office/drawing/2014/main" id="{364A1C5D-6014-4B56-A647-C0E20D2B3D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>
            <a:extLst>
              <a:ext uri="{FF2B5EF4-FFF2-40B4-BE49-F238E27FC236}">
                <a16:creationId xmlns:a16="http://schemas.microsoft.com/office/drawing/2014/main" id="{50A23900-6E8A-1C9D-87F4-06463544EEE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3">
            <a:extLst>
              <a:ext uri="{FF2B5EF4-FFF2-40B4-BE49-F238E27FC236}">
                <a16:creationId xmlns:a16="http://schemas.microsoft.com/office/drawing/2014/main" id="{DD4AAFCB-13D9-3576-56D2-CB9FE926C07D}"/>
              </a:ext>
            </a:extLst>
          </p:cNvPr>
          <p:cNvSpPr>
            <a:spLocks noGrp="1"/>
          </p:cNvSpPr>
          <p:nvPr>
            <p:ph type="sldNum" idx="1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1E3CFBF-10CD-4567-8A28-B92273AC29F5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5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6517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C4D03-812E-0658-F369-CC5EDFF55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>
            <a:extLst>
              <a:ext uri="{FF2B5EF4-FFF2-40B4-BE49-F238E27FC236}">
                <a16:creationId xmlns:a16="http://schemas.microsoft.com/office/drawing/2014/main" id="{D4D96F79-7B60-281C-F1D0-6EB3790FC9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>
            <a:extLst>
              <a:ext uri="{FF2B5EF4-FFF2-40B4-BE49-F238E27FC236}">
                <a16:creationId xmlns:a16="http://schemas.microsoft.com/office/drawing/2014/main" id="{9B5E36A9-82FF-AB9B-7FD9-54C7E8FB4ED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3">
            <a:extLst>
              <a:ext uri="{FF2B5EF4-FFF2-40B4-BE49-F238E27FC236}">
                <a16:creationId xmlns:a16="http://schemas.microsoft.com/office/drawing/2014/main" id="{91DC92B6-EF1D-6FC8-C790-19350202C0D9}"/>
              </a:ext>
            </a:extLst>
          </p:cNvPr>
          <p:cNvSpPr>
            <a:spLocks noGrp="1"/>
          </p:cNvSpPr>
          <p:nvPr>
            <p:ph type="sldNum" idx="1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1E3CFBF-10CD-4567-8A28-B92273AC29F5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7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369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07AC5-FECE-2C47-A9C1-3897DB272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>
            <a:extLst>
              <a:ext uri="{FF2B5EF4-FFF2-40B4-BE49-F238E27FC236}">
                <a16:creationId xmlns:a16="http://schemas.microsoft.com/office/drawing/2014/main" id="{D0334CC5-0436-AA54-F13B-D92A00BF9F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>
            <a:extLst>
              <a:ext uri="{FF2B5EF4-FFF2-40B4-BE49-F238E27FC236}">
                <a16:creationId xmlns:a16="http://schemas.microsoft.com/office/drawing/2014/main" id="{251CE946-383A-CAE7-EC64-047C815D0F2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3">
            <a:extLst>
              <a:ext uri="{FF2B5EF4-FFF2-40B4-BE49-F238E27FC236}">
                <a16:creationId xmlns:a16="http://schemas.microsoft.com/office/drawing/2014/main" id="{AFCB27E6-716C-5A9A-7D6B-CFA5AC21AF7F}"/>
              </a:ext>
            </a:extLst>
          </p:cNvPr>
          <p:cNvSpPr>
            <a:spLocks noGrp="1"/>
          </p:cNvSpPr>
          <p:nvPr>
            <p:ph type="sldNum" idx="1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1E3CFBF-10CD-4567-8A28-B92273AC29F5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9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37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606E7-9DBF-2DD9-8935-18C0AB8B9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>
            <a:extLst>
              <a:ext uri="{FF2B5EF4-FFF2-40B4-BE49-F238E27FC236}">
                <a16:creationId xmlns:a16="http://schemas.microsoft.com/office/drawing/2014/main" id="{51832B7D-A70C-34B0-DDE4-B6C158D78C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>
            <a:extLst>
              <a:ext uri="{FF2B5EF4-FFF2-40B4-BE49-F238E27FC236}">
                <a16:creationId xmlns:a16="http://schemas.microsoft.com/office/drawing/2014/main" id="{2D2EAC48-B531-5704-2925-5B46F570DC1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3">
            <a:extLst>
              <a:ext uri="{FF2B5EF4-FFF2-40B4-BE49-F238E27FC236}">
                <a16:creationId xmlns:a16="http://schemas.microsoft.com/office/drawing/2014/main" id="{CCCDC7CF-328B-F8B2-4DA2-51F336B89143}"/>
              </a:ext>
            </a:extLst>
          </p:cNvPr>
          <p:cNvSpPr>
            <a:spLocks noGrp="1"/>
          </p:cNvSpPr>
          <p:nvPr>
            <p:ph type="sldNum" idx="1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1E3CFBF-10CD-4567-8A28-B92273AC29F5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11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835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12EF3-10FF-8CA5-2F0F-B1AD3947E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>
            <a:extLst>
              <a:ext uri="{FF2B5EF4-FFF2-40B4-BE49-F238E27FC236}">
                <a16:creationId xmlns:a16="http://schemas.microsoft.com/office/drawing/2014/main" id="{2F51CB3B-E1F4-AFBC-FBE7-86737CD900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>
            <a:extLst>
              <a:ext uri="{FF2B5EF4-FFF2-40B4-BE49-F238E27FC236}">
                <a16:creationId xmlns:a16="http://schemas.microsoft.com/office/drawing/2014/main" id="{B24AA441-6105-F0DE-647F-F93006BF4DF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3">
            <a:extLst>
              <a:ext uri="{FF2B5EF4-FFF2-40B4-BE49-F238E27FC236}">
                <a16:creationId xmlns:a16="http://schemas.microsoft.com/office/drawing/2014/main" id="{E332DCCB-26D3-A95B-DF31-BEE387543AA6}"/>
              </a:ext>
            </a:extLst>
          </p:cNvPr>
          <p:cNvSpPr>
            <a:spLocks noGrp="1"/>
          </p:cNvSpPr>
          <p:nvPr>
            <p:ph type="sldNum" idx="1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1E3CFBF-10CD-4567-8A28-B92273AC29F5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13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291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itel -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8D3367B-15E4-4023-AB2D-1083B8AD0023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94B02A32-185F-4DC6-A17B-B52C2068659E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41B930C-CF18-4815-80C0-E9E4BEE6DD08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8483D91D-7D0A-4441-81B9-50E1A5FBE088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0D04E312-6101-458B-96BF-F5EE96A7BEB5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DBFBF068-750D-4520-8827-0483B8ECF91D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11FD92A4-7764-44EB-AC59-871B2C43B6AC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95050CF0-1E10-46A5-8B99-97400580D7A1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0C6F360E-E32A-4DCB-B7C5-14C9945B2122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F8F78F29-316A-44F8-B0D1-C061A6B5A5DA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tand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25DDD291-5C1B-45A8-B2A1-3D306E8A381A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0ED497A3-2D4B-4931-BAB6-3F6B4419641E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ndar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lstStyle/>
          <a:p>
            <a:fld id="{25B2386E-7413-46F5-BAEF-5CBAD17E08A4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tandar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A5E0D96D-F3D1-42BA-9259-00989D2B59C4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ndar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C0FFDD1F-2E4F-49F3-A158-D275A4B9FCF9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tandard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5BC46BE0-77C6-4D3F-968E-F5A7637C22B2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ndard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lstStyle/>
          <a:p>
            <a:fld id="{3EB0EB79-9111-423F-913E-840DC5461C66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ndard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lstStyle/>
          <a:p>
            <a:fld id="{89EB2E15-5E72-421D-8187-8FEC35CAEE75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ndard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lstStyle/>
          <a:p>
            <a:fld id="{5DD0B0AF-DB1C-400B-92CF-E03FE9804A97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ndard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8"/>
          </p:nvPr>
        </p:nvSpPr>
        <p:spPr/>
        <p:txBody>
          <a:bodyPr/>
          <a:lstStyle/>
          <a:p>
            <a:fld id="{34C92D39-D158-47A6-AA40-821C79A167C4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tandard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lstStyle/>
          <a:p>
            <a:fld id="{7D3672EE-3260-462E-920A-C5FDD4B5A470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tandard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lstStyle/>
          <a:p>
            <a:fld id="{F98BAA0C-08D8-4608-BB86-8BC7A887FDA1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7"/>
          </p:nvPr>
        </p:nvSpPr>
        <p:spPr/>
        <p:txBody>
          <a:bodyPr/>
          <a:lstStyle/>
          <a:p>
            <a:fld id="{FEFEC1F4-3425-4EB0-A37E-1ACF227283ED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ndard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lstStyle/>
          <a:p>
            <a:fld id="{0CBFC8C5-C936-4313-B666-F6B8CC2B8AA0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tandard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3"/>
          </p:nvPr>
        </p:nvSpPr>
        <p:spPr/>
        <p:txBody>
          <a:bodyPr/>
          <a:lstStyle/>
          <a:p>
            <a:fld id="{1102767B-00CF-42C9-8927-3C9327AA9155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8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ndard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lstStyle/>
          <a:p>
            <a:fld id="{56B65465-1AD2-40AB-A56E-CC6C3A87D87C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tandard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9"/>
          </p:nvPr>
        </p:nvSpPr>
        <p:spPr/>
        <p:txBody>
          <a:bodyPr/>
          <a:lstStyle/>
          <a:p>
            <a:fld id="{646AC7C8-130E-44B1-8477-9425113BB5A1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ndard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lstStyle/>
          <a:p>
            <a:fld id="{D8681969-86AC-4B1E-941A-502B980B5E01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ndard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/>
        <p:txBody>
          <a:bodyPr/>
          <a:lstStyle/>
          <a:p>
            <a:fld id="{1C5E41C8-8B80-40A2-8D24-2AE378535ECE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ndard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lstStyle/>
          <a:p>
            <a:fld id="{5737AECF-E759-489C-8B05-38536A6AFC4E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ndard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1"/>
          </p:nvPr>
        </p:nvSpPr>
        <p:spPr/>
        <p:txBody>
          <a:bodyPr/>
          <a:lstStyle/>
          <a:p>
            <a:fld id="{0108E49E-AD4E-4D1C-841B-99A50FD99DAA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tandard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lstStyle/>
          <a:p>
            <a:fld id="{A59302BA-565A-44CE-AACF-39C0B989FC7A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tandard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7"/>
          </p:nvPr>
        </p:nvSpPr>
        <p:spPr/>
        <p:txBody>
          <a:bodyPr/>
          <a:lstStyle/>
          <a:p>
            <a:fld id="{A5515EEA-E949-4A83-ABFD-1C8E9FA761A1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0"/>
          </p:nvPr>
        </p:nvSpPr>
        <p:spPr/>
        <p:txBody>
          <a:bodyPr/>
          <a:lstStyle/>
          <a:p>
            <a:fld id="{ABA64B62-712B-4543-9F2B-83E490F6806F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1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ndard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lstStyle/>
          <a:p>
            <a:fld id="{C7D6FA97-8031-4600-AA75-1EB0EA9C8E39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tandard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6"/>
          </p:nvPr>
        </p:nvSpPr>
        <p:spPr/>
        <p:txBody>
          <a:bodyPr/>
          <a:lstStyle/>
          <a:p>
            <a:fld id="{52267B65-DD59-4BF6-8FCC-1381C547F480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1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ndard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lstStyle/>
          <a:p>
            <a:fld id="{73ECA128-E287-49DD-A07D-465840796B3C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tandard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2"/>
          </p:nvPr>
        </p:nvSpPr>
        <p:spPr/>
        <p:txBody>
          <a:bodyPr/>
          <a:lstStyle/>
          <a:p>
            <a:fld id="{488F7F25-1C1D-4F0E-8A23-4945623BCAF8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ndard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5"/>
          </p:nvPr>
        </p:nvSpPr>
        <p:spPr/>
        <p:txBody>
          <a:bodyPr/>
          <a:lstStyle/>
          <a:p>
            <a:fld id="{DEBE52E5-2B76-4573-B858-B0C48A5070DD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ndard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lstStyle/>
          <a:p>
            <a:fld id="{45B3F5BE-9048-4958-8FE6-122DDA631201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Inhalt -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ndard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lstStyle/>
          <a:p>
            <a:fld id="{0065FDAF-A89B-492E-839C-997CF763899A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Inhalt - Bild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00B5062-19AF-44E5-AE0B-80A0932927B5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7ED82E1-AFAB-46B4-9D45-F8F2347FF225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8FFEC36-E4C1-41BC-8D5B-5B89A4D712C2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4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5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6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37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38.xml"/></Relationships>
</file>

<file path=ppt/slideMasters/_rels/slideMaster39.xml.rels><?xml version="1.0" encoding="UTF-8" standalone="yes"?>
<Relationships xmlns="http://schemas.openxmlformats.org/package/2006/relationships"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Masters/_rels/slideMaster40.xml.rels><?xml version="1.0" encoding="UTF-8" standalone="yes"?>
<Relationships xmlns="http://schemas.openxmlformats.org/package/2006/relationships"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40.xml"/></Relationships>
</file>

<file path=ppt/slideMasters/_rels/slideMaster4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41.xml"/></Relationships>
</file>

<file path=ppt/slideMasters/_rels/slideMaster42.xml.rels><?xml version="1.0" encoding="UTF-8" standalone="yes"?>
<Relationships xmlns="http://schemas.openxmlformats.org/package/2006/relationships"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42.xml"/></Relationships>
</file>

<file path=ppt/slideMasters/_rels/slideMaster43.xml.rels><?xml version="1.0" encoding="UTF-8" standalone="yes"?>
<Relationships xmlns="http://schemas.openxmlformats.org/package/2006/relationships"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43.xml"/></Relationships>
</file>

<file path=ppt/slideMasters/_rels/slideMaster4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44.xml"/></Relationships>
</file>

<file path=ppt/slideMasters/_rels/slideMaster45.xml.rels><?xml version="1.0" encoding="UTF-8" standalone="yes"?>
<Relationships xmlns="http://schemas.openxmlformats.org/package/2006/relationships"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45.xml"/></Relationships>
</file>

<file path=ppt/slideMasters/_rels/slideMaster46.xml.rels><?xml version="1.0" encoding="UTF-8" standalone="yes"?>
<Relationships xmlns="http://schemas.openxmlformats.org/package/2006/relationships"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46.xml"/></Relationships>
</file>

<file path=ppt/slideMasters/_rels/slideMaster47.xml.rels><?xml version="1.0" encoding="UTF-8" standalone="yes"?>
<Relationships xmlns="http://schemas.openxmlformats.org/package/2006/relationships"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47.xml"/></Relationships>
</file>

<file path=ppt/slideMasters/_rels/slideMaster48.xml.rels><?xml version="1.0" encoding="UTF-8" standalone="yes"?>
<Relationships xmlns="http://schemas.openxmlformats.org/package/2006/relationships"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48.xml"/></Relationships>
</file>

<file path=ppt/slideMasters/_rels/slideMaster49.xml.rels><?xml version="1.0" encoding="UTF-8" standalone="yes"?>
<Relationships xmlns="http://schemas.openxmlformats.org/package/2006/relationships"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Masters/_rels/slideMaster50.xml.rels><?xml version="1.0" encoding="UTF-8" standalone="yes"?>
<Relationships xmlns="http://schemas.openxmlformats.org/package/2006/relationships"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1668600"/>
            <a:ext cx="12191040" cy="5188320"/>
          </a:xfrm>
          <a:custGeom>
            <a:avLst/>
            <a:gdLst>
              <a:gd name="textAreaLeft" fmla="*/ 0 w 12191040"/>
              <a:gd name="textAreaRight" fmla="*/ 12192120 w 12191040"/>
              <a:gd name="textAreaTop" fmla="*/ 0 h 5188320"/>
              <a:gd name="textAreaBottom" fmla="*/ 5189400 h 5188320"/>
            </a:gdLst>
            <a:ahLst/>
            <a:cxnLst/>
            <a:rect l="textAreaLeft" t="textAreaTop" r="textAreaRight" b="textAreaBottom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" name="Grafik 6"/>
          <p:cNvPicPr/>
          <p:nvPr/>
        </p:nvPicPr>
        <p:blipFill>
          <a:blip r:embed="rId3"/>
          <a:stretch/>
        </p:blipFill>
        <p:spPr>
          <a:xfrm>
            <a:off x="9388080" y="378720"/>
            <a:ext cx="2248920" cy="772920"/>
          </a:xfrm>
          <a:prstGeom prst="rect">
            <a:avLst/>
          </a:prstGeom>
          <a:ln w="0">
            <a:noFill/>
          </a:ln>
        </p:spPr>
      </p:pic>
      <p:sp>
        <p:nvSpPr>
          <p:cNvPr id="2" name="Textfeld 3"/>
          <p:cNvSpPr/>
          <p:nvPr/>
        </p:nvSpPr>
        <p:spPr>
          <a:xfrm>
            <a:off x="12292920" y="5534640"/>
            <a:ext cx="310140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Titelseiten – Platzhalter für Sublogo ändern: 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Direkt auf dieser Folie &gt; Bild anklicken &gt; Rechtsklick &gt; Bild einfügen</a:t>
            </a:r>
            <a:br>
              <a:rPr sz="1000"/>
            </a:br>
            <a:br>
              <a:rPr sz="1000"/>
            </a:b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Bild an Rahmen anpassen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: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Bild anklicken &gt; Bildformat &gt; Zuschneiden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im Dropdown „Einpassen“ wählen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ggf. Bild nochmals neu positionieren 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feld 3"/>
          <p:cNvSpPr/>
          <p:nvPr/>
        </p:nvSpPr>
        <p:spPr>
          <a:xfrm>
            <a:off x="-2031120" y="2620440"/>
            <a:ext cx="202032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Platzhalterbild ersetzen: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Bild löschen und durch neues Bild ersetzen &gt; über Bildformat &gt; Zuschneiden im Rahmen ggf. nachpositionieren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feld 4"/>
          <p:cNvSpPr/>
          <p:nvPr/>
        </p:nvSpPr>
        <p:spPr>
          <a:xfrm>
            <a:off x="10080" y="-313560"/>
            <a:ext cx="1702440" cy="2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V1: Titelfolie mit Bild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Aptos"/>
              </a:rPr>
              <a:t>Format des Titeltextes durch Klicken bearbeiten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Siebte Gliederungsebene</a:t>
            </a:r>
          </a:p>
        </p:txBody>
      </p:sp>
      <p:sp>
        <p:nvSpPr>
          <p:cNvPr id="59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60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75CBFC0-710F-4CEE-AB15-481C51A9A48A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00ECB9F-3A15-4156-B977-3FAE0D69A205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Aptos"/>
              </a:rPr>
              <a:t>Format des Titeltextes durch Klicken bearbeiten</a:t>
            </a: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Siebte Gliederungsebene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Siebte Gliederungsebene</a:t>
            </a:r>
          </a:p>
        </p:txBody>
      </p:sp>
      <p:sp>
        <p:nvSpPr>
          <p:cNvPr id="70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71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F0BFD45-A54A-47A5-91ED-6CE7ED023ED8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81F9D14-1B42-4BFF-AC96-F9557F2160D7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Aptos"/>
              </a:rPr>
              <a:t>Format des Titeltextes durch Klicken bearbeiten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09A02A8-1D83-4546-BA7C-E948A49A19BD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6EAD286-368E-451B-8B5E-F82287CD7349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D00A666-8635-467A-AC27-1CD7E1AF6E0C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91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887CBC8-47B1-4106-8422-0DA067543EE1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Aptos"/>
              </a:rPr>
              <a:t>Format des Titeltextes durch Klicken bearbeiten</a:t>
            </a:r>
          </a:p>
        </p:txBody>
      </p:sp>
      <p:sp>
        <p:nvSpPr>
          <p:cNvPr id="94" name="PlaceHolder 2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7FD6E92-20DC-4B7F-800A-F0B6623922A5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7A0DBB8-1623-4E7A-ABF2-CFE9DF713BED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1668600"/>
            <a:ext cx="12191040" cy="5188320"/>
          </a:xfrm>
          <a:custGeom>
            <a:avLst/>
            <a:gdLst>
              <a:gd name="textAreaLeft" fmla="*/ 0 w 12191040"/>
              <a:gd name="textAreaRight" fmla="*/ 12192120 w 12191040"/>
              <a:gd name="textAreaTop" fmla="*/ 0 h 5188320"/>
              <a:gd name="textAreaBottom" fmla="*/ 5189400 h 5188320"/>
            </a:gdLst>
            <a:ahLst/>
            <a:cxnLst/>
            <a:rect l="textAreaLeft" t="textAreaTop" r="textAreaRight" b="textAreaBottom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" name="Grafik 6"/>
          <p:cNvPicPr/>
          <p:nvPr/>
        </p:nvPicPr>
        <p:blipFill>
          <a:blip r:embed="rId3"/>
          <a:stretch/>
        </p:blipFill>
        <p:spPr>
          <a:xfrm>
            <a:off x="9388080" y="378720"/>
            <a:ext cx="2248920" cy="772920"/>
          </a:xfrm>
          <a:prstGeom prst="rect">
            <a:avLst/>
          </a:prstGeom>
          <a:ln w="0">
            <a:noFill/>
          </a:ln>
        </p:spPr>
      </p:pic>
      <p:sp>
        <p:nvSpPr>
          <p:cNvPr id="7" name="Textfeld 3"/>
          <p:cNvSpPr/>
          <p:nvPr/>
        </p:nvSpPr>
        <p:spPr>
          <a:xfrm>
            <a:off x="12292920" y="5534640"/>
            <a:ext cx="310140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Titelseiten – Platzhalter für Sublogo ändern: 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Direkt auf dieser Folie &gt; Bild anklicken &gt; Rechtsklick &gt; Bild einfügen</a:t>
            </a:r>
            <a:br>
              <a:rPr sz="1000"/>
            </a:br>
            <a:br>
              <a:rPr sz="1000"/>
            </a:b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Bild an Rahmen anpassen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: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Bild anklicken &gt; Bildformat &gt; Zuschneiden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im Dropdown „Einpassen“ wählen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ggf. Bild nochmals neu positionieren 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Textfeld 4"/>
          <p:cNvSpPr/>
          <p:nvPr/>
        </p:nvSpPr>
        <p:spPr>
          <a:xfrm>
            <a:off x="10080" y="-313560"/>
            <a:ext cx="1702440" cy="2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V2: Titelfolie ohne Bild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chemeClr val="dk1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D650344-9D6B-4D8A-AC93-D91FF65EE079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Aptos"/>
              </a:rPr>
              <a:t>Format des Titeltextes durch Klicken bearbeiten</a:t>
            </a: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Siebte Gliederungsebene</a:t>
            </a:r>
          </a:p>
        </p:txBody>
      </p:sp>
      <p:sp>
        <p:nvSpPr>
          <p:cNvPr id="107" name="PlaceHolder 3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00D7970-6B51-4E84-9C97-94CAF651F671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0BB5629-F647-4C85-82C2-2F80D07E5A20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Aptos"/>
              </a:rPr>
              <a:t>Format des Titeltextes durch Klicken bearbeiten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Siebte Gliederungsebene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Siebte Gliederungsebene</a:t>
            </a:r>
          </a:p>
        </p:txBody>
      </p:sp>
      <p:sp>
        <p:nvSpPr>
          <p:cNvPr id="118" name="PlaceHolder 4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EF4C69C-1B56-4CC3-9565-77D223180A26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F53FB18-2F4D-430C-A700-B4FDC516E596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Aptos"/>
              </a:rPr>
              <a:t>Format des Titeltextes durch Klicken bearbeiten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B2808EA-2E1E-4831-AED7-44D4D7418199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E7BC07E-D2A3-4ACB-8699-2CBB3A7FA535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A0684C4-B2EB-403D-8C94-52E8F1FCF925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D7CEE6F-FD22-4318-A105-5D7176F89465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Aptos"/>
              </a:rPr>
              <a:t>Format des Titeltextes durch Klicken bearbeiten</a:t>
            </a:r>
          </a:p>
        </p:txBody>
      </p:sp>
      <p:sp>
        <p:nvSpPr>
          <p:cNvPr id="142" name="PlaceHolder 2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59AEF2E-1112-4B21-ABFD-98BCFA9AF60F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"/>
          <p:cNvSpPr/>
          <p:nvPr/>
        </p:nvSpPr>
        <p:spPr>
          <a:xfrm>
            <a:off x="0" y="5748120"/>
            <a:ext cx="12193920" cy="1108800"/>
          </a:xfrm>
          <a:custGeom>
            <a:avLst/>
            <a:gdLst>
              <a:gd name="textAreaLeft" fmla="*/ 0 w 12193920"/>
              <a:gd name="textAreaRight" fmla="*/ 12195000 w 12193920"/>
              <a:gd name="textAreaTop" fmla="*/ 0 h 1108800"/>
              <a:gd name="textAreaBottom" fmla="*/ 1109880 h 1108800"/>
            </a:gdLst>
            <a:ahLst/>
            <a:cxnLst/>
            <a:rect l="textAreaLeft" t="textAreaTop" r="textAreaRight" b="textAreaBottom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0" name="Grafik 7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614600" y="378000"/>
            <a:ext cx="1003320" cy="765000"/>
          </a:xfrm>
          <a:prstGeom prst="rect">
            <a:avLst/>
          </a:prstGeom>
          <a:ln w="0">
            <a:noFill/>
          </a:ln>
        </p:spPr>
      </p:pic>
      <p:sp>
        <p:nvSpPr>
          <p:cNvPr id="21" name="Textfeld 11"/>
          <p:cNvSpPr/>
          <p:nvPr/>
        </p:nvSpPr>
        <p:spPr>
          <a:xfrm>
            <a:off x="12292920" y="5613120"/>
            <a:ext cx="310140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Folgeseiten – Platzhalter für Sublogo ändern: 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Folienmaster &gt; Nr. 2 bearbeiten &gt; Bild anklicken &gt; Rechtsklick &gt; Bild einfügen</a:t>
            </a:r>
            <a:br>
              <a:rPr sz="1000"/>
            </a:br>
            <a:br>
              <a:rPr sz="1000"/>
            </a:b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Bild an Rahmen anpassen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: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Bild anklicken &gt; Bildformat &gt; Zuschneiden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im Dropdown „Einpassen“ wählen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ggf. Bild nochmals neu positionieren 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Textfeld 12"/>
          <p:cNvSpPr/>
          <p:nvPr/>
        </p:nvSpPr>
        <p:spPr>
          <a:xfrm>
            <a:off x="-2243880" y="6474600"/>
            <a:ext cx="22222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Informationen in Fußzeile ändern: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Folienmaster &gt; Nr. 2 bearbeiten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Textfeld 18"/>
          <p:cNvSpPr/>
          <p:nvPr/>
        </p:nvSpPr>
        <p:spPr>
          <a:xfrm>
            <a:off x="550800" y="6312600"/>
            <a:ext cx="107352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1200" b="0" strike="noStrike" spc="-1">
                <a:solidFill>
                  <a:schemeClr val="lt1"/>
                </a:solidFill>
                <a:latin typeface="Arial"/>
              </a:rPr>
              <a:t>Seite </a:t>
            </a:r>
            <a:fld id="{7BE3E13C-CC16-428D-AFE6-A454157A0C79}" type="slidenum">
              <a:rPr lang="de-DE" sz="1200" b="0" strike="noStrike" spc="-1">
                <a:solidFill>
                  <a:schemeClr val="lt1"/>
                </a:solidFill>
                <a:latin typeface="Arial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Textfeld 19"/>
          <p:cNvSpPr/>
          <p:nvPr/>
        </p:nvSpPr>
        <p:spPr>
          <a:xfrm>
            <a:off x="1625760" y="6357286"/>
            <a:ext cx="7614360" cy="2702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914400">
              <a:lnSpc>
                <a:spcPts val="2401"/>
              </a:lnSpc>
            </a:pPr>
            <a:r>
              <a:rPr lang="de-DE" sz="1200" b="0" strike="noStrike" spc="-1" dirty="0">
                <a:solidFill>
                  <a:schemeClr val="lt1"/>
                </a:solidFill>
                <a:latin typeface="Arial"/>
              </a:rPr>
              <a:t>Wissenschaftskommunikation im MINT-Bereich SS25 | 20.05.25</a:t>
            </a:r>
            <a:endParaRPr lang="de-DE" sz="1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chemeClr val="dk1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7F08D37-93B5-4DA2-A93B-0409B3B167CB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880D5CD-508E-4338-89A6-AB9F82FE6156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Aptos"/>
              </a:rPr>
              <a:t>Format des Titeltextes durch Klicken bearbeiten</a:t>
            </a: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Siebte Gliederungsebene</a:t>
            </a:r>
          </a:p>
        </p:txBody>
      </p:sp>
      <p:sp>
        <p:nvSpPr>
          <p:cNvPr id="155" name="PlaceHolder 3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A3F8EE6-5B0B-45B1-B47B-7AA1803C9D15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ftr" idx="7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Num" idx="8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EC74942-FBFA-4F83-9009-044621AC7DBB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dt" idx="8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Aptos"/>
              </a:rPr>
              <a:t>Format des Titeltextes durch Klicken bearbeiten</a:t>
            </a: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Siebte Gliederungsebene</a:t>
            </a: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Siebte Gliederungsebene</a:t>
            </a:r>
          </a:p>
        </p:txBody>
      </p:sp>
      <p:sp>
        <p:nvSpPr>
          <p:cNvPr id="166" name="PlaceHolder 4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sldNum" idx="8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16143ED-7B66-4CD9-AB8D-8E0FE1F8FBB0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dt" idx="8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ftr" idx="8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Num" idx="8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516AA78-B6FF-435B-A57C-271EB40F365F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dt" idx="8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Aptos"/>
              </a:rPr>
              <a:t>Format des Titeltextes durch Klicken bearbeiten</a:t>
            </a:r>
          </a:p>
        </p:txBody>
      </p:sp>
      <p:sp>
        <p:nvSpPr>
          <p:cNvPr id="176" name="PlaceHolder 2"/>
          <p:cNvSpPr>
            <a:spLocks noGrp="1"/>
          </p:cNvSpPr>
          <p:nvPr>
            <p:ph type="ftr" idx="8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8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3F3D0E4-90BD-4660-91F4-1E7CF094C6CB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dt" idx="9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ftr" idx="9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Num" idx="9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D59CB38-5925-4232-A3EB-65092CA8E102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dt" idx="9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ftr" idx="9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ldNum" idx="9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F7A1E44-B9E1-4DC6-A3F0-7AADDCFC0F1F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dt" idx="9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ftr" idx="9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ldNum" idx="9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94FDAE8-EC4A-42F3-892B-22403DAEFDBA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dt" idx="9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hteck 1"/>
          <p:cNvSpPr/>
          <p:nvPr/>
        </p:nvSpPr>
        <p:spPr>
          <a:xfrm>
            <a:off x="0" y="5748120"/>
            <a:ext cx="12193920" cy="1108800"/>
          </a:xfrm>
          <a:custGeom>
            <a:avLst/>
            <a:gdLst>
              <a:gd name="textAreaLeft" fmla="*/ 0 w 12193920"/>
              <a:gd name="textAreaRight" fmla="*/ 12195000 w 12193920"/>
              <a:gd name="textAreaTop" fmla="*/ 0 h 1108800"/>
              <a:gd name="textAreaBottom" fmla="*/ 1109880 h 1108800"/>
            </a:gdLst>
            <a:ahLst/>
            <a:cxnLst/>
            <a:rect l="textAreaLeft" t="textAreaTop" r="textAreaRight" b="textAreaBottom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8" name="Grafik 7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614600" y="378000"/>
            <a:ext cx="1003320" cy="765000"/>
          </a:xfrm>
          <a:prstGeom prst="rect">
            <a:avLst/>
          </a:prstGeom>
          <a:ln w="0">
            <a:noFill/>
          </a:ln>
        </p:spPr>
      </p:pic>
      <p:sp>
        <p:nvSpPr>
          <p:cNvPr id="29" name="Textfeld 11"/>
          <p:cNvSpPr/>
          <p:nvPr/>
        </p:nvSpPr>
        <p:spPr>
          <a:xfrm>
            <a:off x="12292920" y="5613120"/>
            <a:ext cx="310140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Folgeseiten – Platzhalter für Sublogo ändern: 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Folienmaster &gt; Nr. 2 bearbeiten &gt; Bild anklicken &gt; Rechtsklick &gt; Bild einfügen</a:t>
            </a:r>
            <a:br>
              <a:rPr sz="1000"/>
            </a:br>
            <a:br>
              <a:rPr sz="1000"/>
            </a:b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Bild an Rahmen anpassen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: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Bild anklicken &gt; Bildformat &gt; Zuschneiden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im Dropdown „Einpassen“ wählen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ggf. Bild nochmals neu positionieren 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Textfeld 12"/>
          <p:cNvSpPr/>
          <p:nvPr/>
        </p:nvSpPr>
        <p:spPr>
          <a:xfrm>
            <a:off x="-2243880" y="6474600"/>
            <a:ext cx="22222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Informationen in Fußzeile ändern: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Folienmaster &gt; Nr. 2 bearbeiten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Textfeld 18"/>
          <p:cNvSpPr/>
          <p:nvPr/>
        </p:nvSpPr>
        <p:spPr>
          <a:xfrm>
            <a:off x="550800" y="6312600"/>
            <a:ext cx="107352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1200" b="0" strike="noStrike" spc="-1">
                <a:solidFill>
                  <a:schemeClr val="lt1"/>
                </a:solidFill>
                <a:latin typeface="Arial"/>
              </a:rPr>
              <a:t>Seite </a:t>
            </a:r>
            <a:fld id="{995979A5-B85C-4A1F-B26C-8CFA9C6B8038}" type="slidenum">
              <a:rPr lang="de-DE" sz="1200" b="0" strike="noStrike" spc="-1">
                <a:solidFill>
                  <a:schemeClr val="lt1"/>
                </a:solidFill>
                <a:latin typeface="Arial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Textfeld 19"/>
          <p:cNvSpPr/>
          <p:nvPr/>
        </p:nvSpPr>
        <p:spPr>
          <a:xfrm>
            <a:off x="1625760" y="6357286"/>
            <a:ext cx="7614360" cy="2702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914400">
              <a:lnSpc>
                <a:spcPts val="2401"/>
              </a:lnSpc>
            </a:pPr>
            <a:r>
              <a:rPr lang="de-DE" sz="1200" b="0" strike="noStrike" spc="-1" dirty="0">
                <a:solidFill>
                  <a:schemeClr val="lt1"/>
                </a:solidFill>
                <a:latin typeface="Arial"/>
              </a:rPr>
              <a:t>Wissenschaftskommunikation im MINT-Bereich SS25 | 20.05.25</a:t>
            </a:r>
            <a:endParaRPr lang="de-DE" sz="1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Aptos"/>
              </a:rPr>
              <a:t>Format des Titeltextes durch Klicken bearbeiten</a:t>
            </a:r>
          </a:p>
        </p:txBody>
      </p:sp>
      <p:sp>
        <p:nvSpPr>
          <p:cNvPr id="190" name="PlaceHolder 2"/>
          <p:cNvSpPr>
            <a:spLocks noGrp="1"/>
          </p:cNvSpPr>
          <p:nvPr>
            <p:ph type="ftr" idx="10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10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F401F80-A2B9-4BF3-A49A-19D7C94B61E3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dt" idx="10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ftr" idx="10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Num" idx="10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CEDB6FC-3357-4B27-89FF-69D7B4B40C2C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dt" idx="10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ftr" idx="10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ldNum" idx="10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B729744-98B7-4FFE-A66B-3BAC1B38B776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dt" idx="10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Aptos"/>
              </a:rPr>
              <a:t>Format des Titeltextes durch Klicken bearbeiten</a:t>
            </a: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Siebte Gliederungsebene</a:t>
            </a:r>
          </a:p>
        </p:txBody>
      </p:sp>
      <p:sp>
        <p:nvSpPr>
          <p:cNvPr id="203" name="PlaceHolder 3"/>
          <p:cNvSpPr>
            <a:spLocks noGrp="1"/>
          </p:cNvSpPr>
          <p:nvPr>
            <p:ph type="ftr" idx="10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sldNum" idx="11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F9BD260-BF69-4D8C-8A3E-7DC5444C7810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 type="dt" idx="11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ftr" idx="11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ldNum" idx="11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075E5C8-A65D-4BA8-9D19-1EF13E413AFD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 idx="11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Aptos"/>
              </a:rPr>
              <a:t>Format des Titeltextes durch Klicken bearbeiten</a:t>
            </a: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Siebte Gliederungsebene</a:t>
            </a: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Siebte Gliederungsebene</a:t>
            </a:r>
          </a:p>
        </p:txBody>
      </p:sp>
      <p:sp>
        <p:nvSpPr>
          <p:cNvPr id="214" name="PlaceHolder 4"/>
          <p:cNvSpPr>
            <a:spLocks noGrp="1"/>
          </p:cNvSpPr>
          <p:nvPr>
            <p:ph type="ftr" idx="11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sldNum" idx="11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F639085-9C29-4271-9EA3-4BB2B3D38007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dt" idx="11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ftr" idx="11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ldNum" idx="11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372C90A-856F-43B7-BFEB-569518DD2A52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dt" idx="12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Aptos"/>
              </a:rPr>
              <a:t>Format des Titeltextes durch Klicken bearbeiten</a:t>
            </a:r>
          </a:p>
        </p:txBody>
      </p:sp>
      <p:sp>
        <p:nvSpPr>
          <p:cNvPr id="224" name="PlaceHolder 2"/>
          <p:cNvSpPr>
            <a:spLocks noGrp="1"/>
          </p:cNvSpPr>
          <p:nvPr>
            <p:ph type="ftr" idx="12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12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062F044-8EC0-4D4B-9203-113E5095AFEF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dt" idx="12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ftr" idx="12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ldNum" idx="12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EE09A92-5AA0-493D-B65B-AA3CDEF7358B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dt" idx="12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ftr" idx="12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sldNum" idx="12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85FC8A4-DC9D-43E5-8BA3-BE5D07C3CE2C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dt" idx="12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1"/>
          <p:cNvSpPr/>
          <p:nvPr/>
        </p:nvSpPr>
        <p:spPr>
          <a:xfrm>
            <a:off x="0" y="5748120"/>
            <a:ext cx="12193920" cy="1108800"/>
          </a:xfrm>
          <a:custGeom>
            <a:avLst/>
            <a:gdLst>
              <a:gd name="textAreaLeft" fmla="*/ 0 w 12193920"/>
              <a:gd name="textAreaRight" fmla="*/ 12195000 w 12193920"/>
              <a:gd name="textAreaTop" fmla="*/ 0 h 1108800"/>
              <a:gd name="textAreaBottom" fmla="*/ 1109880 h 1108800"/>
            </a:gdLst>
            <a:ahLst/>
            <a:cxnLst/>
            <a:rect l="textAreaLeft" t="textAreaTop" r="textAreaRight" b="textAreaBottom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34" name="Grafik 7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614600" y="378000"/>
            <a:ext cx="1003320" cy="765000"/>
          </a:xfrm>
          <a:prstGeom prst="rect">
            <a:avLst/>
          </a:prstGeom>
          <a:ln w="0">
            <a:noFill/>
          </a:ln>
        </p:spPr>
      </p:pic>
      <p:sp>
        <p:nvSpPr>
          <p:cNvPr id="35" name="Textfeld 11"/>
          <p:cNvSpPr/>
          <p:nvPr/>
        </p:nvSpPr>
        <p:spPr>
          <a:xfrm>
            <a:off x="12292920" y="5613120"/>
            <a:ext cx="310140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Folgeseiten – Platzhalter für Sublogo ändern: 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Folienmaster &gt; Nr. 2 bearbeiten &gt; Bild anklicken &gt; Rechtsklick &gt; Bild einfügen</a:t>
            </a:r>
            <a:br>
              <a:rPr sz="1000"/>
            </a:br>
            <a:br>
              <a:rPr sz="1000"/>
            </a:b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Bild an Rahmen anpassen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: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Bild anklicken &gt; Bildformat &gt; Zuschneiden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im Dropdown „Einpassen“ wählen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ggf. Bild nochmals neu positionieren 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Textfeld 12"/>
          <p:cNvSpPr/>
          <p:nvPr/>
        </p:nvSpPr>
        <p:spPr>
          <a:xfrm>
            <a:off x="-2243880" y="6474600"/>
            <a:ext cx="22222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Informationen in Fußzeile ändern: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Folienmaster &gt; Nr. 2 bearbeiten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Textfeld 18"/>
          <p:cNvSpPr/>
          <p:nvPr/>
        </p:nvSpPr>
        <p:spPr>
          <a:xfrm>
            <a:off x="550800" y="6312600"/>
            <a:ext cx="107352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1200" b="0" strike="noStrike" spc="-1">
                <a:solidFill>
                  <a:schemeClr val="lt1"/>
                </a:solidFill>
                <a:latin typeface="Arial"/>
              </a:rPr>
              <a:t>Seite </a:t>
            </a:r>
            <a:fld id="{DDA19B10-9F4C-406D-8A4F-A6699268DC55}" type="slidenum">
              <a:rPr lang="de-DE" sz="1200" b="0" strike="noStrike" spc="-1">
                <a:solidFill>
                  <a:schemeClr val="lt1"/>
                </a:solidFill>
                <a:latin typeface="Arial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Textfeld 19"/>
          <p:cNvSpPr/>
          <p:nvPr/>
        </p:nvSpPr>
        <p:spPr>
          <a:xfrm>
            <a:off x="1625760" y="6357286"/>
            <a:ext cx="7614360" cy="2702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914400">
              <a:lnSpc>
                <a:spcPts val="2401"/>
              </a:lnSpc>
            </a:pPr>
            <a:r>
              <a:rPr lang="de-DE" sz="1200" b="0" strike="noStrike" spc="-1" dirty="0">
                <a:solidFill>
                  <a:schemeClr val="lt1"/>
                </a:solidFill>
                <a:latin typeface="Arial"/>
              </a:rPr>
              <a:t>Wissenschaftskommunikation im MINT-Bereich SS25 | 20.05.25</a:t>
            </a:r>
            <a:endParaRPr lang="de-DE" sz="1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ftr" idx="13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&lt;Fußzeile&gt;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ldNum" idx="13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2F88813-4752-4148-AEC5-48C8D117E56C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dt" idx="13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1"/>
          <p:cNvSpPr/>
          <p:nvPr/>
        </p:nvSpPr>
        <p:spPr>
          <a:xfrm>
            <a:off x="0" y="5748120"/>
            <a:ext cx="12193920" cy="1108800"/>
          </a:xfrm>
          <a:custGeom>
            <a:avLst/>
            <a:gdLst>
              <a:gd name="textAreaLeft" fmla="*/ 0 w 12193920"/>
              <a:gd name="textAreaRight" fmla="*/ 12195000 w 12193920"/>
              <a:gd name="textAreaTop" fmla="*/ 0 h 1108800"/>
              <a:gd name="textAreaBottom" fmla="*/ 1109880 h 1108800"/>
            </a:gdLst>
            <a:ahLst/>
            <a:cxnLst/>
            <a:rect l="textAreaLeft" t="textAreaTop" r="textAreaRight" b="textAreaBottom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40" name="Grafik 7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614600" y="378000"/>
            <a:ext cx="1003320" cy="765000"/>
          </a:xfrm>
          <a:prstGeom prst="rect">
            <a:avLst/>
          </a:prstGeom>
          <a:ln w="0">
            <a:noFill/>
          </a:ln>
        </p:spPr>
      </p:pic>
      <p:sp>
        <p:nvSpPr>
          <p:cNvPr id="41" name="Textfeld 11"/>
          <p:cNvSpPr/>
          <p:nvPr/>
        </p:nvSpPr>
        <p:spPr>
          <a:xfrm>
            <a:off x="12292920" y="5613120"/>
            <a:ext cx="310140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Folgeseiten – Platzhalter für Sublogo ändern: 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Folienmaster &gt; Nr. 2 bearbeiten &gt; Bild anklicken &gt; Rechtsklick &gt; Bild einfügen</a:t>
            </a:r>
            <a:br>
              <a:rPr sz="1000"/>
            </a:br>
            <a:br>
              <a:rPr sz="1000"/>
            </a:b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Bild an Rahmen anpassen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: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Bild anklicken &gt; Bildformat &gt; Zuschneiden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im Dropdown „Einpassen“ wählen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ggf. Bild nochmals neu positionieren 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feld 12"/>
          <p:cNvSpPr/>
          <p:nvPr/>
        </p:nvSpPr>
        <p:spPr>
          <a:xfrm>
            <a:off x="-2243880" y="6474600"/>
            <a:ext cx="22222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Informationen in Fußzeile ändern: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Folienmaster &gt; Nr. 2 bearbeiten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Textfeld 18"/>
          <p:cNvSpPr/>
          <p:nvPr/>
        </p:nvSpPr>
        <p:spPr>
          <a:xfrm>
            <a:off x="550800" y="6312600"/>
            <a:ext cx="107352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1200" b="0" strike="noStrike" spc="-1">
                <a:solidFill>
                  <a:schemeClr val="lt1"/>
                </a:solidFill>
                <a:latin typeface="Arial"/>
              </a:rPr>
              <a:t>Seite </a:t>
            </a:r>
            <a:fld id="{34143D6C-4512-43C7-B1E6-5E2315BD567D}" type="slidenum">
              <a:rPr lang="de-DE" sz="1200" b="0" strike="noStrike" spc="-1">
                <a:solidFill>
                  <a:schemeClr val="lt1"/>
                </a:solidFill>
                <a:latin typeface="Arial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Textfeld 19"/>
          <p:cNvSpPr/>
          <p:nvPr/>
        </p:nvSpPr>
        <p:spPr>
          <a:xfrm>
            <a:off x="1625760" y="6357286"/>
            <a:ext cx="7614360" cy="2702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914400">
              <a:lnSpc>
                <a:spcPts val="2401"/>
              </a:lnSpc>
            </a:pPr>
            <a:r>
              <a:rPr lang="de-DE" sz="1200" b="0" strike="noStrike" spc="-1" dirty="0">
                <a:solidFill>
                  <a:schemeClr val="lt1"/>
                </a:solidFill>
                <a:latin typeface="Arial"/>
              </a:rPr>
              <a:t>Wissenschaftskommunikation im MINT-Bereich SS25 | 20.05.25</a:t>
            </a:r>
            <a:endParaRPr lang="de-DE" sz="1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4400" b="0" strike="noStrike" spc="-1">
                <a:solidFill>
                  <a:schemeClr val="dk1"/>
                </a:solidFill>
                <a:latin typeface="Aptos"/>
              </a:rPr>
              <a:t>Format des Titeltextes durch Klicken bearbeiten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64B524C-A8DE-4D84-B24D-1DFF2F2913A9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5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A2541CB-8291-49D6-B1F2-37228C25978A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1B9603F-BD77-4EF9-BC30-DE27BE117A6F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feld 3"/>
          <p:cNvSpPr/>
          <p:nvPr/>
        </p:nvSpPr>
        <p:spPr>
          <a:xfrm>
            <a:off x="550800" y="4974120"/>
            <a:ext cx="10820206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defTabSz="914400">
              <a:lnSpc>
                <a:spcPts val="3600"/>
              </a:lnSpc>
            </a:pPr>
            <a:r>
              <a:rPr lang="de-DE" sz="3000" b="0" strike="noStrike" spc="-1" dirty="0">
                <a:solidFill>
                  <a:schemeClr val="lt1"/>
                </a:solidFill>
                <a:latin typeface="Arial"/>
              </a:rPr>
              <a:t>Wissenschaftskommunikation im MINT-Bereich - </a:t>
            </a:r>
            <a:r>
              <a:rPr lang="de-DE" sz="3000" strike="noStrike" spc="-1" dirty="0">
                <a:solidFill>
                  <a:schemeClr val="lt1"/>
                </a:solidFill>
                <a:latin typeface="Arial"/>
              </a:rPr>
              <a:t>Exit Game</a:t>
            </a:r>
            <a:endParaRPr lang="de-DE" sz="300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0C5A8-1838-3986-DC49-880C77BE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raun, gelb, Screenshot, Rahmen enthält.&#10;&#10;KI-generierte Inhalte können fehlerhaft sein.">
            <a:extLst>
              <a:ext uri="{FF2B5EF4-FFF2-40B4-BE49-F238E27FC236}">
                <a16:creationId xmlns:a16="http://schemas.microsoft.com/office/drawing/2014/main" id="{5822822C-8C0E-3D66-31C2-52E630C70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306925" cy="6951362"/>
          </a:xfrm>
          <a:prstGeom prst="rect">
            <a:avLst/>
          </a:prstGeom>
        </p:spPr>
      </p:pic>
      <p:sp>
        <p:nvSpPr>
          <p:cNvPr id="8" name="Textfeld 4">
            <a:extLst>
              <a:ext uri="{FF2B5EF4-FFF2-40B4-BE49-F238E27FC236}">
                <a16:creationId xmlns:a16="http://schemas.microsoft.com/office/drawing/2014/main" id="{B965DDBB-028D-6545-DE6A-4D77DDB6EB5C}"/>
              </a:ext>
            </a:extLst>
          </p:cNvPr>
          <p:cNvSpPr/>
          <p:nvPr/>
        </p:nvSpPr>
        <p:spPr>
          <a:xfrm>
            <a:off x="1235843" y="1295906"/>
            <a:ext cx="866311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de-D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</a:rPr>
              <a:t>VORLAGE</a:t>
            </a:r>
            <a:endParaRPr lang="de-D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Grafik 3" descr="Bild mit einfarbiger Füllung">
            <a:extLst>
              <a:ext uri="{FF2B5EF4-FFF2-40B4-BE49-F238E27FC236}">
                <a16:creationId xmlns:a16="http://schemas.microsoft.com/office/drawing/2014/main" id="{E813CAEB-EE40-FEE2-8435-18F48E2B2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8360" y="4670554"/>
            <a:ext cx="178308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0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0B67B-4D00-4BFE-BD4A-5FD0FB070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>
            <a:extLst>
              <a:ext uri="{FF2B5EF4-FFF2-40B4-BE49-F238E27FC236}">
                <a16:creationId xmlns:a16="http://schemas.microsoft.com/office/drawing/2014/main" id="{1E56DCC4-2D07-0983-1FCB-27617FDB8943}"/>
              </a:ext>
            </a:extLst>
          </p:cNvPr>
          <p:cNvSpPr/>
          <p:nvPr/>
        </p:nvSpPr>
        <p:spPr>
          <a:xfrm>
            <a:off x="555840" y="396720"/>
            <a:ext cx="8308800" cy="7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ts val="2801"/>
              </a:lnSpc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C40D1E"/>
                </a:solidFill>
                <a:latin typeface="Arial"/>
              </a:rPr>
              <a:t>Exit Game – die Box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27E2F29-0A20-699B-1813-D09A43FA56D6}"/>
              </a:ext>
            </a:extLst>
          </p:cNvPr>
          <p:cNvSpPr/>
          <p:nvPr/>
        </p:nvSpPr>
        <p:spPr>
          <a:xfrm rot="16200000">
            <a:off x="2667002" y="-2667002"/>
            <a:ext cx="6857998" cy="12192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E63D076-521A-4488-DF59-C601F23B07E4}"/>
              </a:ext>
            </a:extLst>
          </p:cNvPr>
          <p:cNvSpPr txBox="1"/>
          <p:nvPr/>
        </p:nvSpPr>
        <p:spPr>
          <a:xfrm rot="16200000">
            <a:off x="143052" y="412783"/>
            <a:ext cx="685799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X---IT</a:t>
            </a:r>
          </a:p>
          <a:p>
            <a:pPr algn="ctr"/>
            <a:r>
              <a:rPr lang="de-DE" sz="54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UNLOCK THE</a:t>
            </a:r>
          </a:p>
          <a:p>
            <a:pPr algn="ctr"/>
            <a:r>
              <a:rPr lang="de-DE" sz="166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BOX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A77110E-8FF8-F1CC-6510-F88992192A10}"/>
              </a:ext>
            </a:extLst>
          </p:cNvPr>
          <p:cNvSpPr txBox="1"/>
          <p:nvPr/>
        </p:nvSpPr>
        <p:spPr>
          <a:xfrm rot="16200000">
            <a:off x="7099322" y="2967335"/>
            <a:ext cx="6857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  <a:highlight>
                  <a:srgbClr val="000000"/>
                </a:highlight>
                <a:latin typeface="Copperplate Gothic Bold" panose="020E0705020206020404" pitchFamily="34" charset="0"/>
                <a:cs typeface="Aharoni" panose="020F0502020204030204" pitchFamily="2" charset="-79"/>
              </a:rPr>
              <a:t>LÖSUNG </a:t>
            </a:r>
            <a:endParaRPr lang="de-DE" sz="1600" b="1" dirty="0">
              <a:solidFill>
                <a:schemeClr val="bg1"/>
              </a:solidFill>
              <a:highlight>
                <a:srgbClr val="000000"/>
              </a:highlight>
              <a:latin typeface="Copperplate Gothic Bold" panose="020E0705020206020404" pitchFamily="34" charset="0"/>
              <a:cs typeface="Aharoni" panose="020F0502020204030204" pitchFamily="2" charset="-79"/>
            </a:endParaRPr>
          </a:p>
        </p:txBody>
      </p:sp>
      <p:pic>
        <p:nvPicPr>
          <p:cNvPr id="2" name="Grafik 1" descr="Bild mit einfarbiger Füllung">
            <a:extLst>
              <a:ext uri="{FF2B5EF4-FFF2-40B4-BE49-F238E27FC236}">
                <a16:creationId xmlns:a16="http://schemas.microsoft.com/office/drawing/2014/main" id="{6E4B878C-D8F5-7325-7A7F-6E48EC2CA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435919" y="2537457"/>
            <a:ext cx="178308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7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D61ED-D097-9B65-F7FD-97CB94A89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raun, gelb, Screenshot, Rahmen enthält.&#10;&#10;KI-generierte Inhalte können fehlerhaft sein.">
            <a:extLst>
              <a:ext uri="{FF2B5EF4-FFF2-40B4-BE49-F238E27FC236}">
                <a16:creationId xmlns:a16="http://schemas.microsoft.com/office/drawing/2014/main" id="{FF1E2927-2136-759E-C1E4-96F546852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306925" cy="6951362"/>
          </a:xfrm>
          <a:prstGeom prst="rect">
            <a:avLst/>
          </a:prstGeom>
        </p:spPr>
      </p:pic>
      <p:sp>
        <p:nvSpPr>
          <p:cNvPr id="8" name="Textfeld 4">
            <a:extLst>
              <a:ext uri="{FF2B5EF4-FFF2-40B4-BE49-F238E27FC236}">
                <a16:creationId xmlns:a16="http://schemas.microsoft.com/office/drawing/2014/main" id="{8C231513-A64E-4F9B-08B3-907FC6C86CDC}"/>
              </a:ext>
            </a:extLst>
          </p:cNvPr>
          <p:cNvSpPr/>
          <p:nvPr/>
        </p:nvSpPr>
        <p:spPr>
          <a:xfrm>
            <a:off x="1235843" y="1295906"/>
            <a:ext cx="866311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de-D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</a:rPr>
              <a:t>VORLAGE</a:t>
            </a:r>
            <a:endParaRPr lang="de-D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Grafik 3" descr="Bild mit einfarbiger Füllung">
            <a:extLst>
              <a:ext uri="{FF2B5EF4-FFF2-40B4-BE49-F238E27FC236}">
                <a16:creationId xmlns:a16="http://schemas.microsoft.com/office/drawing/2014/main" id="{CDE69626-AEC2-2381-BF44-1E2ABFDAA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8360" y="4670554"/>
            <a:ext cx="178308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6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35D60-09C6-B21C-8AB1-668052C99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>
            <a:extLst>
              <a:ext uri="{FF2B5EF4-FFF2-40B4-BE49-F238E27FC236}">
                <a16:creationId xmlns:a16="http://schemas.microsoft.com/office/drawing/2014/main" id="{B68CCB3F-B784-A23C-ABF4-FFF0B5A7C45E}"/>
              </a:ext>
            </a:extLst>
          </p:cNvPr>
          <p:cNvSpPr/>
          <p:nvPr/>
        </p:nvSpPr>
        <p:spPr>
          <a:xfrm>
            <a:off x="555840" y="396720"/>
            <a:ext cx="8308800" cy="7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ts val="2801"/>
              </a:lnSpc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C40D1E"/>
                </a:solidFill>
                <a:latin typeface="Arial"/>
              </a:rPr>
              <a:t>Exit Game – die Box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8AD0D03-565D-AB1C-6FF8-9A63607CE46C}"/>
              </a:ext>
            </a:extLst>
          </p:cNvPr>
          <p:cNvSpPr/>
          <p:nvPr/>
        </p:nvSpPr>
        <p:spPr>
          <a:xfrm rot="16200000">
            <a:off x="2667002" y="-2667002"/>
            <a:ext cx="6857998" cy="12192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CEFF7F7-64E6-3952-B473-EF72359B80D2}"/>
              </a:ext>
            </a:extLst>
          </p:cNvPr>
          <p:cNvSpPr txBox="1"/>
          <p:nvPr/>
        </p:nvSpPr>
        <p:spPr>
          <a:xfrm rot="16200000">
            <a:off x="143052" y="412783"/>
            <a:ext cx="685799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X---IT</a:t>
            </a:r>
          </a:p>
          <a:p>
            <a:pPr algn="ctr"/>
            <a:r>
              <a:rPr lang="de-DE" sz="54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UNLOCK THE</a:t>
            </a:r>
          </a:p>
          <a:p>
            <a:pPr algn="ctr"/>
            <a:r>
              <a:rPr lang="de-DE" sz="166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BOX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AC706C-F372-52F4-EFC7-2B1EC2DE53B7}"/>
              </a:ext>
            </a:extLst>
          </p:cNvPr>
          <p:cNvSpPr txBox="1"/>
          <p:nvPr/>
        </p:nvSpPr>
        <p:spPr>
          <a:xfrm rot="16200000">
            <a:off x="7099322" y="2967335"/>
            <a:ext cx="6857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  <a:highlight>
                  <a:srgbClr val="000000"/>
                </a:highlight>
                <a:latin typeface="Copperplate Gothic Bold" panose="020E0705020206020404" pitchFamily="34" charset="0"/>
                <a:cs typeface="Aharoni" panose="020F0502020204030204" pitchFamily="2" charset="-79"/>
              </a:rPr>
              <a:t>LÖSUNG1</a:t>
            </a:r>
            <a:endParaRPr lang="de-DE" sz="1600" b="1" dirty="0">
              <a:solidFill>
                <a:schemeClr val="bg1"/>
              </a:solidFill>
              <a:highlight>
                <a:srgbClr val="000000"/>
              </a:highlight>
              <a:latin typeface="Copperplate Gothic Bold" panose="020E0705020206020404" pitchFamily="34" charset="0"/>
              <a:cs typeface="Aharoni" panose="020F0502020204030204" pitchFamily="2" charset="-79"/>
            </a:endParaRPr>
          </a:p>
        </p:txBody>
      </p:sp>
      <p:pic>
        <p:nvPicPr>
          <p:cNvPr id="2" name="Grafik 1" descr="Bild mit einfarbiger Füllung">
            <a:extLst>
              <a:ext uri="{FF2B5EF4-FFF2-40B4-BE49-F238E27FC236}">
                <a16:creationId xmlns:a16="http://schemas.microsoft.com/office/drawing/2014/main" id="{3ABA54B0-D22D-63B6-3256-EE1611258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435919" y="2537457"/>
            <a:ext cx="178308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9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FBF8B-8A71-1698-5C92-5E38DB9AE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raun, gelb, Screenshot, Rahmen enthält.&#10;&#10;KI-generierte Inhalte können fehlerhaft sein.">
            <a:extLst>
              <a:ext uri="{FF2B5EF4-FFF2-40B4-BE49-F238E27FC236}">
                <a16:creationId xmlns:a16="http://schemas.microsoft.com/office/drawing/2014/main" id="{37D50FD6-80FF-B077-44CA-0DF1A4656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306925" cy="6951362"/>
          </a:xfrm>
          <a:prstGeom prst="rect">
            <a:avLst/>
          </a:prstGeom>
        </p:spPr>
      </p:pic>
      <p:pic>
        <p:nvPicPr>
          <p:cNvPr id="4" name="Grafik 3" descr="Bild mit einfarbiger Füllung">
            <a:extLst>
              <a:ext uri="{FF2B5EF4-FFF2-40B4-BE49-F238E27FC236}">
                <a16:creationId xmlns:a16="http://schemas.microsoft.com/office/drawing/2014/main" id="{A63F3171-909B-0A4C-9C67-B3250653D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8360" y="4670554"/>
            <a:ext cx="1783080" cy="178308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31C6D19-A16F-C53D-476C-1FEB88276AAB}"/>
              </a:ext>
            </a:extLst>
          </p:cNvPr>
          <p:cNvSpPr txBox="1"/>
          <p:nvPr/>
        </p:nvSpPr>
        <p:spPr>
          <a:xfrm>
            <a:off x="1334125" y="2304226"/>
            <a:ext cx="10238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</a:rPr>
              <a:t>Codeziffer1: </a:t>
            </a:r>
          </a:p>
          <a:p>
            <a:endParaRPr lang="de-DE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de-D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</a:rPr>
              <a:t>Codeziffer2: </a:t>
            </a:r>
          </a:p>
          <a:p>
            <a:endParaRPr lang="de-DE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de-D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</a:rPr>
              <a:t>Codeziffer3: </a:t>
            </a:r>
          </a:p>
        </p:txBody>
      </p:sp>
    </p:spTree>
    <p:extLst>
      <p:ext uri="{BB962C8B-B14F-4D97-AF65-F5344CB8AC3E}">
        <p14:creationId xmlns:p14="http://schemas.microsoft.com/office/powerpoint/2010/main" val="239190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393D8-FF99-F799-09E9-EADE649FB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E90F9D0-386E-B912-FBCB-367CE34FE960}"/>
              </a:ext>
            </a:extLst>
          </p:cNvPr>
          <p:cNvSpPr/>
          <p:nvPr/>
        </p:nvSpPr>
        <p:spPr>
          <a:xfrm rot="16200000">
            <a:off x="2667002" y="-2667002"/>
            <a:ext cx="6857998" cy="12192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FECF6A8-C98D-5EB0-5281-13CD279A0D35}"/>
              </a:ext>
            </a:extLst>
          </p:cNvPr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BESCHRIFTUNGEN</a:t>
            </a:r>
          </a:p>
        </p:txBody>
      </p:sp>
    </p:spTree>
    <p:extLst>
      <p:ext uri="{BB962C8B-B14F-4D97-AF65-F5344CB8AC3E}">
        <p14:creationId xmlns:p14="http://schemas.microsoft.com/office/powerpoint/2010/main" val="680974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02E48-D66D-658C-DB57-434F5B16C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F4B3166-7CCD-C1FF-31C5-E92E9CAF39C5}"/>
              </a:ext>
            </a:extLst>
          </p:cNvPr>
          <p:cNvSpPr/>
          <p:nvPr/>
        </p:nvSpPr>
        <p:spPr>
          <a:xfrm rot="16200000">
            <a:off x="2667002" y="-2667002"/>
            <a:ext cx="6857998" cy="12192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B9F80FE-D3F8-6023-072C-FF96E4D04E4E}"/>
              </a:ext>
            </a:extLst>
          </p:cNvPr>
          <p:cNvSpPr txBox="1"/>
          <p:nvPr/>
        </p:nvSpPr>
        <p:spPr>
          <a:xfrm>
            <a:off x="329692" y="735952"/>
            <a:ext cx="278892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44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1</a:t>
            </a:r>
          </a:p>
        </p:txBody>
      </p:sp>
      <p:pic>
        <p:nvPicPr>
          <p:cNvPr id="4" name="Grafik 3" descr="Bild mit einfarbiger Füllung">
            <a:extLst>
              <a:ext uri="{FF2B5EF4-FFF2-40B4-BE49-F238E27FC236}">
                <a16:creationId xmlns:a16="http://schemas.microsoft.com/office/drawing/2014/main" id="{19CE9C4A-F0CA-0FA2-4D75-583E25B0C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9740" y="735952"/>
            <a:ext cx="5326380" cy="532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9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6E703-7710-70BD-CCCB-72F2C66AC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>
            <a:extLst>
              <a:ext uri="{FF2B5EF4-FFF2-40B4-BE49-F238E27FC236}">
                <a16:creationId xmlns:a16="http://schemas.microsoft.com/office/drawing/2014/main" id="{517F09BD-3886-70E0-627A-A20AE1F6478A}"/>
              </a:ext>
            </a:extLst>
          </p:cNvPr>
          <p:cNvSpPr/>
          <p:nvPr/>
        </p:nvSpPr>
        <p:spPr>
          <a:xfrm>
            <a:off x="555840" y="396720"/>
            <a:ext cx="8308800" cy="7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ts val="2801"/>
              </a:lnSpc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C40D1E"/>
                </a:solidFill>
                <a:latin typeface="Arial"/>
              </a:rPr>
              <a:t>Exit Game – die Box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Würfel 1">
            <a:extLst>
              <a:ext uri="{FF2B5EF4-FFF2-40B4-BE49-F238E27FC236}">
                <a16:creationId xmlns:a16="http://schemas.microsoft.com/office/drawing/2014/main" id="{66D9905E-4E84-416F-2388-58F30D464D12}"/>
              </a:ext>
            </a:extLst>
          </p:cNvPr>
          <p:cNvSpPr/>
          <p:nvPr/>
        </p:nvSpPr>
        <p:spPr>
          <a:xfrm>
            <a:off x="3176337" y="1315453"/>
            <a:ext cx="6288506" cy="4234336"/>
          </a:xfrm>
          <a:prstGeom prst="cube">
            <a:avLst/>
          </a:prstGeom>
          <a:solidFill>
            <a:srgbClr val="FFC000"/>
          </a:solidFill>
          <a:ln>
            <a:solidFill>
              <a:schemeClr val="bg2">
                <a:lumMod val="10000"/>
              </a:schemeClr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88C85CD-FA14-D00F-2DBD-7E40F27A43E6}"/>
              </a:ext>
            </a:extLst>
          </p:cNvPr>
          <p:cNvSpPr/>
          <p:nvPr/>
        </p:nvSpPr>
        <p:spPr>
          <a:xfrm>
            <a:off x="4976298" y="2390275"/>
            <a:ext cx="1761390" cy="2149641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9EBA372-11D5-A34E-EB43-AF2E57566340}"/>
              </a:ext>
            </a:extLst>
          </p:cNvPr>
          <p:cNvSpPr txBox="1"/>
          <p:nvPr/>
        </p:nvSpPr>
        <p:spPr>
          <a:xfrm>
            <a:off x="5008959" y="2551012"/>
            <a:ext cx="17287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X---IT</a:t>
            </a:r>
          </a:p>
          <a:p>
            <a:r>
              <a:rPr lang="de-DE" sz="16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UNLOCK THE</a:t>
            </a:r>
          </a:p>
          <a:p>
            <a:r>
              <a:rPr lang="de-DE" sz="48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BOX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0F16D1E-B464-98EF-DA2E-787290759BB4}"/>
              </a:ext>
            </a:extLst>
          </p:cNvPr>
          <p:cNvSpPr/>
          <p:nvPr/>
        </p:nvSpPr>
        <p:spPr>
          <a:xfrm>
            <a:off x="10036720" y="5299126"/>
            <a:ext cx="1761390" cy="1193911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4">
            <a:extLst>
              <a:ext uri="{FF2B5EF4-FFF2-40B4-BE49-F238E27FC236}">
                <a16:creationId xmlns:a16="http://schemas.microsoft.com/office/drawing/2014/main" id="{0F74B227-4259-0715-E3D8-1AD34CF7C170}"/>
              </a:ext>
            </a:extLst>
          </p:cNvPr>
          <p:cNvSpPr/>
          <p:nvPr/>
        </p:nvSpPr>
        <p:spPr>
          <a:xfrm>
            <a:off x="10198303" y="5513626"/>
            <a:ext cx="1599807" cy="86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600" b="1" spc="-1" dirty="0">
                <a:solidFill>
                  <a:srgbClr val="FFC000"/>
                </a:solidFill>
                <a:latin typeface="Calibri"/>
              </a:rPr>
              <a:t>Wissenschafts-</a:t>
            </a:r>
            <a:endParaRPr lang="de-DE" sz="400" b="1" spc="-1" dirty="0">
              <a:solidFill>
                <a:srgbClr val="FFC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de-DE" sz="1600" b="1" spc="-1" dirty="0">
                <a:solidFill>
                  <a:srgbClr val="FFC000"/>
                </a:solidFill>
                <a:latin typeface="Calibri"/>
              </a:rPr>
              <a:t>Kommunikation</a:t>
            </a:r>
          </a:p>
          <a:p>
            <a:pPr defTabSz="914400">
              <a:lnSpc>
                <a:spcPct val="100000"/>
              </a:lnSpc>
            </a:pPr>
            <a:endParaRPr lang="de-DE" sz="400" b="1" spc="-1" dirty="0">
              <a:solidFill>
                <a:srgbClr val="FFC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de-DE" sz="1400" b="1" spc="-1" dirty="0">
                <a:solidFill>
                  <a:srgbClr val="FFFF00"/>
                </a:solidFill>
                <a:latin typeface="Calibri"/>
              </a:rPr>
              <a:t>Im MINT-Bereich</a:t>
            </a:r>
          </a:p>
        </p:txBody>
      </p:sp>
    </p:spTree>
    <p:extLst>
      <p:ext uri="{BB962C8B-B14F-4D97-AF65-F5344CB8AC3E}">
        <p14:creationId xmlns:p14="http://schemas.microsoft.com/office/powerpoint/2010/main" val="159570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25326-CEA8-006E-864F-245C05E6C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>
            <a:extLst>
              <a:ext uri="{FF2B5EF4-FFF2-40B4-BE49-F238E27FC236}">
                <a16:creationId xmlns:a16="http://schemas.microsoft.com/office/drawing/2014/main" id="{C063A6E1-4E1E-CDDA-345B-3D80732F52BA}"/>
              </a:ext>
            </a:extLst>
          </p:cNvPr>
          <p:cNvSpPr/>
          <p:nvPr/>
        </p:nvSpPr>
        <p:spPr>
          <a:xfrm>
            <a:off x="555840" y="396720"/>
            <a:ext cx="8308800" cy="7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ts val="2801"/>
              </a:lnSpc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C40D1E"/>
                </a:solidFill>
                <a:latin typeface="Arial"/>
              </a:rPr>
              <a:t>Exit Game – die Box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E728C67-D7E4-5C07-DCBE-8CAC1CC0BEFD}"/>
              </a:ext>
            </a:extLst>
          </p:cNvPr>
          <p:cNvSpPr/>
          <p:nvPr/>
        </p:nvSpPr>
        <p:spPr>
          <a:xfrm rot="16200000">
            <a:off x="2667002" y="-2667002"/>
            <a:ext cx="6857998" cy="12192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DF66170-8397-91D1-4862-0DE176EDADB5}"/>
              </a:ext>
            </a:extLst>
          </p:cNvPr>
          <p:cNvSpPr txBox="1"/>
          <p:nvPr/>
        </p:nvSpPr>
        <p:spPr>
          <a:xfrm rot="16200000">
            <a:off x="143053" y="412787"/>
            <a:ext cx="685799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X---IT</a:t>
            </a:r>
          </a:p>
          <a:p>
            <a:pPr algn="ctr"/>
            <a:r>
              <a:rPr lang="de-DE" sz="54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UNLOCK THE</a:t>
            </a:r>
          </a:p>
          <a:p>
            <a:pPr algn="ctr"/>
            <a:r>
              <a:rPr lang="de-DE" sz="166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BOX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5ED7E12-0C95-0CC6-05C9-BC714F15C401}"/>
              </a:ext>
            </a:extLst>
          </p:cNvPr>
          <p:cNvSpPr txBox="1"/>
          <p:nvPr/>
        </p:nvSpPr>
        <p:spPr>
          <a:xfrm rot="16200000">
            <a:off x="7099322" y="2967335"/>
            <a:ext cx="6857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  <a:highlight>
                  <a:srgbClr val="000000"/>
                </a:highlight>
                <a:latin typeface="Copperplate Gothic Bold" panose="020E0705020206020404" pitchFamily="34" charset="0"/>
                <a:cs typeface="Aharoni" panose="020F0502020204030204" pitchFamily="2" charset="-79"/>
              </a:rPr>
              <a:t>STORYKARTE</a:t>
            </a:r>
            <a:r>
              <a:rPr lang="de-DE" sz="1600" b="1" dirty="0">
                <a:solidFill>
                  <a:schemeClr val="bg1"/>
                </a:solidFill>
                <a:highlight>
                  <a:srgbClr val="000000"/>
                </a:highlight>
                <a:latin typeface="Copperplate Gothic Bold" panose="020E0705020206020404" pitchFamily="34" charset="0"/>
                <a:cs typeface="Aharoni" panose="020F0502020204030204" pitchFamily="2" charset="-79"/>
              </a:rPr>
              <a:t> </a:t>
            </a:r>
          </a:p>
        </p:txBody>
      </p:sp>
      <p:pic>
        <p:nvPicPr>
          <p:cNvPr id="4" name="Grafik 3" descr="Bild mit einfarbiger Füllung">
            <a:extLst>
              <a:ext uri="{FF2B5EF4-FFF2-40B4-BE49-F238E27FC236}">
                <a16:creationId xmlns:a16="http://schemas.microsoft.com/office/drawing/2014/main" id="{E834F627-41E6-CC7C-88F6-F2EA61E85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435919" y="2537457"/>
            <a:ext cx="178308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A2682-AA1A-6A24-F861-1D5E08C72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raun, gelb, Screenshot, Rahmen enthält.&#10;&#10;KI-generierte Inhalte können fehlerhaft sein.">
            <a:extLst>
              <a:ext uri="{FF2B5EF4-FFF2-40B4-BE49-F238E27FC236}">
                <a16:creationId xmlns:a16="http://schemas.microsoft.com/office/drawing/2014/main" id="{C8FB2B18-D162-A4CE-A382-C7C4F743E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306925" cy="6951362"/>
          </a:xfrm>
          <a:prstGeom prst="rect">
            <a:avLst/>
          </a:prstGeom>
        </p:spPr>
      </p:pic>
      <p:sp>
        <p:nvSpPr>
          <p:cNvPr id="8" name="Textfeld 4">
            <a:extLst>
              <a:ext uri="{FF2B5EF4-FFF2-40B4-BE49-F238E27FC236}">
                <a16:creationId xmlns:a16="http://schemas.microsoft.com/office/drawing/2014/main" id="{E9D84073-D1F7-6C63-E640-147923AAE603}"/>
              </a:ext>
            </a:extLst>
          </p:cNvPr>
          <p:cNvSpPr/>
          <p:nvPr/>
        </p:nvSpPr>
        <p:spPr>
          <a:xfrm>
            <a:off x="1235843" y="1295906"/>
            <a:ext cx="866311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de-D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</a:rPr>
              <a:t>VORLAGE</a:t>
            </a:r>
            <a:endParaRPr lang="de-D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Grafik 3" descr="Bild mit einfarbiger Füllung">
            <a:extLst>
              <a:ext uri="{FF2B5EF4-FFF2-40B4-BE49-F238E27FC236}">
                <a16:creationId xmlns:a16="http://schemas.microsoft.com/office/drawing/2014/main" id="{34C687EA-1042-E0F4-716E-7A6466F31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8360" y="4670554"/>
            <a:ext cx="178308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28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9100E-08BF-A423-482A-21797B2E0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>
            <a:extLst>
              <a:ext uri="{FF2B5EF4-FFF2-40B4-BE49-F238E27FC236}">
                <a16:creationId xmlns:a16="http://schemas.microsoft.com/office/drawing/2014/main" id="{958BE23B-E3A2-105D-72D2-D16ADAF377CC}"/>
              </a:ext>
            </a:extLst>
          </p:cNvPr>
          <p:cNvSpPr/>
          <p:nvPr/>
        </p:nvSpPr>
        <p:spPr>
          <a:xfrm>
            <a:off x="555840" y="396720"/>
            <a:ext cx="8308800" cy="7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ts val="2801"/>
              </a:lnSpc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C40D1E"/>
                </a:solidFill>
                <a:latin typeface="Arial"/>
              </a:rPr>
              <a:t>Exit Game – die Box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6EFEAB1-9EF3-3E75-6208-740280B0A5CA}"/>
              </a:ext>
            </a:extLst>
          </p:cNvPr>
          <p:cNvSpPr/>
          <p:nvPr/>
        </p:nvSpPr>
        <p:spPr>
          <a:xfrm rot="16200000">
            <a:off x="2667002" y="-2667002"/>
            <a:ext cx="6857998" cy="12192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CBABBD-B3D8-A6F5-0FDA-928D9EE9F820}"/>
              </a:ext>
            </a:extLst>
          </p:cNvPr>
          <p:cNvSpPr txBox="1"/>
          <p:nvPr/>
        </p:nvSpPr>
        <p:spPr>
          <a:xfrm rot="16200000">
            <a:off x="143053" y="412787"/>
            <a:ext cx="685799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X---IT</a:t>
            </a:r>
          </a:p>
          <a:p>
            <a:pPr algn="ctr"/>
            <a:r>
              <a:rPr lang="de-DE" sz="54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UNLOCK THE</a:t>
            </a:r>
          </a:p>
          <a:p>
            <a:pPr algn="ctr"/>
            <a:r>
              <a:rPr lang="de-DE" sz="166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BOX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297C016-2EA6-494E-0EC2-365E6C94FB4F}"/>
              </a:ext>
            </a:extLst>
          </p:cNvPr>
          <p:cNvSpPr txBox="1"/>
          <p:nvPr/>
        </p:nvSpPr>
        <p:spPr>
          <a:xfrm rot="16200000">
            <a:off x="7099322" y="2967335"/>
            <a:ext cx="6857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  <a:highlight>
                  <a:srgbClr val="000000"/>
                </a:highlight>
                <a:latin typeface="Copperplate Gothic Bold" panose="020E0705020206020404" pitchFamily="34" charset="0"/>
                <a:cs typeface="Aharoni" panose="020F0502020204030204" pitchFamily="2" charset="-79"/>
              </a:rPr>
              <a:t>RÄTSELKARTE</a:t>
            </a:r>
            <a:r>
              <a:rPr lang="de-DE" sz="1600" b="1" dirty="0">
                <a:solidFill>
                  <a:schemeClr val="bg1"/>
                </a:solidFill>
                <a:highlight>
                  <a:srgbClr val="000000"/>
                </a:highlight>
                <a:latin typeface="Copperplate Gothic Bold" panose="020E0705020206020404" pitchFamily="34" charset="0"/>
                <a:cs typeface="Aharoni" panose="020F0502020204030204" pitchFamily="2" charset="-79"/>
              </a:rPr>
              <a:t> </a:t>
            </a:r>
          </a:p>
        </p:txBody>
      </p:sp>
      <p:pic>
        <p:nvPicPr>
          <p:cNvPr id="4" name="Grafik 3" descr="Bild mit einfarbiger Füllung">
            <a:extLst>
              <a:ext uri="{FF2B5EF4-FFF2-40B4-BE49-F238E27FC236}">
                <a16:creationId xmlns:a16="http://schemas.microsoft.com/office/drawing/2014/main" id="{C4308A0D-46FB-AE58-0077-59F5342A0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435919" y="2537457"/>
            <a:ext cx="178308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7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6C58B-A622-592C-4C54-5BC97615B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raun, gelb, Screenshot, Rahmen enthält.&#10;&#10;KI-generierte Inhalte können fehlerhaft sein.">
            <a:extLst>
              <a:ext uri="{FF2B5EF4-FFF2-40B4-BE49-F238E27FC236}">
                <a16:creationId xmlns:a16="http://schemas.microsoft.com/office/drawing/2014/main" id="{87169E82-B969-12A5-F670-6EFB8DF94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306925" cy="6951362"/>
          </a:xfrm>
          <a:prstGeom prst="rect">
            <a:avLst/>
          </a:prstGeom>
        </p:spPr>
      </p:pic>
      <p:sp>
        <p:nvSpPr>
          <p:cNvPr id="8" name="Textfeld 4">
            <a:extLst>
              <a:ext uri="{FF2B5EF4-FFF2-40B4-BE49-F238E27FC236}">
                <a16:creationId xmlns:a16="http://schemas.microsoft.com/office/drawing/2014/main" id="{BA2D99D8-2ABA-1FE6-AFFB-55C892B64E8D}"/>
              </a:ext>
            </a:extLst>
          </p:cNvPr>
          <p:cNvSpPr/>
          <p:nvPr/>
        </p:nvSpPr>
        <p:spPr>
          <a:xfrm>
            <a:off x="1235843" y="1295906"/>
            <a:ext cx="866311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de-D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</a:rPr>
              <a:t>VORLAGE</a:t>
            </a:r>
            <a:endParaRPr lang="de-D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Grafik 3" descr="Bild mit einfarbiger Füllung">
            <a:extLst>
              <a:ext uri="{FF2B5EF4-FFF2-40B4-BE49-F238E27FC236}">
                <a16:creationId xmlns:a16="http://schemas.microsoft.com/office/drawing/2014/main" id="{E20C13DA-64E9-DD18-F84B-D07E5FD33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8360" y="4670554"/>
            <a:ext cx="178308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9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A7042-280F-D582-5747-94B3929BE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>
            <a:extLst>
              <a:ext uri="{FF2B5EF4-FFF2-40B4-BE49-F238E27FC236}">
                <a16:creationId xmlns:a16="http://schemas.microsoft.com/office/drawing/2014/main" id="{0ACE8E0F-7746-F609-EC95-EC47A8DA79B8}"/>
              </a:ext>
            </a:extLst>
          </p:cNvPr>
          <p:cNvSpPr/>
          <p:nvPr/>
        </p:nvSpPr>
        <p:spPr>
          <a:xfrm>
            <a:off x="555840" y="396720"/>
            <a:ext cx="8308800" cy="7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ts val="2801"/>
              </a:lnSpc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C40D1E"/>
                </a:solidFill>
                <a:latin typeface="Arial"/>
              </a:rPr>
              <a:t>Exit Game – die Box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CCAC1E9-B36E-559E-75B0-28566926B1E5}"/>
              </a:ext>
            </a:extLst>
          </p:cNvPr>
          <p:cNvSpPr/>
          <p:nvPr/>
        </p:nvSpPr>
        <p:spPr>
          <a:xfrm rot="16200000">
            <a:off x="2667002" y="-2667002"/>
            <a:ext cx="6857998" cy="12192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5A7487-12C3-861B-6EDD-D6B58B844D00}"/>
              </a:ext>
            </a:extLst>
          </p:cNvPr>
          <p:cNvSpPr txBox="1"/>
          <p:nvPr/>
        </p:nvSpPr>
        <p:spPr>
          <a:xfrm rot="16200000">
            <a:off x="143052" y="412783"/>
            <a:ext cx="685799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X---IT</a:t>
            </a:r>
          </a:p>
          <a:p>
            <a:pPr algn="ctr"/>
            <a:r>
              <a:rPr lang="de-DE" sz="54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UNLOCK THE</a:t>
            </a:r>
          </a:p>
          <a:p>
            <a:pPr algn="ctr"/>
            <a:r>
              <a:rPr lang="de-DE" sz="166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BOX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BD147A5-679F-F24F-F044-DA402FEC0AC9}"/>
              </a:ext>
            </a:extLst>
          </p:cNvPr>
          <p:cNvSpPr txBox="1"/>
          <p:nvPr/>
        </p:nvSpPr>
        <p:spPr>
          <a:xfrm rot="16200000">
            <a:off x="7099322" y="2967335"/>
            <a:ext cx="6857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  <a:highlight>
                  <a:srgbClr val="000000"/>
                </a:highlight>
                <a:latin typeface="Copperplate Gothic Bold" panose="020E0705020206020404" pitchFamily="34" charset="0"/>
                <a:cs typeface="Aharoni" panose="020F0502020204030204" pitchFamily="2" charset="-79"/>
              </a:rPr>
              <a:t>RÄTSELKARTE 1</a:t>
            </a:r>
            <a:r>
              <a:rPr lang="de-DE" sz="1600" b="1" dirty="0">
                <a:solidFill>
                  <a:schemeClr val="bg1"/>
                </a:solidFill>
                <a:highlight>
                  <a:srgbClr val="000000"/>
                </a:highlight>
                <a:latin typeface="Copperplate Gothic Bold" panose="020E0705020206020404" pitchFamily="34" charset="0"/>
                <a:cs typeface="Aharoni" panose="020F0502020204030204" pitchFamily="2" charset="-79"/>
              </a:rPr>
              <a:t> </a:t>
            </a:r>
          </a:p>
        </p:txBody>
      </p:sp>
      <p:pic>
        <p:nvPicPr>
          <p:cNvPr id="2" name="Grafik 1" descr="Bild mit einfarbiger Füllung">
            <a:extLst>
              <a:ext uri="{FF2B5EF4-FFF2-40B4-BE49-F238E27FC236}">
                <a16:creationId xmlns:a16="http://schemas.microsoft.com/office/drawing/2014/main" id="{C25B59C3-2C0E-8BA4-392E-6C4849A14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435919" y="2537457"/>
            <a:ext cx="178308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0FA8C-CF47-A09B-54CB-E454A6F2A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raun, gelb, Screenshot, Rahmen enthält.&#10;&#10;KI-generierte Inhalte können fehlerhaft sein.">
            <a:extLst>
              <a:ext uri="{FF2B5EF4-FFF2-40B4-BE49-F238E27FC236}">
                <a16:creationId xmlns:a16="http://schemas.microsoft.com/office/drawing/2014/main" id="{7C67CCA2-5920-BA81-C99E-A71BF812C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306925" cy="6951362"/>
          </a:xfrm>
          <a:prstGeom prst="rect">
            <a:avLst/>
          </a:prstGeom>
        </p:spPr>
      </p:pic>
      <p:sp>
        <p:nvSpPr>
          <p:cNvPr id="8" name="Textfeld 4">
            <a:extLst>
              <a:ext uri="{FF2B5EF4-FFF2-40B4-BE49-F238E27FC236}">
                <a16:creationId xmlns:a16="http://schemas.microsoft.com/office/drawing/2014/main" id="{90FC085F-B507-D1F5-2B70-114EE35696CC}"/>
              </a:ext>
            </a:extLst>
          </p:cNvPr>
          <p:cNvSpPr/>
          <p:nvPr/>
        </p:nvSpPr>
        <p:spPr>
          <a:xfrm>
            <a:off x="1235843" y="1295906"/>
            <a:ext cx="866311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de-DE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Gothic" panose="020B0609070205080204" pitchFamily="49" charset="-128"/>
                <a:ea typeface="MS Gothic" panose="020B0609070205080204" pitchFamily="49" charset="-128"/>
              </a:rPr>
              <a:t>VORLAGE</a:t>
            </a:r>
            <a:endParaRPr lang="de-D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4" name="Grafik 3" descr="Bild mit einfarbiger Füllung">
            <a:extLst>
              <a:ext uri="{FF2B5EF4-FFF2-40B4-BE49-F238E27FC236}">
                <a16:creationId xmlns:a16="http://schemas.microsoft.com/office/drawing/2014/main" id="{32B084C5-7438-B48F-07BB-785267DD3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8360" y="4670554"/>
            <a:ext cx="1783080" cy="178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7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B987C-E400-F56F-524F-7FEF23CAD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>
            <a:extLst>
              <a:ext uri="{FF2B5EF4-FFF2-40B4-BE49-F238E27FC236}">
                <a16:creationId xmlns:a16="http://schemas.microsoft.com/office/drawing/2014/main" id="{91E3E9D7-FB1E-6E94-9816-B783BC78F7B5}"/>
              </a:ext>
            </a:extLst>
          </p:cNvPr>
          <p:cNvSpPr/>
          <p:nvPr/>
        </p:nvSpPr>
        <p:spPr>
          <a:xfrm>
            <a:off x="555840" y="396720"/>
            <a:ext cx="8308800" cy="7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ts val="2801"/>
              </a:lnSpc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C40D1E"/>
                </a:solidFill>
                <a:latin typeface="Arial"/>
              </a:rPr>
              <a:t>Exit Game – die Box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BB77C65-9244-F31C-B90E-2C38099AFC2B}"/>
              </a:ext>
            </a:extLst>
          </p:cNvPr>
          <p:cNvSpPr/>
          <p:nvPr/>
        </p:nvSpPr>
        <p:spPr>
          <a:xfrm rot="16200000">
            <a:off x="2667002" y="-2667002"/>
            <a:ext cx="6857998" cy="12192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260EFB-372B-B33E-3831-9D0D5DD6887A}"/>
              </a:ext>
            </a:extLst>
          </p:cNvPr>
          <p:cNvSpPr txBox="1"/>
          <p:nvPr/>
        </p:nvSpPr>
        <p:spPr>
          <a:xfrm rot="16200000">
            <a:off x="143052" y="412783"/>
            <a:ext cx="685799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X---IT</a:t>
            </a:r>
          </a:p>
          <a:p>
            <a:pPr algn="ctr"/>
            <a:r>
              <a:rPr lang="de-DE" sz="54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UNLOCK THE</a:t>
            </a:r>
          </a:p>
          <a:p>
            <a:pPr algn="ctr"/>
            <a:r>
              <a:rPr lang="de-DE" sz="166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BOX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59D4AD4-EF29-4903-6436-0BA792A0A14B}"/>
              </a:ext>
            </a:extLst>
          </p:cNvPr>
          <p:cNvSpPr txBox="1"/>
          <p:nvPr/>
        </p:nvSpPr>
        <p:spPr>
          <a:xfrm rot="16200000">
            <a:off x="7099322" y="2967335"/>
            <a:ext cx="6857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  <a:highlight>
                  <a:srgbClr val="000000"/>
                </a:highlight>
                <a:latin typeface="Copperplate Gothic Bold" panose="020E0705020206020404" pitchFamily="34" charset="0"/>
                <a:cs typeface="Aharoni" panose="020F0502020204030204" pitchFamily="2" charset="-79"/>
              </a:rPr>
              <a:t>HINWEIS 1</a:t>
            </a:r>
            <a:endParaRPr lang="de-DE" sz="1600" b="1" dirty="0">
              <a:solidFill>
                <a:schemeClr val="bg1"/>
              </a:solidFill>
              <a:highlight>
                <a:srgbClr val="000000"/>
              </a:highlight>
              <a:latin typeface="Copperplate Gothic Bold" panose="020E0705020206020404" pitchFamily="34" charset="0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0619833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3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3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3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3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3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3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3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3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2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2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2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2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2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2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2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2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2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2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2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1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1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1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1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1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1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1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1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1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1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1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5.xml><?xml version="1.0" encoding="utf-8"?>
<a:theme xmlns:a="http://schemas.openxmlformats.org/drawingml/2006/main" name="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6.xml><?xml version="1.0" encoding="utf-8"?>
<a:theme xmlns:a="http://schemas.openxmlformats.org/drawingml/2006/main" name="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7.xml><?xml version="1.0" encoding="utf-8"?>
<a:theme xmlns:a="http://schemas.openxmlformats.org/drawingml/2006/main" name="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8.xml><?xml version="1.0" encoding="utf-8"?>
<a:theme xmlns:a="http://schemas.openxmlformats.org/drawingml/2006/main" name="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0.xml><?xml version="1.0" encoding="utf-8"?>
<a:theme xmlns:a="http://schemas.openxmlformats.org/drawingml/2006/main" name="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3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3_Benutzerdefiniertes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TU-Berlin-Praesentation-Master-einfarbig-Rot</Template>
  <TotalTime>0</TotalTime>
  <Words>115</Words>
  <Application>Microsoft Office PowerPoint</Application>
  <PresentationFormat>Breitbild</PresentationFormat>
  <Paragraphs>58</Paragraphs>
  <Slides>16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50</vt:i4>
      </vt:variant>
      <vt:variant>
        <vt:lpstr>Folientitel</vt:lpstr>
      </vt:variant>
      <vt:variant>
        <vt:i4>16</vt:i4>
      </vt:variant>
    </vt:vector>
  </HeadingPairs>
  <TitlesOfParts>
    <vt:vector size="73" baseType="lpstr">
      <vt:lpstr>MS Gothic</vt:lpstr>
      <vt:lpstr>Aptos</vt:lpstr>
      <vt:lpstr>Arial</vt:lpstr>
      <vt:lpstr>Calibri</vt:lpstr>
      <vt:lpstr>Copperplate Gothic Bold</vt:lpstr>
      <vt:lpstr>Symbol</vt:lpstr>
      <vt:lpstr>Wingdings</vt:lpstr>
      <vt:lpstr>Titelfolien zur Auswahl</vt:lpstr>
      <vt:lpstr>Titelfolien zur Auswahl</vt:lpstr>
      <vt:lpstr>Master für Folgeseiten</vt:lpstr>
      <vt:lpstr>Master für Folgeseiten</vt:lpstr>
      <vt:lpstr>Master für Folgeseiten</vt:lpstr>
      <vt:lpstr>Master für Folgeseiten</vt:lpstr>
      <vt:lpstr>3_Benutzerdefiniertes Design</vt:lpstr>
      <vt:lpstr>3_Benutzerdefiniertes Design</vt:lpstr>
      <vt:lpstr>3_Benutzerdefiniertes Design</vt:lpstr>
      <vt:lpstr>3_Benutzerdefiniertes Design</vt:lpstr>
      <vt:lpstr>3_Benutzerdefiniertes Design</vt:lpstr>
      <vt:lpstr>3_Benutzerdefiniertes Design</vt:lpstr>
      <vt:lpstr>3_Benutzerdefiniertes Design</vt:lpstr>
      <vt:lpstr>3_Benutzerdefiniertes Design</vt:lpstr>
      <vt:lpstr>3_Benutzerdefiniertes Design</vt:lpstr>
      <vt:lpstr>3_Benutzerdefiniertes Design</vt:lpstr>
      <vt:lpstr>3_Benutzerdefiniertes Design</vt:lpstr>
      <vt:lpstr>2_Benutzerdefiniertes Design</vt:lpstr>
      <vt:lpstr>2_Benutzerdefiniertes Design</vt:lpstr>
      <vt:lpstr>2_Benutzerdefiniertes Design</vt:lpstr>
      <vt:lpstr>2_Benutzerdefiniertes Design</vt:lpstr>
      <vt:lpstr>2_Benutzerdefiniertes Design</vt:lpstr>
      <vt:lpstr>2_Benutzerdefiniertes Design</vt:lpstr>
      <vt:lpstr>2_Benutzerdefiniertes Design</vt:lpstr>
      <vt:lpstr>2_Benutzerdefiniertes Design</vt:lpstr>
      <vt:lpstr>2_Benutzerdefiniertes Design</vt:lpstr>
      <vt:lpstr>2_Benutzerdefiniertes Design</vt:lpstr>
      <vt:lpstr>2_Benutzerdefiniertes Design</vt:lpstr>
      <vt:lpstr>1_Benutzerdefiniertes Design</vt:lpstr>
      <vt:lpstr>1_Benutzerdefiniertes Design</vt:lpstr>
      <vt:lpstr>1_Benutzerdefiniertes Design</vt:lpstr>
      <vt:lpstr>1_Benutzerdefiniertes Design</vt:lpstr>
      <vt:lpstr>1_Benutzerdefiniertes Design</vt:lpstr>
      <vt:lpstr>1_Benutzerdefiniertes Design</vt:lpstr>
      <vt:lpstr>1_Benutzerdefiniertes Design</vt:lpstr>
      <vt:lpstr>1_Benutzerdefiniertes Design</vt:lpstr>
      <vt:lpstr>1_Benutzerdefiniertes Design</vt:lpstr>
      <vt:lpstr>1_Benutzerdefiniertes Design</vt:lpstr>
      <vt:lpstr>1_Benutzerdefiniertes Design</vt:lpstr>
      <vt:lpstr>Benutzerdefiniertes Design</vt:lpstr>
      <vt:lpstr>Benutzerdefiniertes Design</vt:lpstr>
      <vt:lpstr>Benutzerdefiniertes Design</vt:lpstr>
      <vt:lpstr>Benutzerdefiniertes Design</vt:lpstr>
      <vt:lpstr>Benutzerdefiniertes Design</vt:lpstr>
      <vt:lpstr>Benutzerdefiniertes Design</vt:lpstr>
      <vt:lpstr>Benutzerdefiniertes Design</vt:lpstr>
      <vt:lpstr>Benutzerdefiniertes Design</vt:lpstr>
      <vt:lpstr>Benutzerdefiniertes Design</vt:lpstr>
      <vt:lpstr>Benutzerdefiniertes Design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jenny darby</dc:creator>
  <dc:description/>
  <cp:lastModifiedBy>Darby, Jenny</cp:lastModifiedBy>
  <cp:revision>58</cp:revision>
  <cp:lastPrinted>2021-03-24T16:10:50Z</cp:lastPrinted>
  <dcterms:created xsi:type="dcterms:W3CDTF">2024-01-21T19:41:10Z</dcterms:created>
  <dcterms:modified xsi:type="dcterms:W3CDTF">2025-07-29T20:23:35Z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Breitbild</vt:lpwstr>
  </property>
  <property fmtid="{D5CDD505-2E9C-101B-9397-08002B2CF9AE}" pid="4" name="Slides">
    <vt:i4>9</vt:i4>
  </property>
</Properties>
</file>