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ppt/slideLayouts/slideLayout37.xml" ContentType="application/vnd.openxmlformats-officedocument.presentationml.slideLayout+xml"/>
  <Override PartName="/ppt/theme/theme37.xml" ContentType="application/vnd.openxmlformats-officedocument.theme+xml"/>
  <Override PartName="/ppt/slideLayouts/slideLayout38.xml" ContentType="application/vnd.openxmlformats-officedocument.presentationml.slideLayout+xml"/>
  <Override PartName="/ppt/theme/theme38.xml" ContentType="application/vnd.openxmlformats-officedocument.theme+xml"/>
  <Override PartName="/ppt/slideLayouts/slideLayout39.xml" ContentType="application/vnd.openxmlformats-officedocument.presentationml.slideLayout+xml"/>
  <Override PartName="/ppt/theme/theme39.xml" ContentType="application/vnd.openxmlformats-officedocument.theme+xml"/>
  <Override PartName="/ppt/slideLayouts/slideLayout40.xml" ContentType="application/vnd.openxmlformats-officedocument.presentationml.slideLayout+xml"/>
  <Override PartName="/ppt/theme/theme40.xml" ContentType="application/vnd.openxmlformats-officedocument.theme+xml"/>
  <Override PartName="/ppt/slideLayouts/slideLayout41.xml" ContentType="application/vnd.openxmlformats-officedocument.presentationml.slideLayout+xml"/>
  <Override PartName="/ppt/theme/theme41.xml" ContentType="application/vnd.openxmlformats-officedocument.theme+xml"/>
  <Override PartName="/ppt/slideLayouts/slideLayout42.xml" ContentType="application/vnd.openxmlformats-officedocument.presentationml.slideLayout+xml"/>
  <Override PartName="/ppt/theme/theme42.xml" ContentType="application/vnd.openxmlformats-officedocument.theme+xml"/>
  <Override PartName="/ppt/slideLayouts/slideLayout43.xml" ContentType="application/vnd.openxmlformats-officedocument.presentationml.slideLayout+xml"/>
  <Override PartName="/ppt/theme/theme43.xml" ContentType="application/vnd.openxmlformats-officedocument.theme+xml"/>
  <Override PartName="/ppt/slideLayouts/slideLayout44.xml" ContentType="application/vnd.openxmlformats-officedocument.presentationml.slideLayout+xml"/>
  <Override PartName="/ppt/theme/theme44.xml" ContentType="application/vnd.openxmlformats-officedocument.theme+xml"/>
  <Override PartName="/ppt/slideLayouts/slideLayout45.xml" ContentType="application/vnd.openxmlformats-officedocument.presentationml.slideLayout+xml"/>
  <Override PartName="/ppt/theme/theme45.xml" ContentType="application/vnd.openxmlformats-officedocument.theme+xml"/>
  <Override PartName="/ppt/slideLayouts/slideLayout46.xml" ContentType="application/vnd.openxmlformats-officedocument.presentationml.slideLayout+xml"/>
  <Override PartName="/ppt/theme/theme46.xml" ContentType="application/vnd.openxmlformats-officedocument.theme+xml"/>
  <Override PartName="/ppt/slideLayouts/slideLayout47.xml" ContentType="application/vnd.openxmlformats-officedocument.presentationml.slideLayout+xml"/>
  <Override PartName="/ppt/theme/theme47.xml" ContentType="application/vnd.openxmlformats-officedocument.theme+xml"/>
  <Override PartName="/ppt/slideLayouts/slideLayout48.xml" ContentType="application/vnd.openxmlformats-officedocument.presentationml.slideLayout+xml"/>
  <Override PartName="/ppt/theme/theme48.xml" ContentType="application/vnd.openxmlformats-officedocument.theme+xml"/>
  <Override PartName="/ppt/slideLayouts/slideLayout49.xml" ContentType="application/vnd.openxmlformats-officedocument.presentationml.slideLayout+xml"/>
  <Override PartName="/ppt/theme/theme49.xml" ContentType="application/vnd.openxmlformats-officedocument.theme+xml"/>
  <Override PartName="/ppt/theme/theme5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56" r:id="rId3"/>
    <p:sldMasterId id="2147483658" r:id="rId4"/>
    <p:sldMasterId id="2147483660" r:id="rId5"/>
    <p:sldMasterId id="2147483662" r:id="rId6"/>
    <p:sldMasterId id="2147483664" r:id="rId7"/>
    <p:sldMasterId id="2147483666" r:id="rId8"/>
    <p:sldMasterId id="2147483668"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Lst>
  <p:notesMasterIdLst>
    <p:notesMasterId r:id="rId56"/>
  </p:notesMasterIdLst>
  <p:sldIdLst>
    <p:sldId id="325" r:id="rId50"/>
    <p:sldId id="314" r:id="rId51"/>
    <p:sldId id="330" r:id="rId52"/>
    <p:sldId id="336" r:id="rId53"/>
    <p:sldId id="335" r:id="rId54"/>
    <p:sldId id="337" r:id="rId55"/>
  </p:sldIdLst>
  <p:sldSz cx="12192000" cy="6858000"/>
  <p:notesSz cx="6888163" cy="1002188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14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Master" Target="slideMasters/slideMaster39.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50" Type="http://schemas.openxmlformats.org/officeDocument/2006/relationships/slide" Target="slides/slide1.xml"/><Relationship Id="rId55" Type="http://schemas.openxmlformats.org/officeDocument/2006/relationships/slide" Target="slides/slide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53" Type="http://schemas.openxmlformats.org/officeDocument/2006/relationships/slide" Target="slides/slide4.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3.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0" y="890588"/>
            <a:ext cx="0" cy="0"/>
          </a:xfrm>
          <a:prstGeom prst="rect">
            <a:avLst/>
          </a:prstGeom>
          <a:noFill/>
          <a:ln w="0">
            <a:noFill/>
          </a:ln>
        </p:spPr>
        <p:txBody>
          <a:bodyPr lIns="0" tIns="0" rIns="0" bIns="0" anchor="ctr">
            <a:noAutofit/>
          </a:bodyPr>
          <a:lstStyle/>
          <a:p>
            <a:r>
              <a:rPr lang="de-DE" sz="1900" b="0" strike="noStrike" spc="-1">
                <a:solidFill>
                  <a:schemeClr val="dk1"/>
                </a:solidFill>
                <a:latin typeface="Calibri"/>
              </a:rPr>
              <a:t>Folie mittels Klicken verschieben</a:t>
            </a:r>
          </a:p>
        </p:txBody>
      </p:sp>
      <p:sp>
        <p:nvSpPr>
          <p:cNvPr id="238" name="PlaceHolder 2"/>
          <p:cNvSpPr>
            <a:spLocks noGrp="1"/>
          </p:cNvSpPr>
          <p:nvPr>
            <p:ph type="body"/>
          </p:nvPr>
        </p:nvSpPr>
        <p:spPr>
          <a:xfrm>
            <a:off x="759325" y="5566093"/>
            <a:ext cx="6074239" cy="5272934"/>
          </a:xfrm>
          <a:prstGeom prst="rect">
            <a:avLst/>
          </a:prstGeom>
          <a:noFill/>
          <a:ln w="0">
            <a:noFill/>
          </a:ln>
        </p:spPr>
        <p:txBody>
          <a:bodyPr lIns="0" tIns="0" rIns="0" bIns="0" anchor="t">
            <a:noAutofit/>
          </a:bodyPr>
          <a:lstStyle/>
          <a:p>
            <a:pPr marL="216000" indent="-216000">
              <a:buNone/>
            </a:pPr>
            <a:r>
              <a:rPr lang="de-DE" sz="2100" b="0" strike="noStrike" spc="-1">
                <a:solidFill>
                  <a:srgbClr val="000000"/>
                </a:solidFill>
                <a:latin typeface="Calibri"/>
              </a:rPr>
              <a:t>Format der Notizen mittels Klicken bearbeiten</a:t>
            </a:r>
          </a:p>
        </p:txBody>
      </p:sp>
      <p:sp>
        <p:nvSpPr>
          <p:cNvPr id="239" name="PlaceHolder 3"/>
          <p:cNvSpPr>
            <a:spLocks noGrp="1"/>
          </p:cNvSpPr>
          <p:nvPr>
            <p:ph type="hdr"/>
          </p:nvPr>
        </p:nvSpPr>
        <p:spPr>
          <a:xfrm>
            <a:off x="0" y="0"/>
            <a:ext cx="3295109" cy="585531"/>
          </a:xfrm>
          <a:prstGeom prst="rect">
            <a:avLst/>
          </a:prstGeom>
          <a:noFill/>
          <a:ln w="0">
            <a:noFill/>
          </a:ln>
        </p:spPr>
        <p:txBody>
          <a:bodyPr lIns="0" tIns="0" rIns="0" bIns="0" anchor="t">
            <a:noAutofit/>
          </a:bodyPr>
          <a:lstStyle/>
          <a:p>
            <a:r>
              <a:rPr lang="de-DE" sz="1500" spc="-1">
                <a:solidFill>
                  <a:srgbClr val="000000"/>
                </a:solidFill>
                <a:latin typeface="Calibri"/>
              </a:rPr>
              <a:t>&lt;Kopfzeile&gt;</a:t>
            </a:r>
          </a:p>
        </p:txBody>
      </p:sp>
      <p:sp>
        <p:nvSpPr>
          <p:cNvPr id="240" name="PlaceHolder 4"/>
          <p:cNvSpPr>
            <a:spLocks noGrp="1"/>
          </p:cNvSpPr>
          <p:nvPr>
            <p:ph type="dt" idx="133"/>
          </p:nvPr>
        </p:nvSpPr>
        <p:spPr>
          <a:xfrm>
            <a:off x="4297780" y="0"/>
            <a:ext cx="3295109" cy="585531"/>
          </a:xfrm>
          <a:prstGeom prst="rect">
            <a:avLst/>
          </a:prstGeom>
          <a:noFill/>
          <a:ln w="0">
            <a:noFill/>
          </a:ln>
        </p:spPr>
        <p:txBody>
          <a:bodyPr lIns="0" tIns="0" rIns="0" bIns="0" anchor="t">
            <a:noAutofit/>
          </a:bodyPr>
          <a:lstStyle>
            <a:lvl1pPr indent="0" algn="r">
              <a:buNone/>
              <a:defRPr lang="de-DE" sz="1500" b="0" strike="noStrike" spc="-1">
                <a:solidFill>
                  <a:srgbClr val="000000"/>
                </a:solidFill>
                <a:latin typeface="Calibri"/>
              </a:defRPr>
            </a:lvl1pPr>
          </a:lstStyle>
          <a:p>
            <a:r>
              <a:rPr lang="en-US"/>
              <a:t>&lt;Datum/Uhrzeit&gt;</a:t>
            </a:r>
          </a:p>
        </p:txBody>
      </p:sp>
      <p:sp>
        <p:nvSpPr>
          <p:cNvPr id="241" name="PlaceHolder 5"/>
          <p:cNvSpPr>
            <a:spLocks noGrp="1"/>
          </p:cNvSpPr>
          <p:nvPr>
            <p:ph type="ftr" idx="134"/>
          </p:nvPr>
        </p:nvSpPr>
        <p:spPr>
          <a:xfrm>
            <a:off x="0" y="11132581"/>
            <a:ext cx="3295109" cy="585531"/>
          </a:xfrm>
          <a:prstGeom prst="rect">
            <a:avLst/>
          </a:prstGeom>
          <a:noFill/>
          <a:ln w="0">
            <a:noFill/>
          </a:ln>
        </p:spPr>
        <p:txBody>
          <a:bodyPr lIns="0" tIns="0" rIns="0" bIns="0" anchor="b">
            <a:noAutofit/>
          </a:bodyPr>
          <a:lstStyle>
            <a:lvl1pPr indent="0">
              <a:buNone/>
              <a:defRPr lang="de-DE" sz="1500" b="0" strike="noStrike" spc="-1">
                <a:solidFill>
                  <a:srgbClr val="000000"/>
                </a:solidFill>
                <a:latin typeface="Calibri"/>
              </a:defRPr>
            </a:lvl1pPr>
          </a:lstStyle>
          <a:p>
            <a:r>
              <a:rPr lang="en-US"/>
              <a:t>&lt;Fußzeile&gt;</a:t>
            </a:r>
          </a:p>
        </p:txBody>
      </p:sp>
      <p:sp>
        <p:nvSpPr>
          <p:cNvPr id="242" name="PlaceHolder 6"/>
          <p:cNvSpPr>
            <a:spLocks noGrp="1"/>
          </p:cNvSpPr>
          <p:nvPr>
            <p:ph type="sldNum" idx="135"/>
          </p:nvPr>
        </p:nvSpPr>
        <p:spPr>
          <a:xfrm>
            <a:off x="4297780" y="11132581"/>
            <a:ext cx="3295109" cy="585531"/>
          </a:xfrm>
          <a:prstGeom prst="rect">
            <a:avLst/>
          </a:prstGeom>
          <a:noFill/>
          <a:ln w="0">
            <a:noFill/>
          </a:ln>
        </p:spPr>
        <p:txBody>
          <a:bodyPr lIns="0" tIns="0" rIns="0" bIns="0" anchor="b">
            <a:noAutofit/>
          </a:bodyPr>
          <a:lstStyle>
            <a:lvl1pPr indent="0" algn="r">
              <a:buNone/>
              <a:defRPr lang="de-DE" sz="1500" b="0" strike="noStrike" spc="-1">
                <a:solidFill>
                  <a:srgbClr val="000000"/>
                </a:solidFill>
                <a:latin typeface="Calibri"/>
              </a:defRPr>
            </a:lvl1pPr>
          </a:lstStyle>
          <a:p>
            <a:fld id="{13310EF1-5EF4-4CC0-92FB-AD13290EBB91}" type="slidenum">
              <a:rPr lang="en-DE" smtClean="0"/>
              <a:pPr/>
              <a:t>‹#›</a:t>
            </a:fld>
            <a:endParaRPr lang="en-DE"/>
          </a:p>
        </p:txBody>
      </p:sp>
    </p:spTree>
  </p:cSld>
  <p:clrMap bg1="lt1" tx1="dk1" bg2="lt2" tx2="dk2" accent1="accent1" accent2="accent2" accent3="accent3" accent4="accent4" accent5="accent5" accent6="accent6" hlink="hlink" folHlink="folHlink"/>
  <p:notesStyle>
    <a:lvl1pPr marL="228247" indent="-228247" algn="l" defTabSz="914400" rtl="0" eaLnBrk="1" latinLnBrk="0" hangingPunct="1">
      <a:buNone/>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2AA80-85AE-C3B9-1640-564D7407E7EA}"/>
            </a:ext>
          </a:extLst>
        </p:cNvPr>
        <p:cNvGrpSpPr/>
        <p:nvPr/>
      </p:nvGrpSpPr>
      <p:grpSpPr>
        <a:xfrm>
          <a:off x="0" y="0"/>
          <a:ext cx="0" cy="0"/>
          <a:chOff x="0" y="0"/>
          <a:chExt cx="0" cy="0"/>
        </a:xfrm>
      </p:grpSpPr>
      <p:sp>
        <p:nvSpPr>
          <p:cNvPr id="278" name="PlaceHolder 1">
            <a:extLst>
              <a:ext uri="{FF2B5EF4-FFF2-40B4-BE49-F238E27FC236}">
                <a16:creationId xmlns:a16="http://schemas.microsoft.com/office/drawing/2014/main" id="{C72A003F-71B4-469E-5074-78DF3489C394}"/>
              </a:ext>
            </a:extLst>
          </p:cNvPr>
          <p:cNvSpPr>
            <a:spLocks noGrp="1" noRot="1" noChangeAspect="1"/>
          </p:cNvSpPr>
          <p:nvPr>
            <p:ph type="sldImg"/>
          </p:nvPr>
        </p:nvSpPr>
        <p:spPr>
          <a:xfrm>
            <a:off x="438150" y="1252538"/>
            <a:ext cx="6011863" cy="3382962"/>
          </a:xfrm>
          <a:prstGeom prst="rect">
            <a:avLst/>
          </a:prstGeom>
          <a:ln w="0">
            <a:noFill/>
          </a:ln>
        </p:spPr>
      </p:sp>
      <p:sp>
        <p:nvSpPr>
          <p:cNvPr id="279" name="PlaceHolder 2">
            <a:extLst>
              <a:ext uri="{FF2B5EF4-FFF2-40B4-BE49-F238E27FC236}">
                <a16:creationId xmlns:a16="http://schemas.microsoft.com/office/drawing/2014/main" id="{06E87A65-D723-2F52-7994-A320C13BF7C2}"/>
              </a:ext>
            </a:extLst>
          </p:cNvPr>
          <p:cNvSpPr>
            <a:spLocks noGrp="1"/>
          </p:cNvSpPr>
          <p:nvPr>
            <p:ph type="body"/>
          </p:nvPr>
        </p:nvSpPr>
        <p:spPr>
          <a:xfrm>
            <a:off x="688816" y="4823132"/>
            <a:ext cx="5509446" cy="3944836"/>
          </a:xfrm>
          <a:prstGeom prst="rect">
            <a:avLst/>
          </a:prstGeom>
          <a:noFill/>
          <a:ln w="0">
            <a:noFill/>
          </a:ln>
        </p:spPr>
        <p:txBody>
          <a:bodyPr lIns="96625" tIns="48312" rIns="96625" bIns="48312" anchor="t">
            <a:noAutofit/>
          </a:bodyPr>
          <a:lstStyle/>
          <a:p>
            <a:endParaRPr lang="de-DE" sz="1900" spc="-1">
              <a:solidFill>
                <a:srgbClr val="000000"/>
              </a:solidFill>
              <a:latin typeface="Calibri"/>
            </a:endParaRPr>
          </a:p>
        </p:txBody>
      </p:sp>
      <p:sp>
        <p:nvSpPr>
          <p:cNvPr id="280" name="PlaceHolder 3">
            <a:extLst>
              <a:ext uri="{FF2B5EF4-FFF2-40B4-BE49-F238E27FC236}">
                <a16:creationId xmlns:a16="http://schemas.microsoft.com/office/drawing/2014/main" id="{51F9968C-7EC7-AEC3-E369-C72D62569160}"/>
              </a:ext>
            </a:extLst>
          </p:cNvPr>
          <p:cNvSpPr>
            <a:spLocks noGrp="1"/>
          </p:cNvSpPr>
          <p:nvPr>
            <p:ph type="sldNum" idx="137"/>
          </p:nvPr>
        </p:nvSpPr>
        <p:spPr>
          <a:xfrm>
            <a:off x="3901846" y="9519215"/>
            <a:ext cx="2983786" cy="501489"/>
          </a:xfrm>
          <a:prstGeom prst="rect">
            <a:avLst/>
          </a:prstGeom>
          <a:noFill/>
          <a:ln w="0">
            <a:noFill/>
          </a:ln>
        </p:spPr>
        <p:txBody>
          <a:bodyPr lIns="96625" tIns="48312" rIns="96625" bIns="48312" anchor="b">
            <a:noAutofit/>
          </a:bodyPr>
          <a:lstStyle>
            <a:lvl1pPr indent="0" algn="r" defTabSz="966246">
              <a:lnSpc>
                <a:spcPct val="100000"/>
              </a:lnSpc>
              <a:buNone/>
              <a:tabLst>
                <a:tab pos="0" algn="l"/>
              </a:tabLst>
              <a:defRPr lang="de-DE" sz="1300" b="0" strike="noStrike" spc="-1">
                <a:solidFill>
                  <a:srgbClr val="000000"/>
                </a:solidFill>
                <a:latin typeface="Calibri"/>
                <a:ea typeface="+mn-ea"/>
              </a:defRPr>
            </a:lvl1pPr>
          </a:lstStyle>
          <a:p>
            <a:fld id="{A1E3CFBF-10CD-4567-8A28-B92273AC29F5}" type="slidenum">
              <a:rPr lang="de-DE"/>
              <a:pPr/>
              <a:t>1</a:t>
            </a:fld>
            <a:endParaRPr lang="de-DE"/>
          </a:p>
        </p:txBody>
      </p:sp>
    </p:spTree>
    <p:extLst>
      <p:ext uri="{BB962C8B-B14F-4D97-AF65-F5344CB8AC3E}">
        <p14:creationId xmlns:p14="http://schemas.microsoft.com/office/powerpoint/2010/main" val="168585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07AC5-FECE-2C47-A9C1-3897DB272DBB}"/>
            </a:ext>
          </a:extLst>
        </p:cNvPr>
        <p:cNvGrpSpPr/>
        <p:nvPr/>
      </p:nvGrpSpPr>
      <p:grpSpPr>
        <a:xfrm>
          <a:off x="0" y="0"/>
          <a:ext cx="0" cy="0"/>
          <a:chOff x="0" y="0"/>
          <a:chExt cx="0" cy="0"/>
        </a:xfrm>
      </p:grpSpPr>
      <p:sp>
        <p:nvSpPr>
          <p:cNvPr id="278" name="PlaceHolder 1">
            <a:extLst>
              <a:ext uri="{FF2B5EF4-FFF2-40B4-BE49-F238E27FC236}">
                <a16:creationId xmlns:a16="http://schemas.microsoft.com/office/drawing/2014/main" id="{D0334CC5-0436-AA54-F13B-D92A00BF9F8F}"/>
              </a:ext>
            </a:extLst>
          </p:cNvPr>
          <p:cNvSpPr>
            <a:spLocks noGrp="1" noRot="1" noChangeAspect="1"/>
          </p:cNvSpPr>
          <p:nvPr>
            <p:ph type="sldImg"/>
          </p:nvPr>
        </p:nvSpPr>
        <p:spPr>
          <a:xfrm>
            <a:off x="438150" y="1252538"/>
            <a:ext cx="6011863" cy="3382962"/>
          </a:xfrm>
          <a:prstGeom prst="rect">
            <a:avLst/>
          </a:prstGeom>
          <a:ln w="0">
            <a:noFill/>
          </a:ln>
        </p:spPr>
      </p:sp>
      <p:sp>
        <p:nvSpPr>
          <p:cNvPr id="279" name="PlaceHolder 2">
            <a:extLst>
              <a:ext uri="{FF2B5EF4-FFF2-40B4-BE49-F238E27FC236}">
                <a16:creationId xmlns:a16="http://schemas.microsoft.com/office/drawing/2014/main" id="{251CE946-383A-CAE7-EC64-047C815D0F23}"/>
              </a:ext>
            </a:extLst>
          </p:cNvPr>
          <p:cNvSpPr>
            <a:spLocks noGrp="1"/>
          </p:cNvSpPr>
          <p:nvPr>
            <p:ph type="body"/>
          </p:nvPr>
        </p:nvSpPr>
        <p:spPr>
          <a:xfrm>
            <a:off x="688816" y="4823132"/>
            <a:ext cx="5509446" cy="3944836"/>
          </a:xfrm>
          <a:prstGeom prst="rect">
            <a:avLst/>
          </a:prstGeom>
          <a:noFill/>
          <a:ln w="0">
            <a:noFill/>
          </a:ln>
        </p:spPr>
        <p:txBody>
          <a:bodyPr lIns="96625" tIns="48312" rIns="96625" bIns="48312" anchor="t">
            <a:noAutofit/>
          </a:bodyPr>
          <a:lstStyle/>
          <a:p>
            <a:endParaRPr lang="de-DE" sz="1900" spc="-1">
              <a:solidFill>
                <a:srgbClr val="000000"/>
              </a:solidFill>
              <a:latin typeface="Calibri"/>
            </a:endParaRPr>
          </a:p>
        </p:txBody>
      </p:sp>
      <p:sp>
        <p:nvSpPr>
          <p:cNvPr id="280" name="PlaceHolder 3">
            <a:extLst>
              <a:ext uri="{FF2B5EF4-FFF2-40B4-BE49-F238E27FC236}">
                <a16:creationId xmlns:a16="http://schemas.microsoft.com/office/drawing/2014/main" id="{AFCB27E6-716C-5A9A-7D6B-CFA5AC21AF7F}"/>
              </a:ext>
            </a:extLst>
          </p:cNvPr>
          <p:cNvSpPr>
            <a:spLocks noGrp="1"/>
          </p:cNvSpPr>
          <p:nvPr>
            <p:ph type="sldNum" idx="137"/>
          </p:nvPr>
        </p:nvSpPr>
        <p:spPr>
          <a:xfrm>
            <a:off x="3901846" y="9519215"/>
            <a:ext cx="2983786" cy="501489"/>
          </a:xfrm>
          <a:prstGeom prst="rect">
            <a:avLst/>
          </a:prstGeom>
          <a:noFill/>
          <a:ln w="0">
            <a:noFill/>
          </a:ln>
        </p:spPr>
        <p:txBody>
          <a:bodyPr lIns="96625" tIns="48312" rIns="96625" bIns="48312" anchor="b">
            <a:noAutofit/>
          </a:bodyPr>
          <a:lstStyle>
            <a:lvl1pPr indent="0" algn="r" defTabSz="966246">
              <a:lnSpc>
                <a:spcPct val="100000"/>
              </a:lnSpc>
              <a:buNone/>
              <a:tabLst>
                <a:tab pos="0" algn="l"/>
              </a:tabLst>
              <a:defRPr lang="de-DE" sz="1300" b="0" strike="noStrike" spc="-1">
                <a:solidFill>
                  <a:srgbClr val="000000"/>
                </a:solidFill>
                <a:latin typeface="Calibri"/>
                <a:ea typeface="+mn-ea"/>
              </a:defRPr>
            </a:lvl1pPr>
          </a:lstStyle>
          <a:p>
            <a:fld id="{A1E3CFBF-10CD-4567-8A28-B92273AC29F5}" type="slidenum">
              <a:rPr lang="de-DE"/>
              <a:pPr/>
              <a:t>3</a:t>
            </a:fld>
            <a:endParaRPr lang="de-DE"/>
          </a:p>
        </p:txBody>
      </p:sp>
    </p:spTree>
    <p:extLst>
      <p:ext uri="{BB962C8B-B14F-4D97-AF65-F5344CB8AC3E}">
        <p14:creationId xmlns:p14="http://schemas.microsoft.com/office/powerpoint/2010/main" val="4152378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12EF3-10FF-8CA5-2F0F-B1AD3947E39E}"/>
            </a:ext>
          </a:extLst>
        </p:cNvPr>
        <p:cNvGrpSpPr/>
        <p:nvPr/>
      </p:nvGrpSpPr>
      <p:grpSpPr>
        <a:xfrm>
          <a:off x="0" y="0"/>
          <a:ext cx="0" cy="0"/>
          <a:chOff x="0" y="0"/>
          <a:chExt cx="0" cy="0"/>
        </a:xfrm>
      </p:grpSpPr>
      <p:sp>
        <p:nvSpPr>
          <p:cNvPr id="278" name="PlaceHolder 1">
            <a:extLst>
              <a:ext uri="{FF2B5EF4-FFF2-40B4-BE49-F238E27FC236}">
                <a16:creationId xmlns:a16="http://schemas.microsoft.com/office/drawing/2014/main" id="{2F51CB3B-E1F4-AFBC-FBE7-86737CD90057}"/>
              </a:ext>
            </a:extLst>
          </p:cNvPr>
          <p:cNvSpPr>
            <a:spLocks noGrp="1" noRot="1" noChangeAspect="1"/>
          </p:cNvSpPr>
          <p:nvPr>
            <p:ph type="sldImg"/>
          </p:nvPr>
        </p:nvSpPr>
        <p:spPr>
          <a:xfrm>
            <a:off x="438150" y="1252538"/>
            <a:ext cx="6011863" cy="3382962"/>
          </a:xfrm>
          <a:prstGeom prst="rect">
            <a:avLst/>
          </a:prstGeom>
          <a:ln w="0">
            <a:noFill/>
          </a:ln>
        </p:spPr>
      </p:sp>
      <p:sp>
        <p:nvSpPr>
          <p:cNvPr id="279" name="PlaceHolder 2">
            <a:extLst>
              <a:ext uri="{FF2B5EF4-FFF2-40B4-BE49-F238E27FC236}">
                <a16:creationId xmlns:a16="http://schemas.microsoft.com/office/drawing/2014/main" id="{B24AA441-6105-F0DE-647F-F93006BF4DFB}"/>
              </a:ext>
            </a:extLst>
          </p:cNvPr>
          <p:cNvSpPr>
            <a:spLocks noGrp="1"/>
          </p:cNvSpPr>
          <p:nvPr>
            <p:ph type="body"/>
          </p:nvPr>
        </p:nvSpPr>
        <p:spPr>
          <a:xfrm>
            <a:off x="688816" y="4823132"/>
            <a:ext cx="5509446" cy="3944836"/>
          </a:xfrm>
          <a:prstGeom prst="rect">
            <a:avLst/>
          </a:prstGeom>
          <a:noFill/>
          <a:ln w="0">
            <a:noFill/>
          </a:ln>
        </p:spPr>
        <p:txBody>
          <a:bodyPr lIns="96625" tIns="48312" rIns="96625" bIns="48312" anchor="t">
            <a:noAutofit/>
          </a:bodyPr>
          <a:lstStyle/>
          <a:p>
            <a:endParaRPr lang="de-DE" sz="1900" spc="-1">
              <a:solidFill>
                <a:srgbClr val="000000"/>
              </a:solidFill>
              <a:latin typeface="Calibri"/>
            </a:endParaRPr>
          </a:p>
        </p:txBody>
      </p:sp>
      <p:sp>
        <p:nvSpPr>
          <p:cNvPr id="280" name="PlaceHolder 3">
            <a:extLst>
              <a:ext uri="{FF2B5EF4-FFF2-40B4-BE49-F238E27FC236}">
                <a16:creationId xmlns:a16="http://schemas.microsoft.com/office/drawing/2014/main" id="{E332DCCB-26D3-A95B-DF31-BEE387543AA6}"/>
              </a:ext>
            </a:extLst>
          </p:cNvPr>
          <p:cNvSpPr>
            <a:spLocks noGrp="1"/>
          </p:cNvSpPr>
          <p:nvPr>
            <p:ph type="sldNum" idx="137"/>
          </p:nvPr>
        </p:nvSpPr>
        <p:spPr>
          <a:xfrm>
            <a:off x="3901846" y="9519215"/>
            <a:ext cx="2983786" cy="501489"/>
          </a:xfrm>
          <a:prstGeom prst="rect">
            <a:avLst/>
          </a:prstGeom>
          <a:noFill/>
          <a:ln w="0">
            <a:noFill/>
          </a:ln>
        </p:spPr>
        <p:txBody>
          <a:bodyPr lIns="96625" tIns="48312" rIns="96625" bIns="48312" anchor="b">
            <a:noAutofit/>
          </a:bodyPr>
          <a:lstStyle>
            <a:lvl1pPr indent="0" algn="r" defTabSz="966246">
              <a:lnSpc>
                <a:spcPct val="100000"/>
              </a:lnSpc>
              <a:buNone/>
              <a:tabLst>
                <a:tab pos="0" algn="l"/>
              </a:tabLst>
              <a:defRPr lang="de-DE" sz="1300" b="0" strike="noStrike" spc="-1">
                <a:solidFill>
                  <a:srgbClr val="000000"/>
                </a:solidFill>
                <a:latin typeface="Calibri"/>
                <a:ea typeface="+mn-ea"/>
              </a:defRPr>
            </a:lvl1pPr>
          </a:lstStyle>
          <a:p>
            <a:fld id="{A1E3CFBF-10CD-4567-8A28-B92273AC29F5}" type="slidenum">
              <a:rPr lang="de-DE"/>
              <a:pPr/>
              <a:t>5</a:t>
            </a:fld>
            <a:endParaRPr lang="de-DE"/>
          </a:p>
        </p:txBody>
      </p:sp>
    </p:spTree>
    <p:extLst>
      <p:ext uri="{BB962C8B-B14F-4D97-AF65-F5344CB8AC3E}">
        <p14:creationId xmlns:p14="http://schemas.microsoft.com/office/powerpoint/2010/main" val="384291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Titel - Text und Bild">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Abschnitts-&#10;überschrif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94B02A32-185F-4DC6-A17B-B52C2068659E}"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7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7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241B930C-CF18-4815-80C0-E9E4BEE6DD08}"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Vergleich">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8483D91D-7D0A-4441-81B9-50E1A5FBE088}"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0D04E312-6101-458B-96BF-F5EE96A7BEB5}"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DBFBF068-750D-4520-8827-0483B8ECF91D}"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nhalt mit Überschrif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11FD92A4-7764-44EB-AC59-871B2C43B6AC}"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ild mit Überschrift">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95050CF0-1E10-46A5-8B99-97400580D7A1}"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tandard">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9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de-DE" sz="3200" b="0" strike="noStrike" spc="-1">
              <a:solidFill>
                <a:srgbClr val="000000"/>
              </a:solidFill>
              <a:latin typeface="Calibri"/>
            </a:endParaRPr>
          </a:p>
        </p:txBody>
      </p:sp>
      <p:sp>
        <p:nvSpPr>
          <p:cNvPr id="4" name="PlaceHolder 3"/>
          <p:cNvSpPr>
            <a:spLocks noGrp="1"/>
          </p:cNvSpPr>
          <p:nvPr>
            <p:ph type="ftr" idx="34"/>
          </p:nvPr>
        </p:nvSpPr>
        <p:spPr/>
        <p:txBody>
          <a:bodyPr/>
          <a:lstStyle/>
          <a:p>
            <a:r>
              <a:t>Footer</a:t>
            </a:r>
          </a:p>
        </p:txBody>
      </p:sp>
      <p:sp>
        <p:nvSpPr>
          <p:cNvPr id="5" name="PlaceHolder 4"/>
          <p:cNvSpPr>
            <a:spLocks noGrp="1"/>
          </p:cNvSpPr>
          <p:nvPr>
            <p:ph type="sldNum" idx="35"/>
          </p:nvPr>
        </p:nvSpPr>
        <p:spPr/>
        <p:txBody>
          <a:bodyPr/>
          <a:lstStyle/>
          <a:p>
            <a:fld id="{0C6F360E-E32A-4DCB-B7C5-14C9945B2122}" type="slidenum">
              <a:t>‹#›</a:t>
            </a:fld>
            <a:endParaRPr/>
          </a:p>
        </p:txBody>
      </p:sp>
      <p:sp>
        <p:nvSpPr>
          <p:cNvPr id="6" name="PlaceHolder 5"/>
          <p:cNvSpPr>
            <a:spLocks noGrp="1"/>
          </p:cNvSpPr>
          <p:nvPr>
            <p:ph type="dt" idx="3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Standard 1">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lstStyle/>
          <a:p>
            <a:r>
              <a:t>Footer</a:t>
            </a:r>
          </a:p>
        </p:txBody>
      </p:sp>
      <p:sp>
        <p:nvSpPr>
          <p:cNvPr id="3" name="PlaceHolder 2"/>
          <p:cNvSpPr>
            <a:spLocks noGrp="1"/>
          </p:cNvSpPr>
          <p:nvPr>
            <p:ph type="sldNum" idx="38"/>
          </p:nvPr>
        </p:nvSpPr>
        <p:spPr/>
        <p:txBody>
          <a:bodyPr/>
          <a:lstStyle/>
          <a:p>
            <a:fld id="{F8F78F29-316A-44F8-B0D1-C061A6B5A5DA}" type="slidenum">
              <a:t>‹#›</a:t>
            </a:fld>
            <a:endParaRPr/>
          </a:p>
        </p:txBody>
      </p:sp>
      <p:sp>
        <p:nvSpPr>
          <p:cNvPr id="4" name="PlaceHolder 3"/>
          <p:cNvSpPr>
            <a:spLocks noGrp="1"/>
          </p:cNvSpPr>
          <p:nvPr>
            <p:ph type="dt" idx="39"/>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Standard 2">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lstStyle/>
          <a:p>
            <a:r>
              <a:t>Footer</a:t>
            </a:r>
          </a:p>
        </p:txBody>
      </p:sp>
      <p:sp>
        <p:nvSpPr>
          <p:cNvPr id="3" name="PlaceHolder 2"/>
          <p:cNvSpPr>
            <a:spLocks noGrp="1"/>
          </p:cNvSpPr>
          <p:nvPr>
            <p:ph type="sldNum" idx="41"/>
          </p:nvPr>
        </p:nvSpPr>
        <p:spPr/>
        <p:txBody>
          <a:bodyPr/>
          <a:lstStyle/>
          <a:p>
            <a:fld id="{25DDD291-5C1B-45A8-B2A1-3D306E8A381A}" type="slidenum">
              <a:t>‹#›</a:t>
            </a:fld>
            <a:endParaRPr/>
          </a:p>
        </p:txBody>
      </p:sp>
      <p:sp>
        <p:nvSpPr>
          <p:cNvPr id="4" name="PlaceHolder 3"/>
          <p:cNvSpPr>
            <a:spLocks noGrp="1"/>
          </p:cNvSpPr>
          <p:nvPr>
            <p:ph type="dt" idx="4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enutzerdefiniertes Layou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Standard 3">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4" name="PlaceHolder 3"/>
          <p:cNvSpPr>
            <a:spLocks noGrp="1"/>
          </p:cNvSpPr>
          <p:nvPr>
            <p:ph type="ftr" idx="43"/>
          </p:nvPr>
        </p:nvSpPr>
        <p:spPr/>
        <p:txBody>
          <a:bodyPr/>
          <a:lstStyle/>
          <a:p>
            <a:r>
              <a:t>Footer</a:t>
            </a:r>
          </a:p>
        </p:txBody>
      </p:sp>
      <p:sp>
        <p:nvSpPr>
          <p:cNvPr id="5" name="PlaceHolder 4"/>
          <p:cNvSpPr>
            <a:spLocks noGrp="1"/>
          </p:cNvSpPr>
          <p:nvPr>
            <p:ph type="sldNum" idx="44"/>
          </p:nvPr>
        </p:nvSpPr>
        <p:spPr/>
        <p:txBody>
          <a:bodyPr/>
          <a:lstStyle/>
          <a:p>
            <a:fld id="{0ED497A3-2D4B-4931-BAB6-3F6B4419641E}" type="slidenum">
              <a:t>‹#›</a:t>
            </a:fld>
            <a:endParaRPr/>
          </a:p>
        </p:txBody>
      </p:sp>
      <p:sp>
        <p:nvSpPr>
          <p:cNvPr id="6" name="PlaceHolder 5"/>
          <p:cNvSpPr>
            <a:spLocks noGrp="1"/>
          </p:cNvSpPr>
          <p:nvPr>
            <p:ph type="dt" idx="45"/>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tandard 4">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lstStyle/>
          <a:p>
            <a:r>
              <a:t>Footer</a:t>
            </a:r>
          </a:p>
        </p:txBody>
      </p:sp>
      <p:sp>
        <p:nvSpPr>
          <p:cNvPr id="3" name="PlaceHolder 2"/>
          <p:cNvSpPr>
            <a:spLocks noGrp="1"/>
          </p:cNvSpPr>
          <p:nvPr>
            <p:ph type="sldNum" idx="47"/>
          </p:nvPr>
        </p:nvSpPr>
        <p:spPr/>
        <p:txBody>
          <a:bodyPr/>
          <a:lstStyle/>
          <a:p>
            <a:fld id="{25B2386E-7413-46F5-BAEF-5CBAD17E08A4}" type="slidenum">
              <a:t>‹#›</a:t>
            </a:fld>
            <a:endParaRPr/>
          </a:p>
        </p:txBody>
      </p:sp>
      <p:sp>
        <p:nvSpPr>
          <p:cNvPr id="4" name="PlaceHolder 3"/>
          <p:cNvSpPr>
            <a:spLocks noGrp="1"/>
          </p:cNvSpPr>
          <p:nvPr>
            <p:ph type="dt" idx="48"/>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Standard 5">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5" name="PlaceHolder 4"/>
          <p:cNvSpPr>
            <a:spLocks noGrp="1"/>
          </p:cNvSpPr>
          <p:nvPr>
            <p:ph type="ftr" idx="49"/>
          </p:nvPr>
        </p:nvSpPr>
        <p:spPr/>
        <p:txBody>
          <a:bodyPr/>
          <a:lstStyle/>
          <a:p>
            <a:r>
              <a:t>Footer</a:t>
            </a:r>
          </a:p>
        </p:txBody>
      </p:sp>
      <p:sp>
        <p:nvSpPr>
          <p:cNvPr id="6" name="PlaceHolder 5"/>
          <p:cNvSpPr>
            <a:spLocks noGrp="1"/>
          </p:cNvSpPr>
          <p:nvPr>
            <p:ph type="sldNum" idx="50"/>
          </p:nvPr>
        </p:nvSpPr>
        <p:spPr/>
        <p:txBody>
          <a:bodyPr/>
          <a:lstStyle/>
          <a:p>
            <a:fld id="{A5E0D96D-F3D1-42BA-9259-00989D2B59C4}" type="slidenum">
              <a:t>‹#›</a:t>
            </a:fld>
            <a:endParaRPr/>
          </a:p>
        </p:txBody>
      </p:sp>
      <p:sp>
        <p:nvSpPr>
          <p:cNvPr id="7" name="PlaceHolder 6"/>
          <p:cNvSpPr>
            <a:spLocks noGrp="1"/>
          </p:cNvSpPr>
          <p:nvPr>
            <p:ph type="dt" idx="5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tandard 6">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lstStyle/>
          <a:p>
            <a:r>
              <a:t>Footer</a:t>
            </a:r>
          </a:p>
        </p:txBody>
      </p:sp>
      <p:sp>
        <p:nvSpPr>
          <p:cNvPr id="3" name="PlaceHolder 2"/>
          <p:cNvSpPr>
            <a:spLocks noGrp="1"/>
          </p:cNvSpPr>
          <p:nvPr>
            <p:ph type="sldNum" idx="53"/>
          </p:nvPr>
        </p:nvSpPr>
        <p:spPr/>
        <p:txBody>
          <a:bodyPr/>
          <a:lstStyle/>
          <a:p>
            <a:fld id="{C0FFDD1F-2E4F-49F3-A158-D275A4B9FCF9}" type="slidenum">
              <a:t>‹#›</a:t>
            </a:fld>
            <a:endParaRPr/>
          </a:p>
        </p:txBody>
      </p:sp>
      <p:sp>
        <p:nvSpPr>
          <p:cNvPr id="4" name="PlaceHolder 3"/>
          <p:cNvSpPr>
            <a:spLocks noGrp="1"/>
          </p:cNvSpPr>
          <p:nvPr>
            <p:ph type="dt" idx="5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tandard 7">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3" name="PlaceHolder 2"/>
          <p:cNvSpPr>
            <a:spLocks noGrp="1"/>
          </p:cNvSpPr>
          <p:nvPr>
            <p:ph type="ftr" idx="55"/>
          </p:nvPr>
        </p:nvSpPr>
        <p:spPr/>
        <p:txBody>
          <a:bodyPr/>
          <a:lstStyle/>
          <a:p>
            <a:r>
              <a:t>Footer</a:t>
            </a:r>
          </a:p>
        </p:txBody>
      </p:sp>
      <p:sp>
        <p:nvSpPr>
          <p:cNvPr id="4" name="PlaceHolder 3"/>
          <p:cNvSpPr>
            <a:spLocks noGrp="1"/>
          </p:cNvSpPr>
          <p:nvPr>
            <p:ph type="sldNum" idx="56"/>
          </p:nvPr>
        </p:nvSpPr>
        <p:spPr/>
        <p:txBody>
          <a:bodyPr/>
          <a:lstStyle/>
          <a:p>
            <a:fld id="{5BC46BE0-77C6-4D3F-968E-F5A7637C22B2}" type="slidenum">
              <a:t>‹#›</a:t>
            </a:fld>
            <a:endParaRPr/>
          </a:p>
        </p:txBody>
      </p:sp>
      <p:sp>
        <p:nvSpPr>
          <p:cNvPr id="5" name="PlaceHolder 4"/>
          <p:cNvSpPr>
            <a:spLocks noGrp="1"/>
          </p:cNvSpPr>
          <p:nvPr>
            <p:ph type="dt" idx="57"/>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andard 8">
    <p:spTree>
      <p:nvGrpSpPr>
        <p:cNvPr id="1" name=""/>
        <p:cNvGrpSpPr/>
        <p:nvPr/>
      </p:nvGrpSpPr>
      <p:grpSpPr>
        <a:xfrm>
          <a:off x="0" y="0"/>
          <a:ext cx="0" cy="0"/>
          <a:chOff x="0" y="0"/>
          <a:chExt cx="0" cy="0"/>
        </a:xfrm>
      </p:grpSpPr>
      <p:sp>
        <p:nvSpPr>
          <p:cNvPr id="2" name="PlaceHolder 1"/>
          <p:cNvSpPr>
            <a:spLocks noGrp="1"/>
          </p:cNvSpPr>
          <p:nvPr>
            <p:ph type="ftr" idx="58"/>
          </p:nvPr>
        </p:nvSpPr>
        <p:spPr/>
        <p:txBody>
          <a:bodyPr/>
          <a:lstStyle/>
          <a:p>
            <a:r>
              <a:t>Footer</a:t>
            </a:r>
          </a:p>
        </p:txBody>
      </p:sp>
      <p:sp>
        <p:nvSpPr>
          <p:cNvPr id="3" name="PlaceHolder 2"/>
          <p:cNvSpPr>
            <a:spLocks noGrp="1"/>
          </p:cNvSpPr>
          <p:nvPr>
            <p:ph type="sldNum" idx="59"/>
          </p:nvPr>
        </p:nvSpPr>
        <p:spPr/>
        <p:txBody>
          <a:bodyPr/>
          <a:lstStyle/>
          <a:p>
            <a:fld id="{3EB0EB79-9111-423F-913E-840DC5461C66}" type="slidenum">
              <a:t>‹#›</a:t>
            </a:fld>
            <a:endParaRPr/>
          </a:p>
        </p:txBody>
      </p:sp>
      <p:sp>
        <p:nvSpPr>
          <p:cNvPr id="4" name="PlaceHolder 3"/>
          <p:cNvSpPr>
            <a:spLocks noGrp="1"/>
          </p:cNvSpPr>
          <p:nvPr>
            <p:ph type="dt" idx="60"/>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Standard 9">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lstStyle/>
          <a:p>
            <a:r>
              <a:t>Footer</a:t>
            </a:r>
          </a:p>
        </p:txBody>
      </p:sp>
      <p:sp>
        <p:nvSpPr>
          <p:cNvPr id="3" name="PlaceHolder 2"/>
          <p:cNvSpPr>
            <a:spLocks noGrp="1"/>
          </p:cNvSpPr>
          <p:nvPr>
            <p:ph type="sldNum" idx="62"/>
          </p:nvPr>
        </p:nvSpPr>
        <p:spPr/>
        <p:txBody>
          <a:bodyPr/>
          <a:lstStyle/>
          <a:p>
            <a:fld id="{89EB2E15-5E72-421D-8187-8FEC35CAEE75}" type="slidenum">
              <a:t>‹#›</a:t>
            </a:fld>
            <a:endParaRPr/>
          </a:p>
        </p:txBody>
      </p:sp>
      <p:sp>
        <p:nvSpPr>
          <p:cNvPr id="4" name="PlaceHolder 3"/>
          <p:cNvSpPr>
            <a:spLocks noGrp="1"/>
          </p:cNvSpPr>
          <p:nvPr>
            <p:ph type="dt" idx="63"/>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tandard 10">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lstStyle/>
          <a:p>
            <a:r>
              <a:t>Footer</a:t>
            </a:r>
          </a:p>
        </p:txBody>
      </p:sp>
      <p:sp>
        <p:nvSpPr>
          <p:cNvPr id="3" name="PlaceHolder 2"/>
          <p:cNvSpPr>
            <a:spLocks noGrp="1"/>
          </p:cNvSpPr>
          <p:nvPr>
            <p:ph type="sldNum" idx="65"/>
          </p:nvPr>
        </p:nvSpPr>
        <p:spPr/>
        <p:txBody>
          <a:bodyPr/>
          <a:lstStyle/>
          <a:p>
            <a:fld id="{5DD0B0AF-DB1C-400B-92CF-E03FE9804A97}" type="slidenum">
              <a:t>‹#›</a:t>
            </a:fld>
            <a:endParaRPr/>
          </a:p>
        </p:txBody>
      </p:sp>
      <p:sp>
        <p:nvSpPr>
          <p:cNvPr id="4" name="PlaceHolder 3"/>
          <p:cNvSpPr>
            <a:spLocks noGrp="1"/>
          </p:cNvSpPr>
          <p:nvPr>
            <p:ph type="dt" idx="6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Standard 11">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4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de-DE" sz="3200" b="0" strike="noStrike" spc="-1">
              <a:solidFill>
                <a:srgbClr val="000000"/>
              </a:solidFill>
              <a:latin typeface="Calibri"/>
            </a:endParaRPr>
          </a:p>
        </p:txBody>
      </p:sp>
      <p:sp>
        <p:nvSpPr>
          <p:cNvPr id="4" name="PlaceHolder 3"/>
          <p:cNvSpPr>
            <a:spLocks noGrp="1"/>
          </p:cNvSpPr>
          <p:nvPr>
            <p:ph type="ftr" idx="67"/>
          </p:nvPr>
        </p:nvSpPr>
        <p:spPr/>
        <p:txBody>
          <a:bodyPr/>
          <a:lstStyle/>
          <a:p>
            <a:r>
              <a:t>Footer</a:t>
            </a:r>
          </a:p>
        </p:txBody>
      </p:sp>
      <p:sp>
        <p:nvSpPr>
          <p:cNvPr id="5" name="PlaceHolder 4"/>
          <p:cNvSpPr>
            <a:spLocks noGrp="1"/>
          </p:cNvSpPr>
          <p:nvPr>
            <p:ph type="sldNum" idx="68"/>
          </p:nvPr>
        </p:nvSpPr>
        <p:spPr/>
        <p:txBody>
          <a:bodyPr/>
          <a:lstStyle/>
          <a:p>
            <a:fld id="{34C92D39-D158-47A6-AA40-821C79A167C4}" type="slidenum">
              <a:t>‹#›</a:t>
            </a:fld>
            <a:endParaRPr/>
          </a:p>
        </p:txBody>
      </p:sp>
      <p:sp>
        <p:nvSpPr>
          <p:cNvPr id="6" name="PlaceHolder 5"/>
          <p:cNvSpPr>
            <a:spLocks noGrp="1"/>
          </p:cNvSpPr>
          <p:nvPr>
            <p:ph type="dt" idx="6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Standard 12">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lstStyle/>
          <a:p>
            <a:r>
              <a:t>Footer</a:t>
            </a:r>
          </a:p>
        </p:txBody>
      </p:sp>
      <p:sp>
        <p:nvSpPr>
          <p:cNvPr id="3" name="PlaceHolder 2"/>
          <p:cNvSpPr>
            <a:spLocks noGrp="1"/>
          </p:cNvSpPr>
          <p:nvPr>
            <p:ph type="sldNum" idx="71"/>
          </p:nvPr>
        </p:nvSpPr>
        <p:spPr/>
        <p:txBody>
          <a:bodyPr/>
          <a:lstStyle/>
          <a:p>
            <a:fld id="{7D3672EE-3260-462E-920A-C5FDD4B5A470}" type="slidenum">
              <a:t>‹#›</a:t>
            </a:fld>
            <a:endParaRPr/>
          </a:p>
        </p:txBody>
      </p:sp>
      <p:sp>
        <p:nvSpPr>
          <p:cNvPr id="4" name="PlaceHolder 3"/>
          <p:cNvSpPr>
            <a:spLocks noGrp="1"/>
          </p:cNvSpPr>
          <p:nvPr>
            <p:ph type="dt" idx="7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enutzerdefiniertes Layout">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Standard 13">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lstStyle/>
          <a:p>
            <a:r>
              <a:t>Footer</a:t>
            </a:r>
          </a:p>
        </p:txBody>
      </p:sp>
      <p:sp>
        <p:nvSpPr>
          <p:cNvPr id="3" name="PlaceHolder 2"/>
          <p:cNvSpPr>
            <a:spLocks noGrp="1"/>
          </p:cNvSpPr>
          <p:nvPr>
            <p:ph type="sldNum" idx="74"/>
          </p:nvPr>
        </p:nvSpPr>
        <p:spPr/>
        <p:txBody>
          <a:bodyPr/>
          <a:lstStyle/>
          <a:p>
            <a:fld id="{F98BAA0C-08D8-4608-BB86-8BC7A887FDA1}" type="slidenum">
              <a:t>‹#›</a:t>
            </a:fld>
            <a:endParaRPr/>
          </a:p>
        </p:txBody>
      </p:sp>
      <p:sp>
        <p:nvSpPr>
          <p:cNvPr id="4" name="PlaceHolder 3"/>
          <p:cNvSpPr>
            <a:spLocks noGrp="1"/>
          </p:cNvSpPr>
          <p:nvPr>
            <p:ph type="dt" idx="75"/>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Standard 14">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5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4" name="PlaceHolder 3"/>
          <p:cNvSpPr>
            <a:spLocks noGrp="1"/>
          </p:cNvSpPr>
          <p:nvPr>
            <p:ph type="ftr" idx="76"/>
          </p:nvPr>
        </p:nvSpPr>
        <p:spPr/>
        <p:txBody>
          <a:bodyPr/>
          <a:lstStyle/>
          <a:p>
            <a:r>
              <a:t>Footer</a:t>
            </a:r>
          </a:p>
        </p:txBody>
      </p:sp>
      <p:sp>
        <p:nvSpPr>
          <p:cNvPr id="5" name="PlaceHolder 4"/>
          <p:cNvSpPr>
            <a:spLocks noGrp="1"/>
          </p:cNvSpPr>
          <p:nvPr>
            <p:ph type="sldNum" idx="77"/>
          </p:nvPr>
        </p:nvSpPr>
        <p:spPr/>
        <p:txBody>
          <a:bodyPr/>
          <a:lstStyle/>
          <a:p>
            <a:fld id="{FEFEC1F4-3425-4EB0-A37E-1ACF227283ED}" type="slidenum">
              <a:t>‹#›</a:t>
            </a:fld>
            <a:endParaRPr/>
          </a:p>
        </p:txBody>
      </p:sp>
      <p:sp>
        <p:nvSpPr>
          <p:cNvPr id="6" name="PlaceHolder 5"/>
          <p:cNvSpPr>
            <a:spLocks noGrp="1"/>
          </p:cNvSpPr>
          <p:nvPr>
            <p:ph type="dt" idx="78"/>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tandard 15">
    <p:spTree>
      <p:nvGrpSpPr>
        <p:cNvPr id="1" name=""/>
        <p:cNvGrpSpPr/>
        <p:nvPr/>
      </p:nvGrpSpPr>
      <p:grpSpPr>
        <a:xfrm>
          <a:off x="0" y="0"/>
          <a:ext cx="0" cy="0"/>
          <a:chOff x="0" y="0"/>
          <a:chExt cx="0" cy="0"/>
        </a:xfrm>
      </p:grpSpPr>
      <p:sp>
        <p:nvSpPr>
          <p:cNvPr id="2" name="PlaceHolder 1"/>
          <p:cNvSpPr>
            <a:spLocks noGrp="1"/>
          </p:cNvSpPr>
          <p:nvPr>
            <p:ph type="ftr" idx="79"/>
          </p:nvPr>
        </p:nvSpPr>
        <p:spPr/>
        <p:txBody>
          <a:bodyPr/>
          <a:lstStyle/>
          <a:p>
            <a:r>
              <a:t>Footer</a:t>
            </a:r>
          </a:p>
        </p:txBody>
      </p:sp>
      <p:sp>
        <p:nvSpPr>
          <p:cNvPr id="3" name="PlaceHolder 2"/>
          <p:cNvSpPr>
            <a:spLocks noGrp="1"/>
          </p:cNvSpPr>
          <p:nvPr>
            <p:ph type="sldNum" idx="80"/>
          </p:nvPr>
        </p:nvSpPr>
        <p:spPr/>
        <p:txBody>
          <a:bodyPr/>
          <a:lstStyle/>
          <a:p>
            <a:fld id="{0CBFC8C5-C936-4313-B666-F6B8CC2B8AA0}" type="slidenum">
              <a:t>‹#›</a:t>
            </a:fld>
            <a:endParaRPr/>
          </a:p>
        </p:txBody>
      </p:sp>
      <p:sp>
        <p:nvSpPr>
          <p:cNvPr id="4" name="PlaceHolder 3"/>
          <p:cNvSpPr>
            <a:spLocks noGrp="1"/>
          </p:cNvSpPr>
          <p:nvPr>
            <p:ph type="dt" idx="81"/>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Standard 16">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7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5" name="PlaceHolder 4"/>
          <p:cNvSpPr>
            <a:spLocks noGrp="1"/>
          </p:cNvSpPr>
          <p:nvPr>
            <p:ph type="ftr" idx="82"/>
          </p:nvPr>
        </p:nvSpPr>
        <p:spPr/>
        <p:txBody>
          <a:bodyPr/>
          <a:lstStyle/>
          <a:p>
            <a:r>
              <a:t>Footer</a:t>
            </a:r>
          </a:p>
        </p:txBody>
      </p:sp>
      <p:sp>
        <p:nvSpPr>
          <p:cNvPr id="6" name="PlaceHolder 5"/>
          <p:cNvSpPr>
            <a:spLocks noGrp="1"/>
          </p:cNvSpPr>
          <p:nvPr>
            <p:ph type="sldNum" idx="83"/>
          </p:nvPr>
        </p:nvSpPr>
        <p:spPr/>
        <p:txBody>
          <a:bodyPr/>
          <a:lstStyle/>
          <a:p>
            <a:fld id="{1102767B-00CF-42C9-8927-3C9327AA9155}" type="slidenum">
              <a:t>‹#›</a:t>
            </a:fld>
            <a:endParaRPr/>
          </a:p>
        </p:txBody>
      </p:sp>
      <p:sp>
        <p:nvSpPr>
          <p:cNvPr id="7" name="PlaceHolder 6"/>
          <p:cNvSpPr>
            <a:spLocks noGrp="1"/>
          </p:cNvSpPr>
          <p:nvPr>
            <p:ph type="dt" idx="8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tandard 17">
    <p:spTree>
      <p:nvGrpSpPr>
        <p:cNvPr id="1" name=""/>
        <p:cNvGrpSpPr/>
        <p:nvPr/>
      </p:nvGrpSpPr>
      <p:grpSpPr>
        <a:xfrm>
          <a:off x="0" y="0"/>
          <a:ext cx="0" cy="0"/>
          <a:chOff x="0" y="0"/>
          <a:chExt cx="0" cy="0"/>
        </a:xfrm>
      </p:grpSpPr>
      <p:sp>
        <p:nvSpPr>
          <p:cNvPr id="2" name="PlaceHolder 1"/>
          <p:cNvSpPr>
            <a:spLocks noGrp="1"/>
          </p:cNvSpPr>
          <p:nvPr>
            <p:ph type="ftr" idx="85"/>
          </p:nvPr>
        </p:nvSpPr>
        <p:spPr/>
        <p:txBody>
          <a:bodyPr/>
          <a:lstStyle/>
          <a:p>
            <a:r>
              <a:t>Footer</a:t>
            </a:r>
          </a:p>
        </p:txBody>
      </p:sp>
      <p:sp>
        <p:nvSpPr>
          <p:cNvPr id="3" name="PlaceHolder 2"/>
          <p:cNvSpPr>
            <a:spLocks noGrp="1"/>
          </p:cNvSpPr>
          <p:nvPr>
            <p:ph type="sldNum" idx="86"/>
          </p:nvPr>
        </p:nvSpPr>
        <p:spPr/>
        <p:txBody>
          <a:bodyPr/>
          <a:lstStyle/>
          <a:p>
            <a:fld id="{56B65465-1AD2-40AB-A56E-CC6C3A87D87C}" type="slidenum">
              <a:t>‹#›</a:t>
            </a:fld>
            <a:endParaRPr/>
          </a:p>
        </p:txBody>
      </p:sp>
      <p:sp>
        <p:nvSpPr>
          <p:cNvPr id="4" name="PlaceHolder 3"/>
          <p:cNvSpPr>
            <a:spLocks noGrp="1"/>
          </p:cNvSpPr>
          <p:nvPr>
            <p:ph type="dt" idx="8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Standard 18">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3" name="PlaceHolder 2"/>
          <p:cNvSpPr>
            <a:spLocks noGrp="1"/>
          </p:cNvSpPr>
          <p:nvPr>
            <p:ph type="ftr" idx="88"/>
          </p:nvPr>
        </p:nvSpPr>
        <p:spPr/>
        <p:txBody>
          <a:bodyPr/>
          <a:lstStyle/>
          <a:p>
            <a:r>
              <a:t>Footer</a:t>
            </a:r>
          </a:p>
        </p:txBody>
      </p:sp>
      <p:sp>
        <p:nvSpPr>
          <p:cNvPr id="4" name="PlaceHolder 3"/>
          <p:cNvSpPr>
            <a:spLocks noGrp="1"/>
          </p:cNvSpPr>
          <p:nvPr>
            <p:ph type="sldNum" idx="89"/>
          </p:nvPr>
        </p:nvSpPr>
        <p:spPr/>
        <p:txBody>
          <a:bodyPr/>
          <a:lstStyle/>
          <a:p>
            <a:fld id="{646AC7C8-130E-44B1-8477-9425113BB5A1}" type="slidenum">
              <a:t>‹#›</a:t>
            </a:fld>
            <a:endParaRPr/>
          </a:p>
        </p:txBody>
      </p:sp>
      <p:sp>
        <p:nvSpPr>
          <p:cNvPr id="5" name="PlaceHolder 4"/>
          <p:cNvSpPr>
            <a:spLocks noGrp="1"/>
          </p:cNvSpPr>
          <p:nvPr>
            <p:ph type="dt" idx="90"/>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Standard 19">
    <p:spTree>
      <p:nvGrpSpPr>
        <p:cNvPr id="1" name=""/>
        <p:cNvGrpSpPr/>
        <p:nvPr/>
      </p:nvGrpSpPr>
      <p:grpSpPr>
        <a:xfrm>
          <a:off x="0" y="0"/>
          <a:ext cx="0" cy="0"/>
          <a:chOff x="0" y="0"/>
          <a:chExt cx="0" cy="0"/>
        </a:xfrm>
      </p:grpSpPr>
      <p:sp>
        <p:nvSpPr>
          <p:cNvPr id="2" name="PlaceHolder 1"/>
          <p:cNvSpPr>
            <a:spLocks noGrp="1"/>
          </p:cNvSpPr>
          <p:nvPr>
            <p:ph type="ftr" idx="91"/>
          </p:nvPr>
        </p:nvSpPr>
        <p:spPr/>
        <p:txBody>
          <a:bodyPr/>
          <a:lstStyle/>
          <a:p>
            <a:r>
              <a:t>Footer</a:t>
            </a:r>
          </a:p>
        </p:txBody>
      </p:sp>
      <p:sp>
        <p:nvSpPr>
          <p:cNvPr id="3" name="PlaceHolder 2"/>
          <p:cNvSpPr>
            <a:spLocks noGrp="1"/>
          </p:cNvSpPr>
          <p:nvPr>
            <p:ph type="sldNum" idx="92"/>
          </p:nvPr>
        </p:nvSpPr>
        <p:spPr/>
        <p:txBody>
          <a:bodyPr/>
          <a:lstStyle/>
          <a:p>
            <a:fld id="{D8681969-86AC-4B1E-941A-502B980B5E01}" type="slidenum">
              <a:t>‹#›</a:t>
            </a:fld>
            <a:endParaRPr/>
          </a:p>
        </p:txBody>
      </p:sp>
      <p:sp>
        <p:nvSpPr>
          <p:cNvPr id="4" name="PlaceHolder 3"/>
          <p:cNvSpPr>
            <a:spLocks noGrp="1"/>
          </p:cNvSpPr>
          <p:nvPr>
            <p:ph type="dt" idx="93"/>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Standard 20">
    <p:spTree>
      <p:nvGrpSpPr>
        <p:cNvPr id="1" name=""/>
        <p:cNvGrpSpPr/>
        <p:nvPr/>
      </p:nvGrpSpPr>
      <p:grpSpPr>
        <a:xfrm>
          <a:off x="0" y="0"/>
          <a:ext cx="0" cy="0"/>
          <a:chOff x="0" y="0"/>
          <a:chExt cx="0" cy="0"/>
        </a:xfrm>
      </p:grpSpPr>
      <p:sp>
        <p:nvSpPr>
          <p:cNvPr id="2" name="PlaceHolder 1"/>
          <p:cNvSpPr>
            <a:spLocks noGrp="1"/>
          </p:cNvSpPr>
          <p:nvPr>
            <p:ph type="ftr" idx="94"/>
          </p:nvPr>
        </p:nvSpPr>
        <p:spPr/>
        <p:txBody>
          <a:bodyPr/>
          <a:lstStyle/>
          <a:p>
            <a:r>
              <a:t>Footer</a:t>
            </a:r>
          </a:p>
        </p:txBody>
      </p:sp>
      <p:sp>
        <p:nvSpPr>
          <p:cNvPr id="3" name="PlaceHolder 2"/>
          <p:cNvSpPr>
            <a:spLocks noGrp="1"/>
          </p:cNvSpPr>
          <p:nvPr>
            <p:ph type="sldNum" idx="95"/>
          </p:nvPr>
        </p:nvSpPr>
        <p:spPr/>
        <p:txBody>
          <a:bodyPr/>
          <a:lstStyle/>
          <a:p>
            <a:fld id="{1C5E41C8-8B80-40A2-8D24-2AE378535ECE}" type="slidenum">
              <a:t>‹#›</a:t>
            </a:fld>
            <a:endParaRPr/>
          </a:p>
        </p:txBody>
      </p:sp>
      <p:sp>
        <p:nvSpPr>
          <p:cNvPr id="4" name="PlaceHolder 3"/>
          <p:cNvSpPr>
            <a:spLocks noGrp="1"/>
          </p:cNvSpPr>
          <p:nvPr>
            <p:ph type="dt" idx="96"/>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Standard 21">
    <p:spTree>
      <p:nvGrpSpPr>
        <p:cNvPr id="1" name=""/>
        <p:cNvGrpSpPr/>
        <p:nvPr/>
      </p:nvGrpSpPr>
      <p:grpSpPr>
        <a:xfrm>
          <a:off x="0" y="0"/>
          <a:ext cx="0" cy="0"/>
          <a:chOff x="0" y="0"/>
          <a:chExt cx="0" cy="0"/>
        </a:xfrm>
      </p:grpSpPr>
      <p:sp>
        <p:nvSpPr>
          <p:cNvPr id="2" name="PlaceHolder 1"/>
          <p:cNvSpPr>
            <a:spLocks noGrp="1"/>
          </p:cNvSpPr>
          <p:nvPr>
            <p:ph type="ftr" idx="97"/>
          </p:nvPr>
        </p:nvSpPr>
        <p:spPr/>
        <p:txBody>
          <a:bodyPr/>
          <a:lstStyle/>
          <a:p>
            <a:r>
              <a:t>Footer</a:t>
            </a:r>
          </a:p>
        </p:txBody>
      </p:sp>
      <p:sp>
        <p:nvSpPr>
          <p:cNvPr id="3" name="PlaceHolder 2"/>
          <p:cNvSpPr>
            <a:spLocks noGrp="1"/>
          </p:cNvSpPr>
          <p:nvPr>
            <p:ph type="sldNum" idx="98"/>
          </p:nvPr>
        </p:nvSpPr>
        <p:spPr/>
        <p:txBody>
          <a:bodyPr/>
          <a:lstStyle/>
          <a:p>
            <a:fld id="{5737AECF-E759-489C-8B05-38536A6AFC4E}" type="slidenum">
              <a:t>‹#›</a:t>
            </a:fld>
            <a:endParaRPr/>
          </a:p>
        </p:txBody>
      </p:sp>
      <p:sp>
        <p:nvSpPr>
          <p:cNvPr id="4" name="PlaceHolder 3"/>
          <p:cNvSpPr>
            <a:spLocks noGrp="1"/>
          </p:cNvSpPr>
          <p:nvPr>
            <p:ph type="dt" idx="9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Standard 22">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19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de-DE" sz="3200" b="0" strike="noStrike" spc="-1">
              <a:solidFill>
                <a:srgbClr val="000000"/>
              </a:solidFill>
              <a:latin typeface="Calibri"/>
            </a:endParaRPr>
          </a:p>
        </p:txBody>
      </p:sp>
      <p:sp>
        <p:nvSpPr>
          <p:cNvPr id="4" name="PlaceHolder 3"/>
          <p:cNvSpPr>
            <a:spLocks noGrp="1"/>
          </p:cNvSpPr>
          <p:nvPr>
            <p:ph type="ftr" idx="100"/>
          </p:nvPr>
        </p:nvSpPr>
        <p:spPr/>
        <p:txBody>
          <a:bodyPr/>
          <a:lstStyle/>
          <a:p>
            <a:r>
              <a:t>Footer</a:t>
            </a:r>
          </a:p>
        </p:txBody>
      </p:sp>
      <p:sp>
        <p:nvSpPr>
          <p:cNvPr id="5" name="PlaceHolder 4"/>
          <p:cNvSpPr>
            <a:spLocks noGrp="1"/>
          </p:cNvSpPr>
          <p:nvPr>
            <p:ph type="sldNum" idx="101"/>
          </p:nvPr>
        </p:nvSpPr>
        <p:spPr/>
        <p:txBody>
          <a:bodyPr/>
          <a:lstStyle/>
          <a:p>
            <a:fld id="{0108E49E-AD4E-4D1C-841B-99A50FD99DAA}" type="slidenum">
              <a:t>‹#›</a:t>
            </a:fld>
            <a:endParaRPr/>
          </a:p>
        </p:txBody>
      </p:sp>
      <p:sp>
        <p:nvSpPr>
          <p:cNvPr id="6" name="PlaceHolder 5"/>
          <p:cNvSpPr>
            <a:spLocks noGrp="1"/>
          </p:cNvSpPr>
          <p:nvPr>
            <p:ph type="dt" idx="102"/>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Inhalt - Bild und Text">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Standard 23">
    <p:spTree>
      <p:nvGrpSpPr>
        <p:cNvPr id="1" name=""/>
        <p:cNvGrpSpPr/>
        <p:nvPr/>
      </p:nvGrpSpPr>
      <p:grpSpPr>
        <a:xfrm>
          <a:off x="0" y="0"/>
          <a:ext cx="0" cy="0"/>
          <a:chOff x="0" y="0"/>
          <a:chExt cx="0" cy="0"/>
        </a:xfrm>
      </p:grpSpPr>
      <p:sp>
        <p:nvSpPr>
          <p:cNvPr id="2" name="PlaceHolder 1"/>
          <p:cNvSpPr>
            <a:spLocks noGrp="1"/>
          </p:cNvSpPr>
          <p:nvPr>
            <p:ph type="ftr" idx="103"/>
          </p:nvPr>
        </p:nvSpPr>
        <p:spPr/>
        <p:txBody>
          <a:bodyPr/>
          <a:lstStyle/>
          <a:p>
            <a:r>
              <a:t>Footer</a:t>
            </a:r>
          </a:p>
        </p:txBody>
      </p:sp>
      <p:sp>
        <p:nvSpPr>
          <p:cNvPr id="3" name="PlaceHolder 2"/>
          <p:cNvSpPr>
            <a:spLocks noGrp="1"/>
          </p:cNvSpPr>
          <p:nvPr>
            <p:ph type="sldNum" idx="104"/>
          </p:nvPr>
        </p:nvSpPr>
        <p:spPr/>
        <p:txBody>
          <a:bodyPr/>
          <a:lstStyle/>
          <a:p>
            <a:fld id="{A59302BA-565A-44CE-AACF-39C0B989FC7A}" type="slidenum">
              <a:t>‹#›</a:t>
            </a:fld>
            <a:endParaRPr/>
          </a:p>
        </p:txBody>
      </p:sp>
      <p:sp>
        <p:nvSpPr>
          <p:cNvPr id="4" name="PlaceHolder 3"/>
          <p:cNvSpPr>
            <a:spLocks noGrp="1"/>
          </p:cNvSpPr>
          <p:nvPr>
            <p:ph type="dt" idx="105"/>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Standard 24">
    <p:spTree>
      <p:nvGrpSpPr>
        <p:cNvPr id="1" name=""/>
        <p:cNvGrpSpPr/>
        <p:nvPr/>
      </p:nvGrpSpPr>
      <p:grpSpPr>
        <a:xfrm>
          <a:off x="0" y="0"/>
          <a:ext cx="0" cy="0"/>
          <a:chOff x="0" y="0"/>
          <a:chExt cx="0" cy="0"/>
        </a:xfrm>
      </p:grpSpPr>
      <p:sp>
        <p:nvSpPr>
          <p:cNvPr id="2" name="PlaceHolder 1"/>
          <p:cNvSpPr>
            <a:spLocks noGrp="1"/>
          </p:cNvSpPr>
          <p:nvPr>
            <p:ph type="ftr" idx="106"/>
          </p:nvPr>
        </p:nvSpPr>
        <p:spPr/>
        <p:txBody>
          <a:bodyPr/>
          <a:lstStyle/>
          <a:p>
            <a:r>
              <a:t>Footer</a:t>
            </a:r>
          </a:p>
        </p:txBody>
      </p:sp>
      <p:sp>
        <p:nvSpPr>
          <p:cNvPr id="3" name="PlaceHolder 2"/>
          <p:cNvSpPr>
            <a:spLocks noGrp="1"/>
          </p:cNvSpPr>
          <p:nvPr>
            <p:ph type="sldNum" idx="107"/>
          </p:nvPr>
        </p:nvSpPr>
        <p:spPr/>
        <p:txBody>
          <a:bodyPr/>
          <a:lstStyle/>
          <a:p>
            <a:fld id="{A5515EEA-E949-4A83-ABFD-1C8E9FA761A1}" type="slidenum">
              <a:t>‹#›</a:t>
            </a:fld>
            <a:endParaRPr/>
          </a:p>
        </p:txBody>
      </p:sp>
      <p:sp>
        <p:nvSpPr>
          <p:cNvPr id="4" name="PlaceHolder 3"/>
          <p:cNvSpPr>
            <a:spLocks noGrp="1"/>
          </p:cNvSpPr>
          <p:nvPr>
            <p:ph type="dt" idx="108"/>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25">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20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4" name="PlaceHolder 3"/>
          <p:cNvSpPr>
            <a:spLocks noGrp="1"/>
          </p:cNvSpPr>
          <p:nvPr>
            <p:ph type="ftr" idx="109"/>
          </p:nvPr>
        </p:nvSpPr>
        <p:spPr/>
        <p:txBody>
          <a:bodyPr/>
          <a:lstStyle/>
          <a:p>
            <a:r>
              <a:t>Footer</a:t>
            </a:r>
          </a:p>
        </p:txBody>
      </p:sp>
      <p:sp>
        <p:nvSpPr>
          <p:cNvPr id="5" name="PlaceHolder 4"/>
          <p:cNvSpPr>
            <a:spLocks noGrp="1"/>
          </p:cNvSpPr>
          <p:nvPr>
            <p:ph type="sldNum" idx="110"/>
          </p:nvPr>
        </p:nvSpPr>
        <p:spPr/>
        <p:txBody>
          <a:bodyPr/>
          <a:lstStyle/>
          <a:p>
            <a:fld id="{ABA64B62-712B-4543-9F2B-83E490F6806F}" type="slidenum">
              <a:t>‹#›</a:t>
            </a:fld>
            <a:endParaRPr/>
          </a:p>
        </p:txBody>
      </p:sp>
      <p:sp>
        <p:nvSpPr>
          <p:cNvPr id="6" name="PlaceHolder 5"/>
          <p:cNvSpPr>
            <a:spLocks noGrp="1"/>
          </p:cNvSpPr>
          <p:nvPr>
            <p:ph type="dt" idx="111"/>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Standard 26">
    <p:spTree>
      <p:nvGrpSpPr>
        <p:cNvPr id="1" name=""/>
        <p:cNvGrpSpPr/>
        <p:nvPr/>
      </p:nvGrpSpPr>
      <p:grpSpPr>
        <a:xfrm>
          <a:off x="0" y="0"/>
          <a:ext cx="0" cy="0"/>
          <a:chOff x="0" y="0"/>
          <a:chExt cx="0" cy="0"/>
        </a:xfrm>
      </p:grpSpPr>
      <p:sp>
        <p:nvSpPr>
          <p:cNvPr id="2" name="PlaceHolder 1"/>
          <p:cNvSpPr>
            <a:spLocks noGrp="1"/>
          </p:cNvSpPr>
          <p:nvPr>
            <p:ph type="ftr" idx="112"/>
          </p:nvPr>
        </p:nvSpPr>
        <p:spPr/>
        <p:txBody>
          <a:bodyPr/>
          <a:lstStyle/>
          <a:p>
            <a:r>
              <a:t>Footer</a:t>
            </a:r>
          </a:p>
        </p:txBody>
      </p:sp>
      <p:sp>
        <p:nvSpPr>
          <p:cNvPr id="3" name="PlaceHolder 2"/>
          <p:cNvSpPr>
            <a:spLocks noGrp="1"/>
          </p:cNvSpPr>
          <p:nvPr>
            <p:ph type="sldNum" idx="113"/>
          </p:nvPr>
        </p:nvSpPr>
        <p:spPr/>
        <p:txBody>
          <a:bodyPr/>
          <a:lstStyle/>
          <a:p>
            <a:fld id="{C7D6FA97-8031-4600-AA75-1EB0EA9C8E39}" type="slidenum">
              <a:t>‹#›</a:t>
            </a:fld>
            <a:endParaRPr/>
          </a:p>
        </p:txBody>
      </p:sp>
      <p:sp>
        <p:nvSpPr>
          <p:cNvPr id="4" name="PlaceHolder 3"/>
          <p:cNvSpPr>
            <a:spLocks noGrp="1"/>
          </p:cNvSpPr>
          <p:nvPr>
            <p:ph type="dt" idx="114"/>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Standard 27">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21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2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5" name="PlaceHolder 4"/>
          <p:cNvSpPr>
            <a:spLocks noGrp="1"/>
          </p:cNvSpPr>
          <p:nvPr>
            <p:ph type="ftr" idx="115"/>
          </p:nvPr>
        </p:nvSpPr>
        <p:spPr/>
        <p:txBody>
          <a:bodyPr/>
          <a:lstStyle/>
          <a:p>
            <a:r>
              <a:t>Footer</a:t>
            </a:r>
          </a:p>
        </p:txBody>
      </p:sp>
      <p:sp>
        <p:nvSpPr>
          <p:cNvPr id="6" name="PlaceHolder 5"/>
          <p:cNvSpPr>
            <a:spLocks noGrp="1"/>
          </p:cNvSpPr>
          <p:nvPr>
            <p:ph type="sldNum" idx="116"/>
          </p:nvPr>
        </p:nvSpPr>
        <p:spPr/>
        <p:txBody>
          <a:bodyPr/>
          <a:lstStyle/>
          <a:p>
            <a:fld id="{52267B65-DD59-4BF6-8FCC-1381C547F480}" type="slidenum">
              <a:t>‹#›</a:t>
            </a:fld>
            <a:endParaRPr/>
          </a:p>
        </p:txBody>
      </p:sp>
      <p:sp>
        <p:nvSpPr>
          <p:cNvPr id="7" name="PlaceHolder 6"/>
          <p:cNvSpPr>
            <a:spLocks noGrp="1"/>
          </p:cNvSpPr>
          <p:nvPr>
            <p:ph type="dt" idx="117"/>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Standard 28">
    <p:spTree>
      <p:nvGrpSpPr>
        <p:cNvPr id="1" name=""/>
        <p:cNvGrpSpPr/>
        <p:nvPr/>
      </p:nvGrpSpPr>
      <p:grpSpPr>
        <a:xfrm>
          <a:off x="0" y="0"/>
          <a:ext cx="0" cy="0"/>
          <a:chOff x="0" y="0"/>
          <a:chExt cx="0" cy="0"/>
        </a:xfrm>
      </p:grpSpPr>
      <p:sp>
        <p:nvSpPr>
          <p:cNvPr id="2" name="PlaceHolder 1"/>
          <p:cNvSpPr>
            <a:spLocks noGrp="1"/>
          </p:cNvSpPr>
          <p:nvPr>
            <p:ph type="ftr" idx="118"/>
          </p:nvPr>
        </p:nvSpPr>
        <p:spPr/>
        <p:txBody>
          <a:bodyPr/>
          <a:lstStyle/>
          <a:p>
            <a:r>
              <a:t>Footer</a:t>
            </a:r>
          </a:p>
        </p:txBody>
      </p:sp>
      <p:sp>
        <p:nvSpPr>
          <p:cNvPr id="3" name="PlaceHolder 2"/>
          <p:cNvSpPr>
            <a:spLocks noGrp="1"/>
          </p:cNvSpPr>
          <p:nvPr>
            <p:ph type="sldNum" idx="119"/>
          </p:nvPr>
        </p:nvSpPr>
        <p:spPr/>
        <p:txBody>
          <a:bodyPr/>
          <a:lstStyle/>
          <a:p>
            <a:fld id="{73ECA128-E287-49DD-A07D-465840796B3C}" type="slidenum">
              <a:t>‹#›</a:t>
            </a:fld>
            <a:endParaRPr/>
          </a:p>
        </p:txBody>
      </p:sp>
      <p:sp>
        <p:nvSpPr>
          <p:cNvPr id="4" name="PlaceHolder 3"/>
          <p:cNvSpPr>
            <a:spLocks noGrp="1"/>
          </p:cNvSpPr>
          <p:nvPr>
            <p:ph type="dt" idx="12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Standard 29">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3" name="PlaceHolder 2"/>
          <p:cNvSpPr>
            <a:spLocks noGrp="1"/>
          </p:cNvSpPr>
          <p:nvPr>
            <p:ph type="ftr" idx="121"/>
          </p:nvPr>
        </p:nvSpPr>
        <p:spPr/>
        <p:txBody>
          <a:bodyPr/>
          <a:lstStyle/>
          <a:p>
            <a:r>
              <a:t>Footer</a:t>
            </a:r>
          </a:p>
        </p:txBody>
      </p:sp>
      <p:sp>
        <p:nvSpPr>
          <p:cNvPr id="4" name="PlaceHolder 3"/>
          <p:cNvSpPr>
            <a:spLocks noGrp="1"/>
          </p:cNvSpPr>
          <p:nvPr>
            <p:ph type="sldNum" idx="122"/>
          </p:nvPr>
        </p:nvSpPr>
        <p:spPr/>
        <p:txBody>
          <a:bodyPr/>
          <a:lstStyle/>
          <a:p>
            <a:fld id="{488F7F25-1C1D-4F0E-8A23-4945623BCAF8}" type="slidenum">
              <a:t>‹#›</a:t>
            </a:fld>
            <a:endParaRPr/>
          </a:p>
        </p:txBody>
      </p:sp>
      <p:sp>
        <p:nvSpPr>
          <p:cNvPr id="5" name="PlaceHolder 4"/>
          <p:cNvSpPr>
            <a:spLocks noGrp="1"/>
          </p:cNvSpPr>
          <p:nvPr>
            <p:ph type="dt" idx="123"/>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Standard 30">
    <p:spTree>
      <p:nvGrpSpPr>
        <p:cNvPr id="1" name=""/>
        <p:cNvGrpSpPr/>
        <p:nvPr/>
      </p:nvGrpSpPr>
      <p:grpSpPr>
        <a:xfrm>
          <a:off x="0" y="0"/>
          <a:ext cx="0" cy="0"/>
          <a:chOff x="0" y="0"/>
          <a:chExt cx="0" cy="0"/>
        </a:xfrm>
      </p:grpSpPr>
      <p:sp>
        <p:nvSpPr>
          <p:cNvPr id="2" name="PlaceHolder 1"/>
          <p:cNvSpPr>
            <a:spLocks noGrp="1"/>
          </p:cNvSpPr>
          <p:nvPr>
            <p:ph type="ftr" idx="124"/>
          </p:nvPr>
        </p:nvSpPr>
        <p:spPr/>
        <p:txBody>
          <a:bodyPr/>
          <a:lstStyle/>
          <a:p>
            <a:r>
              <a:t>Footer</a:t>
            </a:r>
          </a:p>
        </p:txBody>
      </p:sp>
      <p:sp>
        <p:nvSpPr>
          <p:cNvPr id="3" name="PlaceHolder 2"/>
          <p:cNvSpPr>
            <a:spLocks noGrp="1"/>
          </p:cNvSpPr>
          <p:nvPr>
            <p:ph type="sldNum" idx="125"/>
          </p:nvPr>
        </p:nvSpPr>
        <p:spPr/>
        <p:txBody>
          <a:bodyPr/>
          <a:lstStyle/>
          <a:p>
            <a:fld id="{DEBE52E5-2B76-4573-B858-B0C48A5070DD}" type="slidenum">
              <a:t>‹#›</a:t>
            </a:fld>
            <a:endParaRPr/>
          </a:p>
        </p:txBody>
      </p:sp>
      <p:sp>
        <p:nvSpPr>
          <p:cNvPr id="4" name="PlaceHolder 3"/>
          <p:cNvSpPr>
            <a:spLocks noGrp="1"/>
          </p:cNvSpPr>
          <p:nvPr>
            <p:ph type="dt" idx="126"/>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Standard 31">
    <p:spTree>
      <p:nvGrpSpPr>
        <p:cNvPr id="1" name=""/>
        <p:cNvGrpSpPr/>
        <p:nvPr/>
      </p:nvGrpSpPr>
      <p:grpSpPr>
        <a:xfrm>
          <a:off x="0" y="0"/>
          <a:ext cx="0" cy="0"/>
          <a:chOff x="0" y="0"/>
          <a:chExt cx="0" cy="0"/>
        </a:xfrm>
      </p:grpSpPr>
      <p:sp>
        <p:nvSpPr>
          <p:cNvPr id="2" name="PlaceHolder 1"/>
          <p:cNvSpPr>
            <a:spLocks noGrp="1"/>
          </p:cNvSpPr>
          <p:nvPr>
            <p:ph type="ftr" idx="127"/>
          </p:nvPr>
        </p:nvSpPr>
        <p:spPr/>
        <p:txBody>
          <a:bodyPr/>
          <a:lstStyle/>
          <a:p>
            <a:r>
              <a:t>Footer</a:t>
            </a:r>
          </a:p>
        </p:txBody>
      </p:sp>
      <p:sp>
        <p:nvSpPr>
          <p:cNvPr id="3" name="PlaceHolder 2"/>
          <p:cNvSpPr>
            <a:spLocks noGrp="1"/>
          </p:cNvSpPr>
          <p:nvPr>
            <p:ph type="sldNum" idx="128"/>
          </p:nvPr>
        </p:nvSpPr>
        <p:spPr/>
        <p:txBody>
          <a:bodyPr/>
          <a:lstStyle/>
          <a:p>
            <a:fld id="{45B3F5BE-9048-4958-8FE6-122DDA631201}" type="slidenum">
              <a:t>‹#›</a:t>
            </a:fld>
            <a:endParaRPr/>
          </a:p>
        </p:txBody>
      </p:sp>
      <p:sp>
        <p:nvSpPr>
          <p:cNvPr id="4" name="PlaceHolder 3"/>
          <p:cNvSpPr>
            <a:spLocks noGrp="1"/>
          </p:cNvSpPr>
          <p:nvPr>
            <p:ph type="dt" idx="12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Standard 32">
    <p:spTree>
      <p:nvGrpSpPr>
        <p:cNvPr id="1" name=""/>
        <p:cNvGrpSpPr/>
        <p:nvPr/>
      </p:nvGrpSpPr>
      <p:grpSpPr>
        <a:xfrm>
          <a:off x="0" y="0"/>
          <a:ext cx="0" cy="0"/>
          <a:chOff x="0" y="0"/>
          <a:chExt cx="0" cy="0"/>
        </a:xfrm>
      </p:grpSpPr>
      <p:sp>
        <p:nvSpPr>
          <p:cNvPr id="2" name="PlaceHolder 1"/>
          <p:cNvSpPr>
            <a:spLocks noGrp="1"/>
          </p:cNvSpPr>
          <p:nvPr>
            <p:ph type="ftr" idx="130"/>
          </p:nvPr>
        </p:nvSpPr>
        <p:spPr/>
        <p:txBody>
          <a:bodyPr/>
          <a:lstStyle/>
          <a:p>
            <a:r>
              <a:t>Footer</a:t>
            </a:r>
          </a:p>
        </p:txBody>
      </p:sp>
      <p:sp>
        <p:nvSpPr>
          <p:cNvPr id="3" name="PlaceHolder 2"/>
          <p:cNvSpPr>
            <a:spLocks noGrp="1"/>
          </p:cNvSpPr>
          <p:nvPr>
            <p:ph type="sldNum" idx="131"/>
          </p:nvPr>
        </p:nvSpPr>
        <p:spPr/>
        <p:txBody>
          <a:bodyPr/>
          <a:lstStyle/>
          <a:p>
            <a:fld id="{0065FDAF-A89B-492E-839C-997CF763899A}" type="slidenum">
              <a:t>‹#›</a:t>
            </a:fld>
            <a:endParaRPr/>
          </a:p>
        </p:txBody>
      </p:sp>
      <p:sp>
        <p:nvSpPr>
          <p:cNvPr id="4" name="PlaceHolder 3"/>
          <p:cNvSpPr>
            <a:spLocks noGrp="1"/>
          </p:cNvSpPr>
          <p:nvPr>
            <p:ph type="dt" idx="13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5_Inhalt - Bild und Stichpunkt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de-DE" sz="320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00B5062-19AF-44E5-AE0B-80A0932927B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47ED82E1-AFAB-46B4-9D45-F8F2347FF225}"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8FFEC36-E4C1-41BC-8D5B-5B89A4D712C2}"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de-DE" sz="1800" b="0" strike="noStrike" spc="-1">
              <a:solidFill>
                <a:schemeClr val="dk1"/>
              </a:solidFill>
              <a:latin typeface="Calibri"/>
            </a:endParaRPr>
          </a:p>
        </p:txBody>
      </p:sp>
      <p:sp>
        <p:nvSpPr>
          <p:cNvPr id="6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de-DE" sz="2800" b="0" strike="noStrike" spc="-1">
              <a:solidFill>
                <a:schemeClr val="dk1"/>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8D3367B-15E4-4023-AB2D-1083B8AD0023}"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svg"/></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3.svg"/></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43.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44.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45.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46.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47.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48.xml"/></Relationships>
</file>

<file path=ppt/slideMasters/_rels/slideMaster49.xml.rels><?xml version="1.0" encoding="UTF-8" standalone="yes"?>
<Relationships xmlns="http://schemas.openxmlformats.org/package/2006/relationships"><Relationship Id="rId2" Type="http://schemas.openxmlformats.org/officeDocument/2006/relationships/theme" Target="../theme/theme49.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3.svg"/></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hteck 4"/>
          <p:cNvSpPr/>
          <p:nvPr/>
        </p:nvSpPr>
        <p:spPr>
          <a:xfrm>
            <a:off x="0" y="1668600"/>
            <a:ext cx="12191040" cy="5188320"/>
          </a:xfrm>
          <a:custGeom>
            <a:avLst/>
            <a:gdLst>
              <a:gd name="textAreaLeft" fmla="*/ 0 w 12191040"/>
              <a:gd name="textAreaRight" fmla="*/ 12192120 w 12191040"/>
              <a:gd name="textAreaTop" fmla="*/ 0 h 5188320"/>
              <a:gd name="textAreaBottom" fmla="*/ 5189400 h 5188320"/>
            </a:gdLst>
            <a:ahLst/>
            <a:cxnLst/>
            <a:rect l="textAreaLeft" t="textAreaTop" r="textAreaRight" b="textAreaBottom"/>
            <a:pathLst>
              <a:path w="12192000" h="5189537">
                <a:moveTo>
                  <a:pt x="0" y="428625"/>
                </a:moveTo>
                <a:lnTo>
                  <a:pt x="12192000" y="0"/>
                </a:lnTo>
                <a:lnTo>
                  <a:pt x="12192000" y="5189537"/>
                </a:lnTo>
                <a:lnTo>
                  <a:pt x="0" y="5189537"/>
                </a:lnTo>
                <a:lnTo>
                  <a:pt x="0" y="42862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6" name="Grafik 6"/>
          <p:cNvPicPr/>
          <p:nvPr/>
        </p:nvPicPr>
        <p:blipFill>
          <a:blip r:embed="rId3"/>
          <a:stretch/>
        </p:blipFill>
        <p:spPr>
          <a:xfrm>
            <a:off x="9388080" y="378720"/>
            <a:ext cx="2248920" cy="772920"/>
          </a:xfrm>
          <a:prstGeom prst="rect">
            <a:avLst/>
          </a:prstGeom>
          <a:ln w="0">
            <a:noFill/>
          </a:ln>
        </p:spPr>
      </p:pic>
      <p:sp>
        <p:nvSpPr>
          <p:cNvPr id="2" name="Textfeld 3"/>
          <p:cNvSpPr/>
          <p:nvPr/>
        </p:nvSpPr>
        <p:spPr>
          <a:xfrm>
            <a:off x="12292920" y="553464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Titelseiten – Platzhalter für Sublogo ändern: </a:t>
            </a:r>
            <a:r>
              <a:rPr lang="de-DE" sz="1000" b="0" strike="noStrike" spc="-1">
                <a:solidFill>
                  <a:schemeClr val="dk1"/>
                </a:solidFill>
                <a:latin typeface="Arial"/>
              </a:rPr>
              <a:t>Direkt auf dieser Folie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3" name="Textfeld 3"/>
          <p:cNvSpPr/>
          <p:nvPr/>
        </p:nvSpPr>
        <p:spPr>
          <a:xfrm>
            <a:off x="-2031120" y="2620440"/>
            <a:ext cx="2020320" cy="85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Platzhalterbild ersetzen:</a:t>
            </a:r>
            <a:br>
              <a:rPr sz="1000"/>
            </a:br>
            <a:r>
              <a:rPr lang="de-DE" sz="1000" b="0" strike="noStrike" spc="-1">
                <a:solidFill>
                  <a:schemeClr val="dk1"/>
                </a:solidFill>
                <a:latin typeface="Arial"/>
              </a:rPr>
              <a:t>Bild löschen und durch neues Bild ersetzen &gt; über Bildformat &gt; Zuschneiden im Rahmen ggf. nachpositionieren</a:t>
            </a:r>
            <a:endParaRPr lang="de-DE" sz="1000" b="0" strike="noStrike" spc="-1">
              <a:solidFill>
                <a:srgbClr val="000000"/>
              </a:solidFill>
              <a:latin typeface="Calibri"/>
            </a:endParaRPr>
          </a:p>
        </p:txBody>
      </p:sp>
      <p:sp>
        <p:nvSpPr>
          <p:cNvPr id="4" name="Textfeld 4"/>
          <p:cNvSpPr/>
          <p:nvPr/>
        </p:nvSpPr>
        <p:spPr>
          <a:xfrm>
            <a:off x="10080" y="-313560"/>
            <a:ext cx="17024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0" strike="noStrike" spc="-1">
                <a:solidFill>
                  <a:schemeClr val="dk1"/>
                </a:solidFill>
                <a:latin typeface="Arial"/>
              </a:rPr>
              <a:t>V1: Titelfolie mit Bild</a:t>
            </a:r>
            <a:endParaRPr lang="de-DE" sz="1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PlaceHolder 1"/>
          <p:cNvSpPr>
            <a:spLocks noGrp="1"/>
          </p:cNvSpPr>
          <p:nvPr>
            <p:ph type="ftr" idx="13"/>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65" name="PlaceHolder 2"/>
          <p:cNvSpPr>
            <a:spLocks noGrp="1"/>
          </p:cNvSpPr>
          <p:nvPr>
            <p:ph type="sldNum" idx="14"/>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800ECB9F-3A15-4156-B977-3FAE0D69A20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66" name="PlaceHolder 3"/>
          <p:cNvSpPr>
            <a:spLocks noGrp="1"/>
          </p:cNvSpPr>
          <p:nvPr>
            <p:ph type="dt" idx="15"/>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68"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69"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70" name="PlaceHolder 4"/>
          <p:cNvSpPr>
            <a:spLocks noGrp="1"/>
          </p:cNvSpPr>
          <p:nvPr>
            <p:ph type="ftr" idx="16"/>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71" name="PlaceHolder 5"/>
          <p:cNvSpPr>
            <a:spLocks noGrp="1"/>
          </p:cNvSpPr>
          <p:nvPr>
            <p:ph type="sldNum" idx="17"/>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2F0BFD45-A54A-47A5-91ED-6CE7ED023ED8}"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72" name="PlaceHolder 6"/>
          <p:cNvSpPr>
            <a:spLocks noGrp="1"/>
          </p:cNvSpPr>
          <p:nvPr>
            <p:ph type="dt" idx="18"/>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ftr" idx="19"/>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77" name="PlaceHolder 2"/>
          <p:cNvSpPr>
            <a:spLocks noGrp="1"/>
          </p:cNvSpPr>
          <p:nvPr>
            <p:ph type="sldNum" idx="20"/>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E81F9D14-1B42-4BFF-AC96-F9557F2160D7}"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78" name="PlaceHolder 3"/>
          <p:cNvSpPr>
            <a:spLocks noGrp="1"/>
          </p:cNvSpPr>
          <p:nvPr>
            <p:ph type="dt" idx="21"/>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80" name="PlaceHolder 2"/>
          <p:cNvSpPr>
            <a:spLocks noGrp="1"/>
          </p:cNvSpPr>
          <p:nvPr>
            <p:ph type="ftr" idx="22"/>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81" name="PlaceHolder 3"/>
          <p:cNvSpPr>
            <a:spLocks noGrp="1"/>
          </p:cNvSpPr>
          <p:nvPr>
            <p:ph type="sldNum" idx="23"/>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109A02A8-1D83-4546-BA7C-E948A49A19BD}"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82" name="PlaceHolder 4"/>
          <p:cNvSpPr>
            <a:spLocks noGrp="1"/>
          </p:cNvSpPr>
          <p:nvPr>
            <p:ph type="dt" idx="24"/>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ftr" idx="25"/>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85" name="PlaceHolder 2"/>
          <p:cNvSpPr>
            <a:spLocks noGrp="1"/>
          </p:cNvSpPr>
          <p:nvPr>
            <p:ph type="sldNum" idx="26"/>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B6EAD286-368E-451B-8B5E-F82287CD7349}"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86" name="PlaceHolder 3"/>
          <p:cNvSpPr>
            <a:spLocks noGrp="1"/>
          </p:cNvSpPr>
          <p:nvPr>
            <p:ph type="dt" idx="27"/>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PlaceHolder 1"/>
          <p:cNvSpPr>
            <a:spLocks noGrp="1"/>
          </p:cNvSpPr>
          <p:nvPr>
            <p:ph type="ftr" idx="28"/>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88" name="PlaceHolder 2"/>
          <p:cNvSpPr>
            <a:spLocks noGrp="1"/>
          </p:cNvSpPr>
          <p:nvPr>
            <p:ph type="sldNum" idx="29"/>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FD00A666-8635-467A-AC27-1CD7E1AF6E0C}"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89" name="PlaceHolder 3"/>
          <p:cNvSpPr>
            <a:spLocks noGrp="1"/>
          </p:cNvSpPr>
          <p:nvPr>
            <p:ph type="dt" idx="30"/>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PlaceHolder 1"/>
          <p:cNvSpPr>
            <a:spLocks noGrp="1"/>
          </p:cNvSpPr>
          <p:nvPr>
            <p:ph type="ftr" idx="31"/>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91" name="PlaceHolder 2"/>
          <p:cNvSpPr>
            <a:spLocks noGrp="1"/>
          </p:cNvSpPr>
          <p:nvPr>
            <p:ph type="sldNum" idx="3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B887CBC8-47B1-4106-8422-0DA067543EE1}"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92" name="PlaceHolder 3"/>
          <p:cNvSpPr>
            <a:spLocks noGrp="1"/>
          </p:cNvSpPr>
          <p:nvPr>
            <p:ph type="dt" idx="3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94" name="PlaceHolder 2"/>
          <p:cNvSpPr>
            <a:spLocks noGrp="1"/>
          </p:cNvSpPr>
          <p:nvPr>
            <p:ph type="ftr" idx="34"/>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95" name="PlaceHolder 3"/>
          <p:cNvSpPr>
            <a:spLocks noGrp="1"/>
          </p:cNvSpPr>
          <p:nvPr>
            <p:ph type="sldNum" idx="3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F7FD6E92-20DC-4B7F-800A-F0B6623922A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96" name="PlaceHolder 4"/>
          <p:cNvSpPr>
            <a:spLocks noGrp="1"/>
          </p:cNvSpPr>
          <p:nvPr>
            <p:ph type="dt" idx="3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PlaceHolder 1"/>
          <p:cNvSpPr>
            <a:spLocks noGrp="1"/>
          </p:cNvSpPr>
          <p:nvPr>
            <p:ph type="ftr" idx="37"/>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00" name="PlaceHolder 2"/>
          <p:cNvSpPr>
            <a:spLocks noGrp="1"/>
          </p:cNvSpPr>
          <p:nvPr>
            <p:ph type="sldNum" idx="3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37A0DBB8-1623-4E7A-ABF2-CFE9DF713BED}"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01" name="PlaceHolder 3"/>
          <p:cNvSpPr>
            <a:spLocks noGrp="1"/>
          </p:cNvSpPr>
          <p:nvPr>
            <p:ph type="dt" idx="3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PlaceHolder 1"/>
          <p:cNvSpPr>
            <a:spLocks noGrp="1"/>
          </p:cNvSpPr>
          <p:nvPr>
            <p:ph type="ftr" idx="40"/>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03" name="PlaceHolder 2"/>
          <p:cNvSpPr>
            <a:spLocks noGrp="1"/>
          </p:cNvSpPr>
          <p:nvPr>
            <p:ph type="sldNum" idx="4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FD650344-9D6B-4D8A-AC93-D91FF65EE079}"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04" name="PlaceHolder 3"/>
          <p:cNvSpPr>
            <a:spLocks noGrp="1"/>
          </p:cNvSpPr>
          <p:nvPr>
            <p:ph type="dt" idx="4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hteck 1"/>
          <p:cNvSpPr/>
          <p:nvPr/>
        </p:nvSpPr>
        <p:spPr>
          <a:xfrm>
            <a:off x="0" y="5748120"/>
            <a:ext cx="12193920" cy="1108800"/>
          </a:xfrm>
          <a:custGeom>
            <a:avLst/>
            <a:gdLst>
              <a:gd name="textAreaLeft" fmla="*/ 0 w 12193920"/>
              <a:gd name="textAreaRight" fmla="*/ 12195000 w 12193920"/>
              <a:gd name="textAreaTop" fmla="*/ 0 h 1108800"/>
              <a:gd name="textAreaBottom" fmla="*/ 1109880 h 1108800"/>
            </a:gdLst>
            <a:ahLst/>
            <a:cxnLst/>
            <a:rect l="textAreaLeft" t="textAreaTop" r="textAreaRight" b="textAreaBottom"/>
            <a:pathLst>
              <a:path w="12195175" h="11098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20" name="Grafik 7"/>
          <p:cNvPicPr/>
          <p:nvPr/>
        </p:nvPicPr>
        <p:blipFill>
          <a:blip r:embed="rId3">
            <a:extLst>
              <a:ext uri="{96DAC541-7B7A-43D3-8B79-37D633B846F1}">
                <asvg:svgBlip xmlns:asvg="http://schemas.microsoft.com/office/drawing/2016/SVG/main" r:embed="rId4"/>
              </a:ext>
            </a:extLst>
          </a:blip>
          <a:stretch/>
        </p:blipFill>
        <p:spPr>
          <a:xfrm>
            <a:off x="10614600" y="378000"/>
            <a:ext cx="1003320" cy="765000"/>
          </a:xfrm>
          <a:prstGeom prst="rect">
            <a:avLst/>
          </a:prstGeom>
          <a:ln w="0">
            <a:noFill/>
          </a:ln>
        </p:spPr>
      </p:pic>
      <p:sp>
        <p:nvSpPr>
          <p:cNvPr id="21" name="Textfeld 11"/>
          <p:cNvSpPr/>
          <p:nvPr/>
        </p:nvSpPr>
        <p:spPr>
          <a:xfrm>
            <a:off x="12292920" y="561312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Folgeseiten – Platzhalter für Sublogo ändern: </a:t>
            </a:r>
            <a:r>
              <a:rPr lang="de-DE" sz="1000" b="0" strike="noStrike" spc="-1">
                <a:solidFill>
                  <a:schemeClr val="dk1"/>
                </a:solidFill>
                <a:latin typeface="Arial"/>
              </a:rPr>
              <a:t>Folienmaster &gt; Nr. 2 bearbeiten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22" name="Textfeld 12"/>
          <p:cNvSpPr/>
          <p:nvPr/>
        </p:nvSpPr>
        <p:spPr>
          <a:xfrm>
            <a:off x="-2243880" y="6474600"/>
            <a:ext cx="222228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Informationen in Fußzeile ändern:</a:t>
            </a:r>
            <a:br>
              <a:rPr sz="1000"/>
            </a:br>
            <a:r>
              <a:rPr lang="de-DE" sz="1000" b="0" strike="noStrike" spc="-1">
                <a:solidFill>
                  <a:schemeClr val="dk1"/>
                </a:solidFill>
                <a:latin typeface="Arial"/>
              </a:rPr>
              <a:t>Folienmaster &gt; Nr. 2 bearbeiten</a:t>
            </a:r>
            <a:endParaRPr lang="de-DE" sz="1000" b="0" strike="noStrike" spc="-1">
              <a:solidFill>
                <a:srgbClr val="000000"/>
              </a:solidFill>
              <a:latin typeface="Calibri"/>
            </a:endParaRPr>
          </a:p>
        </p:txBody>
      </p:sp>
      <p:sp>
        <p:nvSpPr>
          <p:cNvPr id="23" name="Textfeld 18"/>
          <p:cNvSpPr/>
          <p:nvPr/>
        </p:nvSpPr>
        <p:spPr>
          <a:xfrm>
            <a:off x="550800" y="6312600"/>
            <a:ext cx="1073520" cy="36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ct val="100000"/>
              </a:lnSpc>
              <a:tabLst>
                <a:tab pos="0" algn="l"/>
              </a:tabLst>
            </a:pPr>
            <a:r>
              <a:rPr lang="de-DE" sz="1200" b="0" strike="noStrike" spc="-1">
                <a:solidFill>
                  <a:schemeClr val="lt1"/>
                </a:solidFill>
                <a:latin typeface="Arial"/>
              </a:rPr>
              <a:t>Seite </a:t>
            </a:r>
            <a:fld id="{7BE3E13C-CC16-428D-AFE6-A454157A0C79}" type="slidenum">
              <a:rPr lang="de-DE" sz="1200" b="0" strike="noStrike" spc="-1">
                <a:solidFill>
                  <a:schemeClr val="lt1"/>
                </a:solidFill>
                <a:latin typeface="Arial"/>
              </a:rPr>
              <a:t>‹#›</a:t>
            </a:fld>
            <a:endParaRPr lang="de-DE" sz="1200" b="0" strike="noStrike" spc="-1">
              <a:solidFill>
                <a:srgbClr val="000000"/>
              </a:solidFill>
              <a:latin typeface="Calibri"/>
            </a:endParaRPr>
          </a:p>
        </p:txBody>
      </p:sp>
      <p:sp>
        <p:nvSpPr>
          <p:cNvPr id="24" name="Textfeld 19"/>
          <p:cNvSpPr/>
          <p:nvPr/>
        </p:nvSpPr>
        <p:spPr>
          <a:xfrm>
            <a:off x="1625760" y="6357286"/>
            <a:ext cx="7614360" cy="27026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ts val="2401"/>
              </a:lnSpc>
            </a:pPr>
            <a:r>
              <a:rPr lang="de-DE" sz="1200" b="0" strike="noStrike" spc="-1" dirty="0">
                <a:solidFill>
                  <a:schemeClr val="lt1"/>
                </a:solidFill>
                <a:latin typeface="Arial"/>
              </a:rPr>
              <a:t>Wissenschaftskommunikation im MINT-Bereich SS25 | 20.05.25</a:t>
            </a:r>
            <a:endParaRPr lang="de-DE" sz="1200" b="0" strike="noStrike" spc="-1" dirty="0">
              <a:solidFill>
                <a:srgbClr val="000000"/>
              </a:solidFill>
              <a:latin typeface="Calibri"/>
            </a:endParaRPr>
          </a:p>
        </p:txBody>
      </p:sp>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de-DE" sz="1800" b="0" strike="noStrike" spc="-1">
                <a:solidFill>
                  <a:schemeClr val="dk1"/>
                </a:solidFill>
                <a:latin typeface="Calibri"/>
              </a:rPr>
              <a:t>Format des Titeltextes durch Klicken bearbeiten</a:t>
            </a:r>
          </a:p>
        </p:txBody>
      </p:sp>
      <p:sp>
        <p:nvSpPr>
          <p:cNvPr id="2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chemeClr val="dk1"/>
                </a:solidFill>
                <a:latin typeface="Calibri"/>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2000" b="0" strike="noStrike" spc="-1">
                <a:solidFill>
                  <a:schemeClr val="dk1"/>
                </a:solidFill>
                <a:latin typeface="Calibri"/>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Calibri"/>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Calibri"/>
              </a:rPr>
              <a:t>Vierte Gliederungsebene</a:t>
            </a:r>
          </a:p>
          <a:p>
            <a:pPr marL="2160000" lvl="4"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Fünfte Gliederungsebene</a:t>
            </a:r>
          </a:p>
          <a:p>
            <a:pPr marL="2592000" lvl="5"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Sechste Gliederungsebene</a:t>
            </a:r>
          </a:p>
          <a:p>
            <a:pPr marL="3024000" lvl="6"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0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07" name="PlaceHolder 3"/>
          <p:cNvSpPr>
            <a:spLocks noGrp="1"/>
          </p:cNvSpPr>
          <p:nvPr>
            <p:ph type="ftr" idx="43"/>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08" name="PlaceHolder 4"/>
          <p:cNvSpPr>
            <a:spLocks noGrp="1"/>
          </p:cNvSpPr>
          <p:nvPr>
            <p:ph type="sldNum" idx="44"/>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F00D7970-6B51-4E84-9C97-94CAF651F671}"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09" name="PlaceHolder 5"/>
          <p:cNvSpPr>
            <a:spLocks noGrp="1"/>
          </p:cNvSpPr>
          <p:nvPr>
            <p:ph type="dt" idx="45"/>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PlaceHolder 1"/>
          <p:cNvSpPr>
            <a:spLocks noGrp="1"/>
          </p:cNvSpPr>
          <p:nvPr>
            <p:ph type="ftr" idx="46"/>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13" name="PlaceHolder 2"/>
          <p:cNvSpPr>
            <a:spLocks noGrp="1"/>
          </p:cNvSpPr>
          <p:nvPr>
            <p:ph type="sldNum" idx="47"/>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A0BB5629-F647-4C85-82C2-2F80D07E5A20}"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14" name="PlaceHolder 3"/>
          <p:cNvSpPr>
            <a:spLocks noGrp="1"/>
          </p:cNvSpPr>
          <p:nvPr>
            <p:ph type="dt" idx="48"/>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16"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17"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18" name="PlaceHolder 4"/>
          <p:cNvSpPr>
            <a:spLocks noGrp="1"/>
          </p:cNvSpPr>
          <p:nvPr>
            <p:ph type="ftr" idx="49"/>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19" name="PlaceHolder 5"/>
          <p:cNvSpPr>
            <a:spLocks noGrp="1"/>
          </p:cNvSpPr>
          <p:nvPr>
            <p:ph type="sldNum" idx="50"/>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5EF4C69C-1B56-4CC3-9565-77D223180A26}"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20" name="PlaceHolder 6"/>
          <p:cNvSpPr>
            <a:spLocks noGrp="1"/>
          </p:cNvSpPr>
          <p:nvPr>
            <p:ph type="dt" idx="51"/>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ftr" idx="52"/>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25" name="PlaceHolder 2"/>
          <p:cNvSpPr>
            <a:spLocks noGrp="1"/>
          </p:cNvSpPr>
          <p:nvPr>
            <p:ph type="sldNum" idx="53"/>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3F53FB18-2F4D-430C-A700-B4FDC516E596}"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26" name="PlaceHolder 3"/>
          <p:cNvSpPr>
            <a:spLocks noGrp="1"/>
          </p:cNvSpPr>
          <p:nvPr>
            <p:ph type="dt" idx="54"/>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28" name="PlaceHolder 2"/>
          <p:cNvSpPr>
            <a:spLocks noGrp="1"/>
          </p:cNvSpPr>
          <p:nvPr>
            <p:ph type="ftr" idx="55"/>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29" name="PlaceHolder 3"/>
          <p:cNvSpPr>
            <a:spLocks noGrp="1"/>
          </p:cNvSpPr>
          <p:nvPr>
            <p:ph type="sldNum" idx="56"/>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9B2808EA-2E1E-4831-AED7-44D4D7418199}"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30" name="PlaceHolder 4"/>
          <p:cNvSpPr>
            <a:spLocks noGrp="1"/>
          </p:cNvSpPr>
          <p:nvPr>
            <p:ph type="dt" idx="57"/>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PlaceHolder 1"/>
          <p:cNvSpPr>
            <a:spLocks noGrp="1"/>
          </p:cNvSpPr>
          <p:nvPr>
            <p:ph type="ftr" idx="58"/>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33" name="PlaceHolder 2"/>
          <p:cNvSpPr>
            <a:spLocks noGrp="1"/>
          </p:cNvSpPr>
          <p:nvPr>
            <p:ph type="sldNum" idx="59"/>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9E7BC07E-D2A3-4ACB-8699-2CBB3A7FA53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34" name="PlaceHolder 3"/>
          <p:cNvSpPr>
            <a:spLocks noGrp="1"/>
          </p:cNvSpPr>
          <p:nvPr>
            <p:ph type="dt" idx="60"/>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PlaceHolder 1"/>
          <p:cNvSpPr>
            <a:spLocks noGrp="1"/>
          </p:cNvSpPr>
          <p:nvPr>
            <p:ph type="ftr" idx="61"/>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36" name="PlaceHolder 2"/>
          <p:cNvSpPr>
            <a:spLocks noGrp="1"/>
          </p:cNvSpPr>
          <p:nvPr>
            <p:ph type="sldNum" idx="6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2A0684C4-B2EB-403D-8C94-52E8F1FCF92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37" name="PlaceHolder 3"/>
          <p:cNvSpPr>
            <a:spLocks noGrp="1"/>
          </p:cNvSpPr>
          <p:nvPr>
            <p:ph type="dt" idx="6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 name="PlaceHolder 1"/>
          <p:cNvSpPr>
            <a:spLocks noGrp="1"/>
          </p:cNvSpPr>
          <p:nvPr>
            <p:ph type="ftr" idx="64"/>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39" name="PlaceHolder 2"/>
          <p:cNvSpPr>
            <a:spLocks noGrp="1"/>
          </p:cNvSpPr>
          <p:nvPr>
            <p:ph type="sldNum" idx="6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6D7CEE6F-FD22-4318-A105-5D7176F8946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40" name="PlaceHolder 3"/>
          <p:cNvSpPr>
            <a:spLocks noGrp="1"/>
          </p:cNvSpPr>
          <p:nvPr>
            <p:ph type="dt" idx="6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42" name="PlaceHolder 2"/>
          <p:cNvSpPr>
            <a:spLocks noGrp="1"/>
          </p:cNvSpPr>
          <p:nvPr>
            <p:ph type="ftr" idx="67"/>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43" name="PlaceHolder 3"/>
          <p:cNvSpPr>
            <a:spLocks noGrp="1"/>
          </p:cNvSpPr>
          <p:nvPr>
            <p:ph type="sldNum" idx="6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559AEF2E-1112-4B21-ABFD-98BCFA9AF60F}"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44" name="PlaceHolder 4"/>
          <p:cNvSpPr>
            <a:spLocks noGrp="1"/>
          </p:cNvSpPr>
          <p:nvPr>
            <p:ph type="dt" idx="6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 name="PlaceHolder 1"/>
          <p:cNvSpPr>
            <a:spLocks noGrp="1"/>
          </p:cNvSpPr>
          <p:nvPr>
            <p:ph type="ftr" idx="70"/>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48" name="PlaceHolder 2"/>
          <p:cNvSpPr>
            <a:spLocks noGrp="1"/>
          </p:cNvSpPr>
          <p:nvPr>
            <p:ph type="sldNum" idx="7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47F08D37-93B5-4DA2-A93B-0409B3B167CB}"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49" name="PlaceHolder 3"/>
          <p:cNvSpPr>
            <a:spLocks noGrp="1"/>
          </p:cNvSpPr>
          <p:nvPr>
            <p:ph type="dt" idx="7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Rechteck 1"/>
          <p:cNvSpPr/>
          <p:nvPr/>
        </p:nvSpPr>
        <p:spPr>
          <a:xfrm>
            <a:off x="0" y="5748120"/>
            <a:ext cx="12193920" cy="1108800"/>
          </a:xfrm>
          <a:custGeom>
            <a:avLst/>
            <a:gdLst>
              <a:gd name="textAreaLeft" fmla="*/ 0 w 12193920"/>
              <a:gd name="textAreaRight" fmla="*/ 12195000 w 12193920"/>
              <a:gd name="textAreaTop" fmla="*/ 0 h 1108800"/>
              <a:gd name="textAreaBottom" fmla="*/ 1109880 h 1108800"/>
            </a:gdLst>
            <a:ahLst/>
            <a:cxnLst/>
            <a:rect l="textAreaLeft" t="textAreaTop" r="textAreaRight" b="textAreaBottom"/>
            <a:pathLst>
              <a:path w="12195175" h="11098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28" name="Grafik 7"/>
          <p:cNvPicPr/>
          <p:nvPr/>
        </p:nvPicPr>
        <p:blipFill>
          <a:blip r:embed="rId3">
            <a:extLst>
              <a:ext uri="{96DAC541-7B7A-43D3-8B79-37D633B846F1}">
                <asvg:svgBlip xmlns:asvg="http://schemas.microsoft.com/office/drawing/2016/SVG/main" r:embed="rId4"/>
              </a:ext>
            </a:extLst>
          </a:blip>
          <a:stretch/>
        </p:blipFill>
        <p:spPr>
          <a:xfrm>
            <a:off x="10614600" y="378000"/>
            <a:ext cx="1003320" cy="765000"/>
          </a:xfrm>
          <a:prstGeom prst="rect">
            <a:avLst/>
          </a:prstGeom>
          <a:ln w="0">
            <a:noFill/>
          </a:ln>
        </p:spPr>
      </p:pic>
      <p:sp>
        <p:nvSpPr>
          <p:cNvPr id="29" name="Textfeld 11"/>
          <p:cNvSpPr/>
          <p:nvPr/>
        </p:nvSpPr>
        <p:spPr>
          <a:xfrm>
            <a:off x="12292920" y="561312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Folgeseiten – Platzhalter für Sublogo ändern: </a:t>
            </a:r>
            <a:r>
              <a:rPr lang="de-DE" sz="1000" b="0" strike="noStrike" spc="-1">
                <a:solidFill>
                  <a:schemeClr val="dk1"/>
                </a:solidFill>
                <a:latin typeface="Arial"/>
              </a:rPr>
              <a:t>Folienmaster &gt; Nr. 2 bearbeiten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30" name="Textfeld 12"/>
          <p:cNvSpPr/>
          <p:nvPr/>
        </p:nvSpPr>
        <p:spPr>
          <a:xfrm>
            <a:off x="-2243880" y="6474600"/>
            <a:ext cx="222228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Informationen in Fußzeile ändern:</a:t>
            </a:r>
            <a:br>
              <a:rPr sz="1000"/>
            </a:br>
            <a:r>
              <a:rPr lang="de-DE" sz="1000" b="0" strike="noStrike" spc="-1">
                <a:solidFill>
                  <a:schemeClr val="dk1"/>
                </a:solidFill>
                <a:latin typeface="Arial"/>
              </a:rPr>
              <a:t>Folienmaster &gt; Nr. 2 bearbeiten</a:t>
            </a:r>
            <a:endParaRPr lang="de-DE" sz="1000" b="0" strike="noStrike" spc="-1">
              <a:solidFill>
                <a:srgbClr val="000000"/>
              </a:solidFill>
              <a:latin typeface="Calibri"/>
            </a:endParaRPr>
          </a:p>
        </p:txBody>
      </p:sp>
      <p:sp>
        <p:nvSpPr>
          <p:cNvPr id="31" name="Textfeld 18"/>
          <p:cNvSpPr/>
          <p:nvPr/>
        </p:nvSpPr>
        <p:spPr>
          <a:xfrm>
            <a:off x="550800" y="6312600"/>
            <a:ext cx="1073520" cy="36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ct val="100000"/>
              </a:lnSpc>
              <a:tabLst>
                <a:tab pos="0" algn="l"/>
              </a:tabLst>
            </a:pPr>
            <a:r>
              <a:rPr lang="de-DE" sz="1200" b="0" strike="noStrike" spc="-1">
                <a:solidFill>
                  <a:schemeClr val="lt1"/>
                </a:solidFill>
                <a:latin typeface="Arial"/>
              </a:rPr>
              <a:t>Seite </a:t>
            </a:r>
            <a:fld id="{995979A5-B85C-4A1F-B26C-8CFA9C6B8038}" type="slidenum">
              <a:rPr lang="de-DE" sz="1200" b="0" strike="noStrike" spc="-1">
                <a:solidFill>
                  <a:schemeClr val="lt1"/>
                </a:solidFill>
                <a:latin typeface="Arial"/>
              </a:rPr>
              <a:t>‹#›</a:t>
            </a:fld>
            <a:endParaRPr lang="de-DE" sz="1200" b="0" strike="noStrike" spc="-1">
              <a:solidFill>
                <a:srgbClr val="000000"/>
              </a:solidFill>
              <a:latin typeface="Calibri"/>
            </a:endParaRPr>
          </a:p>
        </p:txBody>
      </p:sp>
      <p:sp>
        <p:nvSpPr>
          <p:cNvPr id="32" name="Textfeld 19"/>
          <p:cNvSpPr/>
          <p:nvPr/>
        </p:nvSpPr>
        <p:spPr>
          <a:xfrm>
            <a:off x="1625760" y="6357286"/>
            <a:ext cx="7614360" cy="27026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ts val="2401"/>
              </a:lnSpc>
            </a:pPr>
            <a:r>
              <a:rPr lang="de-DE" sz="1200" b="0" strike="noStrike" spc="-1" dirty="0">
                <a:solidFill>
                  <a:schemeClr val="lt1"/>
                </a:solidFill>
                <a:latin typeface="Arial"/>
              </a:rPr>
              <a:t>Wissenschaftskommunikation im MINT-Bereich SS25 | 20.05.25</a:t>
            </a:r>
            <a:endParaRPr lang="de-DE" sz="12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laceHolder 1"/>
          <p:cNvSpPr>
            <a:spLocks noGrp="1"/>
          </p:cNvSpPr>
          <p:nvPr>
            <p:ph type="ftr" idx="73"/>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51" name="PlaceHolder 2"/>
          <p:cNvSpPr>
            <a:spLocks noGrp="1"/>
          </p:cNvSpPr>
          <p:nvPr>
            <p:ph type="sldNum" idx="74"/>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8880D5CD-508E-4338-89A6-AB9F82FE6156}"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52" name="PlaceHolder 3"/>
          <p:cNvSpPr>
            <a:spLocks noGrp="1"/>
          </p:cNvSpPr>
          <p:nvPr>
            <p:ph type="dt" idx="75"/>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54"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55" name="PlaceHolder 3"/>
          <p:cNvSpPr>
            <a:spLocks noGrp="1"/>
          </p:cNvSpPr>
          <p:nvPr>
            <p:ph type="ftr" idx="76"/>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56" name="PlaceHolder 4"/>
          <p:cNvSpPr>
            <a:spLocks noGrp="1"/>
          </p:cNvSpPr>
          <p:nvPr>
            <p:ph type="sldNum" idx="77"/>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BA3F8EE6-5B0B-45B1-B47B-7AA1803C9D15}"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57" name="PlaceHolder 5"/>
          <p:cNvSpPr>
            <a:spLocks noGrp="1"/>
          </p:cNvSpPr>
          <p:nvPr>
            <p:ph type="dt" idx="78"/>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PlaceHolder 1"/>
          <p:cNvSpPr>
            <a:spLocks noGrp="1"/>
          </p:cNvSpPr>
          <p:nvPr>
            <p:ph type="ftr" idx="79"/>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61" name="PlaceHolder 2"/>
          <p:cNvSpPr>
            <a:spLocks noGrp="1"/>
          </p:cNvSpPr>
          <p:nvPr>
            <p:ph type="sldNum" idx="80"/>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DEC74942-FBFA-4F83-9009-044621AC7DBB}"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62" name="PlaceHolder 3"/>
          <p:cNvSpPr>
            <a:spLocks noGrp="1"/>
          </p:cNvSpPr>
          <p:nvPr>
            <p:ph type="dt" idx="81"/>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64"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65"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166" name="PlaceHolder 4"/>
          <p:cNvSpPr>
            <a:spLocks noGrp="1"/>
          </p:cNvSpPr>
          <p:nvPr>
            <p:ph type="ftr" idx="82"/>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67" name="PlaceHolder 5"/>
          <p:cNvSpPr>
            <a:spLocks noGrp="1"/>
          </p:cNvSpPr>
          <p:nvPr>
            <p:ph type="sldNum" idx="83"/>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916143ED-7B66-4CD9-AB8D-8E0FE1F8FBB0}"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68" name="PlaceHolder 6"/>
          <p:cNvSpPr>
            <a:spLocks noGrp="1"/>
          </p:cNvSpPr>
          <p:nvPr>
            <p:ph type="dt" idx="84"/>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PlaceHolder 1"/>
          <p:cNvSpPr>
            <a:spLocks noGrp="1"/>
          </p:cNvSpPr>
          <p:nvPr>
            <p:ph type="ftr" idx="85"/>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73" name="PlaceHolder 2"/>
          <p:cNvSpPr>
            <a:spLocks noGrp="1"/>
          </p:cNvSpPr>
          <p:nvPr>
            <p:ph type="sldNum" idx="86"/>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3516AA78-B6FF-435B-A57C-271EB40F365F}"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74" name="PlaceHolder 3"/>
          <p:cNvSpPr>
            <a:spLocks noGrp="1"/>
          </p:cNvSpPr>
          <p:nvPr>
            <p:ph type="dt" idx="87"/>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76" name="PlaceHolder 2"/>
          <p:cNvSpPr>
            <a:spLocks noGrp="1"/>
          </p:cNvSpPr>
          <p:nvPr>
            <p:ph type="ftr" idx="88"/>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77" name="PlaceHolder 3"/>
          <p:cNvSpPr>
            <a:spLocks noGrp="1"/>
          </p:cNvSpPr>
          <p:nvPr>
            <p:ph type="sldNum" idx="89"/>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A3F3D0E4-90BD-4660-91F4-1E7CF094C6CB}"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78" name="PlaceHolder 4"/>
          <p:cNvSpPr>
            <a:spLocks noGrp="1"/>
          </p:cNvSpPr>
          <p:nvPr>
            <p:ph type="dt" idx="90"/>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PlaceHolder 1"/>
          <p:cNvSpPr>
            <a:spLocks noGrp="1"/>
          </p:cNvSpPr>
          <p:nvPr>
            <p:ph type="ftr" idx="91"/>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81" name="PlaceHolder 2"/>
          <p:cNvSpPr>
            <a:spLocks noGrp="1"/>
          </p:cNvSpPr>
          <p:nvPr>
            <p:ph type="sldNum" idx="9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3D59CB38-5925-4232-A3EB-65092CA8E102}"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82" name="PlaceHolder 3"/>
          <p:cNvSpPr>
            <a:spLocks noGrp="1"/>
          </p:cNvSpPr>
          <p:nvPr>
            <p:ph type="dt" idx="9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 name="PlaceHolder 1"/>
          <p:cNvSpPr>
            <a:spLocks noGrp="1"/>
          </p:cNvSpPr>
          <p:nvPr>
            <p:ph type="ftr" idx="94"/>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84" name="PlaceHolder 2"/>
          <p:cNvSpPr>
            <a:spLocks noGrp="1"/>
          </p:cNvSpPr>
          <p:nvPr>
            <p:ph type="sldNum" idx="9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4F7A1E44-B9E1-4DC6-A3F0-7AADDCFC0F1F}"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85" name="PlaceHolder 3"/>
          <p:cNvSpPr>
            <a:spLocks noGrp="1"/>
          </p:cNvSpPr>
          <p:nvPr>
            <p:ph type="dt" idx="9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2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PlaceHolder 1"/>
          <p:cNvSpPr>
            <a:spLocks noGrp="1"/>
          </p:cNvSpPr>
          <p:nvPr>
            <p:ph type="ftr" idx="97"/>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87" name="PlaceHolder 2"/>
          <p:cNvSpPr>
            <a:spLocks noGrp="1"/>
          </p:cNvSpPr>
          <p:nvPr>
            <p:ph type="sldNum" idx="9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E94FDAE8-EC4A-42F3-892B-22403DAEFDBA}"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88" name="PlaceHolder 3"/>
          <p:cNvSpPr>
            <a:spLocks noGrp="1"/>
          </p:cNvSpPr>
          <p:nvPr>
            <p:ph type="dt" idx="9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190" name="PlaceHolder 2"/>
          <p:cNvSpPr>
            <a:spLocks noGrp="1"/>
          </p:cNvSpPr>
          <p:nvPr>
            <p:ph type="ftr" idx="100"/>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91" name="PlaceHolder 3"/>
          <p:cNvSpPr>
            <a:spLocks noGrp="1"/>
          </p:cNvSpPr>
          <p:nvPr>
            <p:ph type="sldNum" idx="10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3F401F80-A2B9-4BF3-A49A-19D7C94B61E3}"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92" name="PlaceHolder 4"/>
          <p:cNvSpPr>
            <a:spLocks noGrp="1"/>
          </p:cNvSpPr>
          <p:nvPr>
            <p:ph type="dt" idx="10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Rechteck 1"/>
          <p:cNvSpPr/>
          <p:nvPr/>
        </p:nvSpPr>
        <p:spPr>
          <a:xfrm>
            <a:off x="0" y="5748120"/>
            <a:ext cx="12193920" cy="1108800"/>
          </a:xfrm>
          <a:custGeom>
            <a:avLst/>
            <a:gdLst>
              <a:gd name="textAreaLeft" fmla="*/ 0 w 12193920"/>
              <a:gd name="textAreaRight" fmla="*/ 12195000 w 12193920"/>
              <a:gd name="textAreaTop" fmla="*/ 0 h 1108800"/>
              <a:gd name="textAreaBottom" fmla="*/ 1109880 h 1108800"/>
            </a:gdLst>
            <a:ahLst/>
            <a:cxnLst/>
            <a:rect l="textAreaLeft" t="textAreaTop" r="textAreaRight" b="textAreaBottom"/>
            <a:pathLst>
              <a:path w="12195175" h="11098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34" name="Grafik 7"/>
          <p:cNvPicPr/>
          <p:nvPr/>
        </p:nvPicPr>
        <p:blipFill>
          <a:blip r:embed="rId3">
            <a:extLst>
              <a:ext uri="{96DAC541-7B7A-43D3-8B79-37D633B846F1}">
                <asvg:svgBlip xmlns:asvg="http://schemas.microsoft.com/office/drawing/2016/SVG/main" r:embed="rId4"/>
              </a:ext>
            </a:extLst>
          </a:blip>
          <a:stretch/>
        </p:blipFill>
        <p:spPr>
          <a:xfrm>
            <a:off x="10614600" y="378000"/>
            <a:ext cx="1003320" cy="765000"/>
          </a:xfrm>
          <a:prstGeom prst="rect">
            <a:avLst/>
          </a:prstGeom>
          <a:ln w="0">
            <a:noFill/>
          </a:ln>
        </p:spPr>
      </p:pic>
      <p:sp>
        <p:nvSpPr>
          <p:cNvPr id="35" name="Textfeld 11"/>
          <p:cNvSpPr/>
          <p:nvPr/>
        </p:nvSpPr>
        <p:spPr>
          <a:xfrm>
            <a:off x="12292920" y="561312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Folgeseiten – Platzhalter für Sublogo ändern: </a:t>
            </a:r>
            <a:r>
              <a:rPr lang="de-DE" sz="1000" b="0" strike="noStrike" spc="-1">
                <a:solidFill>
                  <a:schemeClr val="dk1"/>
                </a:solidFill>
                <a:latin typeface="Arial"/>
              </a:rPr>
              <a:t>Folienmaster &gt; Nr. 2 bearbeiten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36" name="Textfeld 12"/>
          <p:cNvSpPr/>
          <p:nvPr/>
        </p:nvSpPr>
        <p:spPr>
          <a:xfrm>
            <a:off x="-2243880" y="6474600"/>
            <a:ext cx="222228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Informationen in Fußzeile ändern:</a:t>
            </a:r>
            <a:br>
              <a:rPr sz="1000"/>
            </a:br>
            <a:r>
              <a:rPr lang="de-DE" sz="1000" b="0" strike="noStrike" spc="-1">
                <a:solidFill>
                  <a:schemeClr val="dk1"/>
                </a:solidFill>
                <a:latin typeface="Arial"/>
              </a:rPr>
              <a:t>Folienmaster &gt; Nr. 2 bearbeiten</a:t>
            </a:r>
            <a:endParaRPr lang="de-DE" sz="1000" b="0" strike="noStrike" spc="-1">
              <a:solidFill>
                <a:srgbClr val="000000"/>
              </a:solidFill>
              <a:latin typeface="Calibri"/>
            </a:endParaRPr>
          </a:p>
        </p:txBody>
      </p:sp>
      <p:sp>
        <p:nvSpPr>
          <p:cNvPr id="37" name="Textfeld 18"/>
          <p:cNvSpPr/>
          <p:nvPr/>
        </p:nvSpPr>
        <p:spPr>
          <a:xfrm>
            <a:off x="550800" y="6312600"/>
            <a:ext cx="1073520" cy="36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ct val="100000"/>
              </a:lnSpc>
              <a:tabLst>
                <a:tab pos="0" algn="l"/>
              </a:tabLst>
            </a:pPr>
            <a:r>
              <a:rPr lang="de-DE" sz="1200" b="0" strike="noStrike" spc="-1">
                <a:solidFill>
                  <a:schemeClr val="lt1"/>
                </a:solidFill>
                <a:latin typeface="Arial"/>
              </a:rPr>
              <a:t>Seite </a:t>
            </a:r>
            <a:fld id="{DDA19B10-9F4C-406D-8A4F-A6699268DC55}" type="slidenum">
              <a:rPr lang="de-DE" sz="1200" b="0" strike="noStrike" spc="-1">
                <a:solidFill>
                  <a:schemeClr val="lt1"/>
                </a:solidFill>
                <a:latin typeface="Arial"/>
              </a:rPr>
              <a:t>‹#›</a:t>
            </a:fld>
            <a:endParaRPr lang="de-DE" sz="1200" b="0" strike="noStrike" spc="-1">
              <a:solidFill>
                <a:srgbClr val="000000"/>
              </a:solidFill>
              <a:latin typeface="Calibri"/>
            </a:endParaRPr>
          </a:p>
        </p:txBody>
      </p:sp>
      <p:sp>
        <p:nvSpPr>
          <p:cNvPr id="38" name="Textfeld 19"/>
          <p:cNvSpPr/>
          <p:nvPr/>
        </p:nvSpPr>
        <p:spPr>
          <a:xfrm>
            <a:off x="1625760" y="6357286"/>
            <a:ext cx="7614360" cy="27026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ts val="2401"/>
              </a:lnSpc>
            </a:pPr>
            <a:r>
              <a:rPr lang="de-DE" sz="1200" b="0" strike="noStrike" spc="-1" dirty="0">
                <a:solidFill>
                  <a:schemeClr val="lt1"/>
                </a:solidFill>
                <a:latin typeface="Arial"/>
              </a:rPr>
              <a:t>Wissenschaftskommunikation im MINT-Bereich SS25 | 20.05.25</a:t>
            </a:r>
            <a:endParaRPr lang="de-DE" sz="12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 name="PlaceHolder 1"/>
          <p:cNvSpPr>
            <a:spLocks noGrp="1"/>
          </p:cNvSpPr>
          <p:nvPr>
            <p:ph type="ftr" idx="103"/>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96" name="PlaceHolder 2"/>
          <p:cNvSpPr>
            <a:spLocks noGrp="1"/>
          </p:cNvSpPr>
          <p:nvPr>
            <p:ph type="sldNum" idx="104"/>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DCEDB6FC-3357-4B27-89FF-69D7B4B40C2C}"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197" name="PlaceHolder 3"/>
          <p:cNvSpPr>
            <a:spLocks noGrp="1"/>
          </p:cNvSpPr>
          <p:nvPr>
            <p:ph type="dt" idx="105"/>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PlaceHolder 1"/>
          <p:cNvSpPr>
            <a:spLocks noGrp="1"/>
          </p:cNvSpPr>
          <p:nvPr>
            <p:ph type="ftr" idx="106"/>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199" name="PlaceHolder 2"/>
          <p:cNvSpPr>
            <a:spLocks noGrp="1"/>
          </p:cNvSpPr>
          <p:nvPr>
            <p:ph type="sldNum" idx="107"/>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6B729744-98B7-4FFE-A66B-3BAC1B38B776}"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00" name="PlaceHolder 3"/>
          <p:cNvSpPr>
            <a:spLocks noGrp="1"/>
          </p:cNvSpPr>
          <p:nvPr>
            <p:ph type="dt" idx="108"/>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202"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203" name="PlaceHolder 3"/>
          <p:cNvSpPr>
            <a:spLocks noGrp="1"/>
          </p:cNvSpPr>
          <p:nvPr>
            <p:ph type="ftr" idx="109"/>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04" name="PlaceHolder 4"/>
          <p:cNvSpPr>
            <a:spLocks noGrp="1"/>
          </p:cNvSpPr>
          <p:nvPr>
            <p:ph type="sldNum" idx="110"/>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2F9BD260-BF69-4D8C-8A3E-7DC5444C7810}"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05" name="PlaceHolder 5"/>
          <p:cNvSpPr>
            <a:spLocks noGrp="1"/>
          </p:cNvSpPr>
          <p:nvPr>
            <p:ph type="dt" idx="111"/>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 name="PlaceHolder 1"/>
          <p:cNvSpPr>
            <a:spLocks noGrp="1"/>
          </p:cNvSpPr>
          <p:nvPr>
            <p:ph type="ftr" idx="112"/>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09" name="PlaceHolder 2"/>
          <p:cNvSpPr>
            <a:spLocks noGrp="1"/>
          </p:cNvSpPr>
          <p:nvPr>
            <p:ph type="sldNum" idx="113"/>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F075E5C8-A65D-4BA8-9D19-1EF13E413AFD}"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10" name="PlaceHolder 3"/>
          <p:cNvSpPr>
            <a:spLocks noGrp="1"/>
          </p:cNvSpPr>
          <p:nvPr>
            <p:ph type="dt" idx="114"/>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3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212"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213"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214" name="PlaceHolder 4"/>
          <p:cNvSpPr>
            <a:spLocks noGrp="1"/>
          </p:cNvSpPr>
          <p:nvPr>
            <p:ph type="ftr" idx="115"/>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15" name="PlaceHolder 5"/>
          <p:cNvSpPr>
            <a:spLocks noGrp="1"/>
          </p:cNvSpPr>
          <p:nvPr>
            <p:ph type="sldNum" idx="116"/>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1F639085-9C29-4271-9EA3-4BB2B3D38007}"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16" name="PlaceHolder 6"/>
          <p:cNvSpPr>
            <a:spLocks noGrp="1"/>
          </p:cNvSpPr>
          <p:nvPr>
            <p:ph type="dt" idx="117"/>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PlaceHolder 1"/>
          <p:cNvSpPr>
            <a:spLocks noGrp="1"/>
          </p:cNvSpPr>
          <p:nvPr>
            <p:ph type="ftr" idx="118"/>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21" name="PlaceHolder 2"/>
          <p:cNvSpPr>
            <a:spLocks noGrp="1"/>
          </p:cNvSpPr>
          <p:nvPr>
            <p:ph type="sldNum" idx="119"/>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4372C90A-856F-43B7-BFEB-569518DD2A52}"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22" name="PlaceHolder 3"/>
          <p:cNvSpPr>
            <a:spLocks noGrp="1"/>
          </p:cNvSpPr>
          <p:nvPr>
            <p:ph type="dt" idx="120"/>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4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224" name="PlaceHolder 2"/>
          <p:cNvSpPr>
            <a:spLocks noGrp="1"/>
          </p:cNvSpPr>
          <p:nvPr>
            <p:ph type="ftr" idx="121"/>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25" name="PlaceHolder 3"/>
          <p:cNvSpPr>
            <a:spLocks noGrp="1"/>
          </p:cNvSpPr>
          <p:nvPr>
            <p:ph type="sldNum" idx="12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0062F044-8EC0-4D4B-9203-113E5095AFEF}"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26" name="PlaceHolder 4"/>
          <p:cNvSpPr>
            <a:spLocks noGrp="1"/>
          </p:cNvSpPr>
          <p:nvPr>
            <p:ph type="dt" idx="12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PlaceHolder 1"/>
          <p:cNvSpPr>
            <a:spLocks noGrp="1"/>
          </p:cNvSpPr>
          <p:nvPr>
            <p:ph type="ftr" idx="124"/>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29" name="PlaceHolder 2"/>
          <p:cNvSpPr>
            <a:spLocks noGrp="1"/>
          </p:cNvSpPr>
          <p:nvPr>
            <p:ph type="sldNum" idx="12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BEE09A92-5AA0-493D-B65B-AA3CDEF7358B}"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30" name="PlaceHolder 3"/>
          <p:cNvSpPr>
            <a:spLocks noGrp="1"/>
          </p:cNvSpPr>
          <p:nvPr>
            <p:ph type="dt" idx="12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 name="PlaceHolder 1"/>
          <p:cNvSpPr>
            <a:spLocks noGrp="1"/>
          </p:cNvSpPr>
          <p:nvPr>
            <p:ph type="ftr" idx="127"/>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32" name="PlaceHolder 2"/>
          <p:cNvSpPr>
            <a:spLocks noGrp="1"/>
          </p:cNvSpPr>
          <p:nvPr>
            <p:ph type="sldNum" idx="12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A85FC8A4-DC9D-43E5-8BA3-BE5D07C3CE2C}"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33" name="PlaceHolder 3"/>
          <p:cNvSpPr>
            <a:spLocks noGrp="1"/>
          </p:cNvSpPr>
          <p:nvPr>
            <p:ph type="dt" idx="12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4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PlaceHolder 1"/>
          <p:cNvSpPr>
            <a:spLocks noGrp="1"/>
          </p:cNvSpPr>
          <p:nvPr>
            <p:ph type="ftr" idx="130"/>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200" b="0" strike="noStrike" spc="-1">
                <a:solidFill>
                  <a:schemeClr val="dk1">
                    <a:tint val="82000"/>
                  </a:schemeClr>
                </a:solidFill>
                <a:latin typeface="Aptos"/>
              </a:defRPr>
            </a:lvl1pPr>
          </a:lstStyle>
          <a:p>
            <a:pPr indent="0" algn="ctr" defTabSz="914400">
              <a:lnSpc>
                <a:spcPct val="100000"/>
              </a:lnSpc>
              <a:buNone/>
              <a:tabLst>
                <a:tab pos="0" algn="l"/>
              </a:tabLst>
            </a:pPr>
            <a:r>
              <a:rPr lang="de-DE" sz="1200" b="0" strike="noStrike" spc="-1">
                <a:solidFill>
                  <a:schemeClr val="dk1">
                    <a:tint val="82000"/>
                  </a:schemeClr>
                </a:solidFill>
                <a:latin typeface="Aptos"/>
              </a:rPr>
              <a:t>&lt;Fußzeile&gt;</a:t>
            </a:r>
            <a:endParaRPr lang="de-DE" sz="1200" b="0" strike="noStrike" spc="-1">
              <a:solidFill>
                <a:srgbClr val="000000"/>
              </a:solidFill>
              <a:latin typeface="Calibri"/>
            </a:endParaRPr>
          </a:p>
        </p:txBody>
      </p:sp>
      <p:sp>
        <p:nvSpPr>
          <p:cNvPr id="235" name="PlaceHolder 2"/>
          <p:cNvSpPr>
            <a:spLocks noGrp="1"/>
          </p:cNvSpPr>
          <p:nvPr>
            <p:ph type="sldNum" idx="13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72F88813-4752-4148-AEC5-48C8D117E56C}"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236" name="PlaceHolder 3"/>
          <p:cNvSpPr>
            <a:spLocks noGrp="1"/>
          </p:cNvSpPr>
          <p:nvPr>
            <p:ph type="dt" idx="13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Rechteck 1"/>
          <p:cNvSpPr/>
          <p:nvPr/>
        </p:nvSpPr>
        <p:spPr>
          <a:xfrm>
            <a:off x="0" y="5748120"/>
            <a:ext cx="12193920" cy="1108800"/>
          </a:xfrm>
          <a:custGeom>
            <a:avLst/>
            <a:gdLst>
              <a:gd name="textAreaLeft" fmla="*/ 0 w 12193920"/>
              <a:gd name="textAreaRight" fmla="*/ 12195000 w 12193920"/>
              <a:gd name="textAreaTop" fmla="*/ 0 h 1108800"/>
              <a:gd name="textAreaBottom" fmla="*/ 1109880 h 1108800"/>
            </a:gdLst>
            <a:ahLst/>
            <a:cxnLst/>
            <a:rect l="textAreaLeft" t="textAreaTop" r="textAreaRight" b="textAreaBottom"/>
            <a:pathLst>
              <a:path w="12195175" h="11098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40" name="Grafik 7"/>
          <p:cNvPicPr/>
          <p:nvPr/>
        </p:nvPicPr>
        <p:blipFill>
          <a:blip r:embed="rId3">
            <a:extLst>
              <a:ext uri="{96DAC541-7B7A-43D3-8B79-37D633B846F1}">
                <asvg:svgBlip xmlns:asvg="http://schemas.microsoft.com/office/drawing/2016/SVG/main" r:embed="rId4"/>
              </a:ext>
            </a:extLst>
          </a:blip>
          <a:stretch/>
        </p:blipFill>
        <p:spPr>
          <a:xfrm>
            <a:off x="10614600" y="378000"/>
            <a:ext cx="1003320" cy="765000"/>
          </a:xfrm>
          <a:prstGeom prst="rect">
            <a:avLst/>
          </a:prstGeom>
          <a:ln w="0">
            <a:noFill/>
          </a:ln>
        </p:spPr>
      </p:pic>
      <p:sp>
        <p:nvSpPr>
          <p:cNvPr id="41" name="Textfeld 11"/>
          <p:cNvSpPr/>
          <p:nvPr/>
        </p:nvSpPr>
        <p:spPr>
          <a:xfrm>
            <a:off x="12292920" y="561312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Folgeseiten – Platzhalter für Sublogo ändern: </a:t>
            </a:r>
            <a:r>
              <a:rPr lang="de-DE" sz="1000" b="0" strike="noStrike" spc="-1">
                <a:solidFill>
                  <a:schemeClr val="dk1"/>
                </a:solidFill>
                <a:latin typeface="Arial"/>
              </a:rPr>
              <a:t>Folienmaster &gt; Nr. 2 bearbeiten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42" name="Textfeld 12"/>
          <p:cNvSpPr/>
          <p:nvPr/>
        </p:nvSpPr>
        <p:spPr>
          <a:xfrm>
            <a:off x="-2243880" y="6474600"/>
            <a:ext cx="222228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Informationen in Fußzeile ändern:</a:t>
            </a:r>
            <a:br>
              <a:rPr sz="1000"/>
            </a:br>
            <a:r>
              <a:rPr lang="de-DE" sz="1000" b="0" strike="noStrike" spc="-1">
                <a:solidFill>
                  <a:schemeClr val="dk1"/>
                </a:solidFill>
                <a:latin typeface="Arial"/>
              </a:rPr>
              <a:t>Folienmaster &gt; Nr. 2 bearbeiten</a:t>
            </a:r>
            <a:endParaRPr lang="de-DE" sz="1000" b="0" strike="noStrike" spc="-1">
              <a:solidFill>
                <a:srgbClr val="000000"/>
              </a:solidFill>
              <a:latin typeface="Calibri"/>
            </a:endParaRPr>
          </a:p>
        </p:txBody>
      </p:sp>
      <p:sp>
        <p:nvSpPr>
          <p:cNvPr id="43" name="Textfeld 18"/>
          <p:cNvSpPr/>
          <p:nvPr/>
        </p:nvSpPr>
        <p:spPr>
          <a:xfrm>
            <a:off x="550800" y="6312600"/>
            <a:ext cx="1073520" cy="36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ct val="100000"/>
              </a:lnSpc>
              <a:tabLst>
                <a:tab pos="0" algn="l"/>
              </a:tabLst>
            </a:pPr>
            <a:r>
              <a:rPr lang="de-DE" sz="1200" b="0" strike="noStrike" spc="-1">
                <a:solidFill>
                  <a:schemeClr val="lt1"/>
                </a:solidFill>
                <a:latin typeface="Arial"/>
              </a:rPr>
              <a:t>Seite </a:t>
            </a:r>
            <a:fld id="{34143D6C-4512-43C7-B1E6-5E2315BD567D}" type="slidenum">
              <a:rPr lang="de-DE" sz="1200" b="0" strike="noStrike" spc="-1">
                <a:solidFill>
                  <a:schemeClr val="lt1"/>
                </a:solidFill>
                <a:latin typeface="Arial"/>
              </a:rPr>
              <a:t>‹#›</a:t>
            </a:fld>
            <a:endParaRPr lang="de-DE" sz="1200" b="0" strike="noStrike" spc="-1">
              <a:solidFill>
                <a:srgbClr val="000000"/>
              </a:solidFill>
              <a:latin typeface="Calibri"/>
            </a:endParaRPr>
          </a:p>
        </p:txBody>
      </p:sp>
      <p:sp>
        <p:nvSpPr>
          <p:cNvPr id="44" name="Textfeld 19"/>
          <p:cNvSpPr/>
          <p:nvPr/>
        </p:nvSpPr>
        <p:spPr>
          <a:xfrm>
            <a:off x="1625760" y="6357286"/>
            <a:ext cx="7614360" cy="27026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ts val="2401"/>
              </a:lnSpc>
            </a:pPr>
            <a:r>
              <a:rPr lang="de-DE" sz="1200" b="0" strike="noStrike" spc="-1" dirty="0">
                <a:solidFill>
                  <a:schemeClr val="lt1"/>
                </a:solidFill>
                <a:latin typeface="Arial"/>
              </a:rPr>
              <a:t>Wissenschaftskommunikation im MINT-Bereich SS25 | 20.05.25</a:t>
            </a:r>
            <a:endParaRPr lang="de-DE" sz="1200" b="0" strike="noStrike" spc="-1" dirty="0">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46" name="PlaceHolder 2"/>
          <p:cNvSpPr>
            <a:spLocks noGrp="1"/>
          </p:cNvSpPr>
          <p:nvPr>
            <p:ph type="ftr" idx="1"/>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47" name="PlaceHolder 3"/>
          <p:cNvSpPr>
            <a:spLocks noGrp="1"/>
          </p:cNvSpPr>
          <p:nvPr>
            <p:ph type="sldNum" idx="2"/>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864B524C-A8DE-4D84-B24D-1DFF2F2913A9}"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48" name="PlaceHolder 4"/>
          <p:cNvSpPr>
            <a:spLocks noGrp="1"/>
          </p:cNvSpPr>
          <p:nvPr>
            <p:ph type="dt" idx="3"/>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PlaceHolder 1"/>
          <p:cNvSpPr>
            <a:spLocks noGrp="1"/>
          </p:cNvSpPr>
          <p:nvPr>
            <p:ph type="ftr" idx="4"/>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52" name="PlaceHolder 2"/>
          <p:cNvSpPr>
            <a:spLocks noGrp="1"/>
          </p:cNvSpPr>
          <p:nvPr>
            <p:ph type="sldNum" idx="5"/>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4A2541CB-8291-49D6-B1F2-37228C25978A}"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53" name="PlaceHolder 3"/>
          <p:cNvSpPr>
            <a:spLocks noGrp="1"/>
          </p:cNvSpPr>
          <p:nvPr>
            <p:ph type="dt" idx="6"/>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ftr" idx="7"/>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55" name="PlaceHolder 2"/>
          <p:cNvSpPr>
            <a:spLocks noGrp="1"/>
          </p:cNvSpPr>
          <p:nvPr>
            <p:ph type="sldNum" idx="8"/>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B1B9603F-BD77-4EF9-BC30-DE27BE117A6F}"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56" name="PlaceHolder 3"/>
          <p:cNvSpPr>
            <a:spLocks noGrp="1"/>
          </p:cNvSpPr>
          <p:nvPr>
            <p:ph type="dt" idx="9"/>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de-DE" sz="4400" b="0" strike="noStrike" spc="-1">
                <a:solidFill>
                  <a:schemeClr val="dk1"/>
                </a:solidFill>
                <a:latin typeface="Aptos"/>
              </a:rPr>
              <a:t>Format des Titeltextes durch Klicken bearbeiten</a:t>
            </a:r>
          </a:p>
        </p:txBody>
      </p:sp>
      <p:sp>
        <p:nvSpPr>
          <p:cNvPr id="58"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1800" b="0" strike="noStrike" spc="-1">
                <a:solidFill>
                  <a:schemeClr val="dk1"/>
                </a:solidFill>
                <a:latin typeface="Aptos"/>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1800" b="0" strike="noStrike" spc="-1">
                <a:solidFill>
                  <a:schemeClr val="dk1"/>
                </a:solidFill>
                <a:latin typeface="Aptos"/>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Aptos"/>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Aptos"/>
              </a:rPr>
              <a:t>Vierte Gliederungsebene</a:t>
            </a:r>
          </a:p>
          <a:p>
            <a:pPr marL="2160000" lvl="4"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Fünfte Gliederungsebene</a:t>
            </a:r>
          </a:p>
          <a:p>
            <a:pPr marL="2592000" lvl="5"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Sechste Gliederungsebene</a:t>
            </a:r>
          </a:p>
          <a:p>
            <a:pPr marL="3024000" lvl="6" indent="-216000">
              <a:lnSpc>
                <a:spcPct val="90000"/>
              </a:lnSpc>
              <a:spcBef>
                <a:spcPts val="283"/>
              </a:spcBef>
              <a:buClr>
                <a:srgbClr val="000000"/>
              </a:buClr>
              <a:buSzPct val="45000"/>
              <a:buFont typeface="Wingdings" charset="2"/>
              <a:buChar char=""/>
            </a:pPr>
            <a:r>
              <a:rPr lang="de-DE" sz="1800" b="0" strike="noStrike" spc="-1">
                <a:solidFill>
                  <a:schemeClr val="dk1"/>
                </a:solidFill>
                <a:latin typeface="Aptos"/>
              </a:rPr>
              <a:t>Siebte Gliederungsebene</a:t>
            </a:r>
          </a:p>
        </p:txBody>
      </p:sp>
      <p:sp>
        <p:nvSpPr>
          <p:cNvPr id="59" name="PlaceHolder 3"/>
          <p:cNvSpPr>
            <a:spLocks noGrp="1"/>
          </p:cNvSpPr>
          <p:nvPr>
            <p:ph type="ftr" idx="10"/>
          </p:nvPr>
        </p:nvSpPr>
        <p:spPr>
          <a:xfrm>
            <a:off x="4038480" y="6356520"/>
            <a:ext cx="4113720" cy="36396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de-DE" sz="1400" b="0" strike="noStrike" spc="-1">
                <a:solidFill>
                  <a:srgbClr val="000000"/>
                </a:solidFill>
                <a:latin typeface="Calibri"/>
              </a:defRPr>
            </a:lvl1pPr>
          </a:lstStyle>
          <a:p>
            <a:pPr indent="0" algn="ctr" defTabSz="914400">
              <a:lnSpc>
                <a:spcPct val="100000"/>
              </a:lnSpc>
              <a:buNone/>
              <a:tabLst>
                <a:tab pos="0" algn="l"/>
              </a:tabLst>
            </a:pPr>
            <a:r>
              <a:rPr lang="de-DE" sz="1400" b="0" strike="noStrike" spc="-1">
                <a:solidFill>
                  <a:srgbClr val="000000"/>
                </a:solidFill>
                <a:latin typeface="Calibri"/>
              </a:rPr>
              <a:t>&lt;Fußzeile&gt;</a:t>
            </a:r>
          </a:p>
        </p:txBody>
      </p:sp>
      <p:sp>
        <p:nvSpPr>
          <p:cNvPr id="60" name="PlaceHolder 4"/>
          <p:cNvSpPr>
            <a:spLocks noGrp="1"/>
          </p:cNvSpPr>
          <p:nvPr>
            <p:ph type="sldNum" idx="11"/>
          </p:nvPr>
        </p:nvSpPr>
        <p:spPr>
          <a:xfrm>
            <a:off x="8610480" y="6356520"/>
            <a:ext cx="2742120" cy="36396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de-DE" sz="1200" b="0" strike="noStrike" spc="-1">
                <a:solidFill>
                  <a:schemeClr val="dk1">
                    <a:tint val="82000"/>
                  </a:schemeClr>
                </a:solidFill>
                <a:latin typeface="Aptos"/>
              </a:defRPr>
            </a:lvl1pPr>
          </a:lstStyle>
          <a:p>
            <a:pPr indent="0" algn="r" defTabSz="914400">
              <a:lnSpc>
                <a:spcPct val="100000"/>
              </a:lnSpc>
              <a:buNone/>
              <a:tabLst>
                <a:tab pos="0" algn="l"/>
              </a:tabLst>
            </a:pPr>
            <a:fld id="{275CBFC0-710F-4CEE-AB15-481C51A9A48A}" type="slidenum">
              <a:rPr lang="de-DE" sz="1200" b="0" strike="noStrike" spc="-1">
                <a:solidFill>
                  <a:schemeClr val="dk1">
                    <a:tint val="82000"/>
                  </a:schemeClr>
                </a:solidFill>
                <a:latin typeface="Aptos"/>
              </a:rPr>
              <a:t>‹#›</a:t>
            </a:fld>
            <a:endParaRPr lang="de-DE" sz="1200" b="0" strike="noStrike" spc="-1">
              <a:solidFill>
                <a:srgbClr val="000000"/>
              </a:solidFill>
              <a:latin typeface="Calibri"/>
            </a:endParaRPr>
          </a:p>
        </p:txBody>
      </p:sp>
      <p:sp>
        <p:nvSpPr>
          <p:cNvPr id="61" name="PlaceHolder 5"/>
          <p:cNvSpPr>
            <a:spLocks noGrp="1"/>
          </p:cNvSpPr>
          <p:nvPr>
            <p:ph type="dt" idx="12"/>
          </p:nvPr>
        </p:nvSpPr>
        <p:spPr>
          <a:xfrm>
            <a:off x="838080" y="6356520"/>
            <a:ext cx="2742120" cy="363960"/>
          </a:xfrm>
          <a:prstGeom prst="rect">
            <a:avLst/>
          </a:prstGeom>
          <a:noFill/>
          <a:ln w="0">
            <a:noFill/>
          </a:ln>
        </p:spPr>
        <p:txBody>
          <a:bodyPr lIns="91440" tIns="45720" rIns="91440" bIns="45720" anchor="ctr">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&lt;Datum/Uhrzeit&gt;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25326-CEA8-006E-864F-245C05E6C3E1}"/>
            </a:ext>
          </a:extLst>
        </p:cNvPr>
        <p:cNvGrpSpPr/>
        <p:nvPr/>
      </p:nvGrpSpPr>
      <p:grpSpPr>
        <a:xfrm>
          <a:off x="0" y="0"/>
          <a:ext cx="0" cy="0"/>
          <a:chOff x="0" y="0"/>
          <a:chExt cx="0" cy="0"/>
        </a:xfrm>
      </p:grpSpPr>
      <p:sp>
        <p:nvSpPr>
          <p:cNvPr id="247" name="PlaceHolder 1">
            <a:extLst>
              <a:ext uri="{FF2B5EF4-FFF2-40B4-BE49-F238E27FC236}">
                <a16:creationId xmlns:a16="http://schemas.microsoft.com/office/drawing/2014/main" id="{C063A6E1-4E1E-CDDA-345B-3D80732F52BA}"/>
              </a:ext>
            </a:extLst>
          </p:cNvPr>
          <p:cNvSpPr/>
          <p:nvPr/>
        </p:nvSpPr>
        <p:spPr>
          <a:xfrm>
            <a:off x="555840" y="396720"/>
            <a:ext cx="8308800" cy="71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defTabSz="914400">
              <a:lnSpc>
                <a:spcPts val="2801"/>
              </a:lnSpc>
              <a:tabLst>
                <a:tab pos="0" algn="l"/>
              </a:tabLst>
            </a:pPr>
            <a:r>
              <a:rPr lang="de-DE" sz="2400" b="0" strike="noStrike" spc="-1" dirty="0">
                <a:solidFill>
                  <a:srgbClr val="C40D1E"/>
                </a:solidFill>
                <a:latin typeface="Arial"/>
              </a:rPr>
              <a:t>Exit Game – die Box</a:t>
            </a:r>
            <a:endParaRPr lang="de-DE" sz="2400" b="0" strike="noStrike" spc="-1" dirty="0">
              <a:solidFill>
                <a:srgbClr val="000000"/>
              </a:solidFill>
              <a:latin typeface="Calibri"/>
            </a:endParaRPr>
          </a:p>
        </p:txBody>
      </p:sp>
      <p:sp>
        <p:nvSpPr>
          <p:cNvPr id="5" name="Rechteck 4">
            <a:extLst>
              <a:ext uri="{FF2B5EF4-FFF2-40B4-BE49-F238E27FC236}">
                <a16:creationId xmlns:a16="http://schemas.microsoft.com/office/drawing/2014/main" id="{EE728C67-D7E4-5C07-DCBE-8CAC1CC0BEFD}"/>
              </a:ext>
            </a:extLst>
          </p:cNvPr>
          <p:cNvSpPr/>
          <p:nvPr/>
        </p:nvSpPr>
        <p:spPr>
          <a:xfrm rot="16200000">
            <a:off x="2667001" y="-2666999"/>
            <a:ext cx="6857998" cy="12192000"/>
          </a:xfrm>
          <a:prstGeom prst="rect">
            <a:avLst/>
          </a:prstGeom>
          <a:solidFill>
            <a:schemeClr val="bg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3DF66170-8397-91D1-4862-0DE176EDADB5}"/>
              </a:ext>
            </a:extLst>
          </p:cNvPr>
          <p:cNvSpPr txBox="1"/>
          <p:nvPr/>
        </p:nvSpPr>
        <p:spPr>
          <a:xfrm rot="16200000">
            <a:off x="143053" y="412787"/>
            <a:ext cx="6857997" cy="6032421"/>
          </a:xfrm>
          <a:prstGeom prst="rect">
            <a:avLst/>
          </a:prstGeom>
          <a:noFill/>
        </p:spPr>
        <p:txBody>
          <a:bodyPr wrap="square" rtlCol="0">
            <a:spAutoFit/>
          </a:bodyPr>
          <a:lstStyle/>
          <a:p>
            <a:pPr algn="ctr"/>
            <a:r>
              <a:rPr lang="de-DE" sz="16600" b="1" dirty="0">
                <a:solidFill>
                  <a:srgbClr val="000000"/>
                </a:solidFill>
                <a:latin typeface="Copperplate Gothic Bold" panose="020E0705020206020404" pitchFamily="34" charset="0"/>
                <a:cs typeface="Aharoni" panose="020F0502020204030204" pitchFamily="2" charset="-79"/>
              </a:rPr>
              <a:t>X---IT</a:t>
            </a:r>
          </a:p>
          <a:p>
            <a:pPr algn="ctr"/>
            <a:r>
              <a:rPr lang="de-DE" sz="5400" b="1" dirty="0">
                <a:solidFill>
                  <a:srgbClr val="000000"/>
                </a:solidFill>
                <a:latin typeface="Copperplate Gothic Bold" panose="020E0705020206020404" pitchFamily="34" charset="0"/>
                <a:cs typeface="Aharoni" panose="020F0502020204030204" pitchFamily="2" charset="-79"/>
              </a:rPr>
              <a:t>UNLOCK THE</a:t>
            </a:r>
          </a:p>
          <a:p>
            <a:pPr algn="ctr"/>
            <a:r>
              <a:rPr lang="de-DE" sz="16600" b="1" dirty="0">
                <a:solidFill>
                  <a:srgbClr val="000000"/>
                </a:solidFill>
                <a:latin typeface="Copperplate Gothic Bold" panose="020E0705020206020404" pitchFamily="34" charset="0"/>
                <a:cs typeface="Aharoni" panose="020F0502020204030204" pitchFamily="2" charset="-79"/>
              </a:rPr>
              <a:t>BOX</a:t>
            </a:r>
          </a:p>
        </p:txBody>
      </p:sp>
      <p:sp>
        <p:nvSpPr>
          <p:cNvPr id="3" name="Textfeld 2">
            <a:extLst>
              <a:ext uri="{FF2B5EF4-FFF2-40B4-BE49-F238E27FC236}">
                <a16:creationId xmlns:a16="http://schemas.microsoft.com/office/drawing/2014/main" id="{45ED7E12-0C95-0CC6-05C9-BC714F15C401}"/>
              </a:ext>
            </a:extLst>
          </p:cNvPr>
          <p:cNvSpPr txBox="1"/>
          <p:nvPr/>
        </p:nvSpPr>
        <p:spPr>
          <a:xfrm rot="16200000">
            <a:off x="7099322" y="2967335"/>
            <a:ext cx="6857999" cy="923330"/>
          </a:xfrm>
          <a:prstGeom prst="rect">
            <a:avLst/>
          </a:prstGeom>
          <a:noFill/>
        </p:spPr>
        <p:txBody>
          <a:bodyPr wrap="square" rtlCol="0">
            <a:spAutoFit/>
          </a:bodyPr>
          <a:lstStyle/>
          <a:p>
            <a:pPr algn="ctr"/>
            <a:r>
              <a:rPr lang="de-DE" sz="5400" b="1" dirty="0">
                <a:solidFill>
                  <a:schemeClr val="bg1"/>
                </a:solidFill>
                <a:highlight>
                  <a:srgbClr val="000000"/>
                </a:highlight>
                <a:latin typeface="Copperplate Gothic Bold" panose="020E0705020206020404" pitchFamily="34" charset="0"/>
                <a:cs typeface="Aharoni" panose="020F0502020204030204" pitchFamily="2" charset="-79"/>
              </a:rPr>
              <a:t>RÄTSELKARTE</a:t>
            </a:r>
            <a:r>
              <a:rPr lang="de-DE" sz="1600" b="1" dirty="0">
                <a:solidFill>
                  <a:schemeClr val="bg1"/>
                </a:solidFill>
                <a:highlight>
                  <a:srgbClr val="000000"/>
                </a:highlight>
                <a:latin typeface="Copperplate Gothic Bold" panose="020E0705020206020404" pitchFamily="34" charset="0"/>
                <a:cs typeface="Aharoni" panose="020F0502020204030204" pitchFamily="2" charset="-79"/>
              </a:rPr>
              <a:t> </a:t>
            </a:r>
          </a:p>
        </p:txBody>
      </p:sp>
      <p:cxnSp>
        <p:nvCxnSpPr>
          <p:cNvPr id="4" name="Straight Connector 3">
            <a:extLst>
              <a:ext uri="{FF2B5EF4-FFF2-40B4-BE49-F238E27FC236}">
                <a16:creationId xmlns:a16="http://schemas.microsoft.com/office/drawing/2014/main" id="{01872371-A474-22CE-C7B3-303C3376740D}"/>
              </a:ext>
            </a:extLst>
          </p:cNvPr>
          <p:cNvCxnSpPr>
            <a:cxnSpLocks/>
          </p:cNvCxnSpPr>
          <p:nvPr/>
        </p:nvCxnSpPr>
        <p:spPr>
          <a:xfrm flipV="1">
            <a:off x="7163948" y="2976880"/>
            <a:ext cx="974212" cy="452117"/>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4A62D27-9071-BF47-AC3E-F52184E764B2}"/>
              </a:ext>
            </a:extLst>
          </p:cNvPr>
          <p:cNvCxnSpPr>
            <a:cxnSpLocks/>
          </p:cNvCxnSpPr>
          <p:nvPr/>
        </p:nvCxnSpPr>
        <p:spPr>
          <a:xfrm flipV="1">
            <a:off x="7135581" y="3092345"/>
            <a:ext cx="0" cy="673309"/>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6D760FB-360C-CED9-9B99-73B43EAC6C22}"/>
              </a:ext>
            </a:extLst>
          </p:cNvPr>
          <p:cNvCxnSpPr>
            <a:cxnSpLocks/>
          </p:cNvCxnSpPr>
          <p:nvPr/>
        </p:nvCxnSpPr>
        <p:spPr>
          <a:xfrm>
            <a:off x="7163948" y="3434074"/>
            <a:ext cx="1152909"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5B990F2-E9A5-EF5D-02BD-2D08D22DEBD8}"/>
              </a:ext>
            </a:extLst>
          </p:cNvPr>
          <p:cNvSpPr/>
          <p:nvPr/>
        </p:nvSpPr>
        <p:spPr>
          <a:xfrm>
            <a:off x="8031761" y="2724467"/>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6667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A2682-AA1A-6A24-F861-1D5E08C721C7}"/>
            </a:ext>
          </a:extLst>
        </p:cNvPr>
        <p:cNvGrpSpPr/>
        <p:nvPr/>
      </p:nvGrpSpPr>
      <p:grpSpPr>
        <a:xfrm>
          <a:off x="0" y="0"/>
          <a:ext cx="0" cy="0"/>
          <a:chOff x="0" y="0"/>
          <a:chExt cx="0" cy="0"/>
        </a:xfrm>
      </p:grpSpPr>
      <p:pic>
        <p:nvPicPr>
          <p:cNvPr id="3" name="Grafik 2" descr="Ein Bild, das Braun, gelb, Screenshot, Rahmen enthält.&#10;&#10;KI-generierte Inhalte können fehlerhaft sein.">
            <a:extLst>
              <a:ext uri="{FF2B5EF4-FFF2-40B4-BE49-F238E27FC236}">
                <a16:creationId xmlns:a16="http://schemas.microsoft.com/office/drawing/2014/main" id="{C8FB2B18-D162-A4CE-A382-C7C4F743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25" y="-46681"/>
            <a:ext cx="12306925" cy="6951362"/>
          </a:xfrm>
          <a:prstGeom prst="rect">
            <a:avLst/>
          </a:prstGeom>
        </p:spPr>
      </p:pic>
      <p:cxnSp>
        <p:nvCxnSpPr>
          <p:cNvPr id="6" name="Straight Connector 5">
            <a:extLst>
              <a:ext uri="{FF2B5EF4-FFF2-40B4-BE49-F238E27FC236}">
                <a16:creationId xmlns:a16="http://schemas.microsoft.com/office/drawing/2014/main" id="{F02CB686-1B8F-0029-4C43-58FC70FD0533}"/>
              </a:ext>
            </a:extLst>
          </p:cNvPr>
          <p:cNvCxnSpPr>
            <a:cxnSpLocks/>
          </p:cNvCxnSpPr>
          <p:nvPr/>
        </p:nvCxnSpPr>
        <p:spPr>
          <a:xfrm>
            <a:off x="11154304" y="5260131"/>
            <a:ext cx="600146" cy="102139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27E7962-6D6B-DDFB-77F3-ADC3C4391F33}"/>
              </a:ext>
            </a:extLst>
          </p:cNvPr>
          <p:cNvSpPr/>
          <p:nvPr/>
        </p:nvSpPr>
        <p:spPr>
          <a:xfrm>
            <a:off x="11646865" y="6201883"/>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 name="Straight Connector 13">
            <a:extLst>
              <a:ext uri="{FF2B5EF4-FFF2-40B4-BE49-F238E27FC236}">
                <a16:creationId xmlns:a16="http://schemas.microsoft.com/office/drawing/2014/main" id="{D2A42253-2E27-7B9D-7F4B-6D8C5C3EBCA0}"/>
              </a:ext>
            </a:extLst>
          </p:cNvPr>
          <p:cNvCxnSpPr>
            <a:cxnSpLocks/>
          </p:cNvCxnSpPr>
          <p:nvPr/>
        </p:nvCxnSpPr>
        <p:spPr>
          <a:xfrm>
            <a:off x="10787808" y="5260131"/>
            <a:ext cx="828333" cy="0"/>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E72AD0-124F-EB17-4D28-26AE7E6A790B}"/>
              </a:ext>
            </a:extLst>
          </p:cNvPr>
          <p:cNvCxnSpPr>
            <a:cxnSpLocks/>
          </p:cNvCxnSpPr>
          <p:nvPr/>
        </p:nvCxnSpPr>
        <p:spPr>
          <a:xfrm>
            <a:off x="11161011" y="5260899"/>
            <a:ext cx="0" cy="112492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76AECE2-DF55-3A3B-440F-591CF07090DF}"/>
              </a:ext>
            </a:extLst>
          </p:cNvPr>
          <p:cNvSpPr txBox="1"/>
          <p:nvPr/>
        </p:nvSpPr>
        <p:spPr>
          <a:xfrm>
            <a:off x="138881" y="232143"/>
            <a:ext cx="10576337" cy="6996787"/>
          </a:xfrm>
          <a:prstGeom prst="rect">
            <a:avLst/>
          </a:prstGeom>
          <a:noFill/>
        </p:spPr>
        <p:txBody>
          <a:bodyPr wrap="square">
            <a:spAutoFit/>
          </a:bodyPr>
          <a:lstStyle/>
          <a:p>
            <a:pPr algn="just" rtl="0">
              <a:spcBef>
                <a:spcPts val="1000"/>
              </a:spcBef>
              <a:buNone/>
            </a:pPr>
            <a:r>
              <a:rPr lang="de-DE" b="0" i="1" u="none" strike="noStrike" dirty="0">
                <a:solidFill>
                  <a:srgbClr val="000000"/>
                </a:solidFill>
                <a:effectLst/>
                <a:latin typeface="Arial" panose="020B0604020202020204" pitchFamily="34" charset="0"/>
              </a:rPr>
              <a:t>Glückwunsch zum Finden der Lösung, aber habt ihr noch Ausdauer?</a:t>
            </a:r>
            <a:endParaRPr lang="de-DE" b="0" dirty="0">
              <a:effectLst/>
            </a:endParaRPr>
          </a:p>
          <a:p>
            <a:pPr algn="just" rtl="0">
              <a:spcBef>
                <a:spcPts val="1000"/>
              </a:spcBef>
              <a:buNone/>
            </a:pPr>
            <a:r>
              <a:rPr lang="de-DE" b="0" i="1" u="none" strike="noStrike" dirty="0">
                <a:solidFill>
                  <a:srgbClr val="000000"/>
                </a:solidFill>
                <a:effectLst/>
                <a:latin typeface="Arial" panose="020B0604020202020204" pitchFamily="34" charset="0"/>
              </a:rPr>
              <a:t>Ich bin nicht sonderlich überrascht, dass ihr meine Brücke im Schlaf errichtet habt, nachdem die vorherigen Rätsel für euch wie am Schnürchen liefen. Gut, dass es genau damit - und zwar mit Schnüren - weiter geht. Wenn euch die Statik keine Probleme macht, muss wohl etwas Schwung in die Sache, weshalb An für euch das nächste Rätsel vorbereitet habt:</a:t>
            </a:r>
            <a:br>
              <a:rPr lang="de-DE" b="0" i="1" u="none" strike="noStrike" dirty="0">
                <a:solidFill>
                  <a:srgbClr val="000000"/>
                </a:solidFill>
                <a:effectLst/>
                <a:latin typeface="Arial" panose="020B0604020202020204" pitchFamily="34" charset="0"/>
              </a:rPr>
            </a:br>
            <a:r>
              <a:rPr lang="de-DE" b="0" i="1" u="none" strike="noStrike" dirty="0">
                <a:solidFill>
                  <a:srgbClr val="000000"/>
                </a:solidFill>
                <a:effectLst/>
                <a:latin typeface="Arial" panose="020B0604020202020204" pitchFamily="34" charset="0"/>
              </a:rPr>
              <a:t>Ihr seid ja kaum zu stoppen! Was mir zeigt, dass wir die Box wohl den richtigen </a:t>
            </a:r>
            <a:r>
              <a:rPr lang="de-DE" b="0" i="1" u="none" strike="noStrike" dirty="0" err="1">
                <a:solidFill>
                  <a:srgbClr val="000000"/>
                </a:solidFill>
                <a:effectLst/>
                <a:latin typeface="Arial" panose="020B0604020202020204" pitchFamily="34" charset="0"/>
              </a:rPr>
              <a:t>Ersties</a:t>
            </a:r>
            <a:r>
              <a:rPr lang="de-DE" b="0" i="1" u="none" strike="noStrike" dirty="0">
                <a:solidFill>
                  <a:srgbClr val="000000"/>
                </a:solidFill>
                <a:effectLst/>
                <a:latin typeface="Arial" panose="020B0604020202020204" pitchFamily="34" charset="0"/>
              </a:rPr>
              <a:t> überlassen haben. Nachdem ihr die wirklich knackigen Rätsel lösen konntet, habe ich jetzt für euch eine entspannte Knobelei, bevor ich euch das große Crescendo am Ende präsentiere. Dieses und die letzten zwei Rätsel haben eine Gemeinsamkeit, die ich euch aber erst noch vorenthalte. Ihr müsst nämlich wissen, dass auch ich, genau wie meine </a:t>
            </a:r>
            <a:r>
              <a:rPr lang="de-DE" b="0" i="1" u="none" strike="noStrike" dirty="0" err="1">
                <a:solidFill>
                  <a:srgbClr val="000000"/>
                </a:solidFill>
                <a:effectLst/>
                <a:latin typeface="Arial" panose="020B0604020202020204" pitchFamily="34" charset="0"/>
              </a:rPr>
              <a:t>Kommiliton:innen</a:t>
            </a:r>
            <a:r>
              <a:rPr lang="de-DE" b="0" i="1" u="none" strike="noStrike" dirty="0">
                <a:solidFill>
                  <a:srgbClr val="000000"/>
                </a:solidFill>
                <a:effectLst/>
                <a:latin typeface="Arial" panose="020B0604020202020204" pitchFamily="34" charset="0"/>
              </a:rPr>
              <a:t>, auf einen Vorfahren zurückblicken kann, dessen weitergegebenes Wissen mir viel im Studium geholfen hat. Vor über 2700 Jahren - Also 2300 Jahre vor Newton! - hat Yi Xing als buddhistischer Mönch den Verlauf der Sterne studiert. Ohne zu wissen, dass die Erde rund ist, hat er die Bahnen der Himmelskörper nachverfolgen können. Hat er tagsüber noch die verstreichende Zeit anhand einer Sonnenuhr abgelesen, benötigte er beim Beobachten der Sterne einen anderen Zeitmesser. Die Details sind leider in der Geschichte verloren gegangen, doch wir wissen, dass auf ein fundamentales Gesetz zu Pendeln gestoßen ist. Mit Pendeln konnte er die Zeit direkt messen und bessere Zeitmesser bauen. Kommt ihr auch auf dieses Gesetz?</a:t>
            </a:r>
            <a:endParaRPr lang="de-DE" b="0" dirty="0">
              <a:effectLst/>
            </a:endParaRPr>
          </a:p>
          <a:p>
            <a:pPr algn="just" rtl="0">
              <a:spcBef>
                <a:spcPts val="1000"/>
              </a:spcBef>
              <a:buNone/>
            </a:pPr>
            <a:r>
              <a:rPr lang="de-DE" b="0" i="0" u="none" strike="noStrike" dirty="0">
                <a:solidFill>
                  <a:srgbClr val="000000"/>
                </a:solidFill>
                <a:effectLst/>
                <a:latin typeface="Arial" panose="020B0604020202020204" pitchFamily="34" charset="0"/>
              </a:rPr>
              <a:t>Vor euch seht ihr neun Pendeln mit unterschiedlicher Größe, Länge und Gewicht. Die drei Farben der Pendel (Rot, Gelb, Blau) stehen für die drei Stellen des nächsten Zahlenschlosses. Um herauszufinden, welches Pendel der jeweiligen Farbe die entsprechende Ziffer liefert, müsst ihr bestimmen, welche drei Pendel die gleiche Schwingungsfrequenz haben. Die Schwingungsfrequenz sagt aus, wie oft ein Pendel in einem festen Zeitintervall hin und her schwingt.</a:t>
            </a:r>
            <a:endParaRPr lang="de-DE" b="0" dirty="0">
              <a:effectLst/>
            </a:endParaRPr>
          </a:p>
          <a:p>
            <a:pPr>
              <a:buNone/>
            </a:pPr>
            <a:br>
              <a:rPr lang="de-DE" dirty="0"/>
            </a:br>
            <a:endParaRPr lang="LID4096" dirty="0"/>
          </a:p>
        </p:txBody>
      </p:sp>
    </p:spTree>
    <p:extLst>
      <p:ext uri="{BB962C8B-B14F-4D97-AF65-F5344CB8AC3E}">
        <p14:creationId xmlns:p14="http://schemas.microsoft.com/office/powerpoint/2010/main" val="2732328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987C-E400-F56F-524F-7FEF23CAD8D2}"/>
            </a:ext>
          </a:extLst>
        </p:cNvPr>
        <p:cNvGrpSpPr/>
        <p:nvPr/>
      </p:nvGrpSpPr>
      <p:grpSpPr>
        <a:xfrm>
          <a:off x="0" y="0"/>
          <a:ext cx="0" cy="0"/>
          <a:chOff x="0" y="0"/>
          <a:chExt cx="0" cy="0"/>
        </a:xfrm>
      </p:grpSpPr>
      <p:sp>
        <p:nvSpPr>
          <p:cNvPr id="247" name="PlaceHolder 1">
            <a:extLst>
              <a:ext uri="{FF2B5EF4-FFF2-40B4-BE49-F238E27FC236}">
                <a16:creationId xmlns:a16="http://schemas.microsoft.com/office/drawing/2014/main" id="{91E3E9D7-FB1E-6E94-9816-B783BC78F7B5}"/>
              </a:ext>
            </a:extLst>
          </p:cNvPr>
          <p:cNvSpPr/>
          <p:nvPr/>
        </p:nvSpPr>
        <p:spPr>
          <a:xfrm>
            <a:off x="555840" y="396720"/>
            <a:ext cx="8308800" cy="71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defTabSz="914400">
              <a:lnSpc>
                <a:spcPts val="2801"/>
              </a:lnSpc>
              <a:tabLst>
                <a:tab pos="0" algn="l"/>
              </a:tabLst>
            </a:pPr>
            <a:r>
              <a:rPr lang="de-DE" sz="2400" b="0" strike="noStrike" spc="-1" dirty="0">
                <a:solidFill>
                  <a:srgbClr val="C40D1E"/>
                </a:solidFill>
                <a:latin typeface="Arial"/>
              </a:rPr>
              <a:t>Exit Game – die Box</a:t>
            </a:r>
            <a:endParaRPr lang="de-DE" sz="2400" b="0" strike="noStrike" spc="-1" dirty="0">
              <a:solidFill>
                <a:srgbClr val="000000"/>
              </a:solidFill>
              <a:latin typeface="Calibri"/>
            </a:endParaRPr>
          </a:p>
        </p:txBody>
      </p:sp>
      <p:sp>
        <p:nvSpPr>
          <p:cNvPr id="5" name="Rechteck 4">
            <a:extLst>
              <a:ext uri="{FF2B5EF4-FFF2-40B4-BE49-F238E27FC236}">
                <a16:creationId xmlns:a16="http://schemas.microsoft.com/office/drawing/2014/main" id="{0BB77C65-9244-F31C-B90E-2C38099AFC2B}"/>
              </a:ext>
            </a:extLst>
          </p:cNvPr>
          <p:cNvSpPr/>
          <p:nvPr/>
        </p:nvSpPr>
        <p:spPr>
          <a:xfrm rot="16200000">
            <a:off x="2667002" y="-2667002"/>
            <a:ext cx="6857998" cy="12192000"/>
          </a:xfrm>
          <a:prstGeom prst="rect">
            <a:avLst/>
          </a:prstGeom>
          <a:solidFill>
            <a:schemeClr val="bg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BB260EFB-372B-B33E-3831-9D0D5DD6887A}"/>
              </a:ext>
            </a:extLst>
          </p:cNvPr>
          <p:cNvSpPr txBox="1"/>
          <p:nvPr/>
        </p:nvSpPr>
        <p:spPr>
          <a:xfrm rot="16200000">
            <a:off x="143052" y="412783"/>
            <a:ext cx="6857997" cy="6032421"/>
          </a:xfrm>
          <a:prstGeom prst="rect">
            <a:avLst/>
          </a:prstGeom>
          <a:noFill/>
        </p:spPr>
        <p:txBody>
          <a:bodyPr wrap="square" rtlCol="0">
            <a:spAutoFit/>
          </a:bodyPr>
          <a:lstStyle/>
          <a:p>
            <a:pPr algn="ctr"/>
            <a:r>
              <a:rPr lang="de-DE" sz="16600" b="1" dirty="0">
                <a:solidFill>
                  <a:srgbClr val="000000"/>
                </a:solidFill>
                <a:latin typeface="Copperplate Gothic Bold" panose="020E0705020206020404" pitchFamily="34" charset="0"/>
                <a:cs typeface="Aharoni" panose="020F0502020204030204" pitchFamily="2" charset="-79"/>
              </a:rPr>
              <a:t>X---IT</a:t>
            </a:r>
          </a:p>
          <a:p>
            <a:pPr algn="ctr"/>
            <a:r>
              <a:rPr lang="de-DE" sz="5400" b="1" dirty="0">
                <a:solidFill>
                  <a:srgbClr val="000000"/>
                </a:solidFill>
                <a:latin typeface="Copperplate Gothic Bold" panose="020E0705020206020404" pitchFamily="34" charset="0"/>
                <a:cs typeface="Aharoni" panose="020F0502020204030204" pitchFamily="2" charset="-79"/>
              </a:rPr>
              <a:t>UNLOCK THE</a:t>
            </a:r>
          </a:p>
          <a:p>
            <a:pPr algn="ctr"/>
            <a:r>
              <a:rPr lang="de-DE" sz="16600" b="1" dirty="0">
                <a:solidFill>
                  <a:srgbClr val="000000"/>
                </a:solidFill>
                <a:latin typeface="Copperplate Gothic Bold" panose="020E0705020206020404" pitchFamily="34" charset="0"/>
                <a:cs typeface="Aharoni" panose="020F0502020204030204" pitchFamily="2" charset="-79"/>
              </a:rPr>
              <a:t>BOX</a:t>
            </a:r>
          </a:p>
        </p:txBody>
      </p:sp>
      <p:sp>
        <p:nvSpPr>
          <p:cNvPr id="3" name="Textfeld 2">
            <a:extLst>
              <a:ext uri="{FF2B5EF4-FFF2-40B4-BE49-F238E27FC236}">
                <a16:creationId xmlns:a16="http://schemas.microsoft.com/office/drawing/2014/main" id="{D59D4AD4-EF29-4903-6436-0BA792A0A14B}"/>
              </a:ext>
            </a:extLst>
          </p:cNvPr>
          <p:cNvSpPr txBox="1"/>
          <p:nvPr/>
        </p:nvSpPr>
        <p:spPr>
          <a:xfrm rot="16200000">
            <a:off x="7099322" y="2967335"/>
            <a:ext cx="6857999" cy="923330"/>
          </a:xfrm>
          <a:prstGeom prst="rect">
            <a:avLst/>
          </a:prstGeom>
          <a:noFill/>
        </p:spPr>
        <p:txBody>
          <a:bodyPr wrap="square" rtlCol="0">
            <a:spAutoFit/>
          </a:bodyPr>
          <a:lstStyle/>
          <a:p>
            <a:pPr algn="ctr"/>
            <a:r>
              <a:rPr lang="de-DE" sz="5400" b="1" dirty="0">
                <a:solidFill>
                  <a:schemeClr val="bg1"/>
                </a:solidFill>
                <a:highlight>
                  <a:srgbClr val="000000"/>
                </a:highlight>
                <a:latin typeface="Copperplate Gothic Bold" panose="020E0705020206020404" pitchFamily="34" charset="0"/>
                <a:cs typeface="Aharoni" panose="020F0502020204030204" pitchFamily="2" charset="-79"/>
              </a:rPr>
              <a:t>HINWEIS 1</a:t>
            </a:r>
            <a:endParaRPr lang="de-DE" sz="1600" b="1" dirty="0">
              <a:solidFill>
                <a:schemeClr val="bg1"/>
              </a:solidFill>
              <a:highlight>
                <a:srgbClr val="000000"/>
              </a:highlight>
              <a:latin typeface="Copperplate Gothic Bold" panose="020E0705020206020404" pitchFamily="34" charset="0"/>
              <a:cs typeface="Aharoni" panose="020F0502020204030204" pitchFamily="2" charset="-79"/>
            </a:endParaRPr>
          </a:p>
        </p:txBody>
      </p:sp>
      <p:cxnSp>
        <p:nvCxnSpPr>
          <p:cNvPr id="9" name="Straight Connector 8">
            <a:extLst>
              <a:ext uri="{FF2B5EF4-FFF2-40B4-BE49-F238E27FC236}">
                <a16:creationId xmlns:a16="http://schemas.microsoft.com/office/drawing/2014/main" id="{A0E4C913-9C7B-E7DB-7FBB-2C0178E5B109}"/>
              </a:ext>
            </a:extLst>
          </p:cNvPr>
          <p:cNvCxnSpPr>
            <a:cxnSpLocks/>
          </p:cNvCxnSpPr>
          <p:nvPr/>
        </p:nvCxnSpPr>
        <p:spPr>
          <a:xfrm flipV="1">
            <a:off x="7163948" y="2976880"/>
            <a:ext cx="974212" cy="452117"/>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6EE24A-3B37-D4CB-76F8-8E82B15245B4}"/>
              </a:ext>
            </a:extLst>
          </p:cNvPr>
          <p:cNvCxnSpPr>
            <a:cxnSpLocks/>
          </p:cNvCxnSpPr>
          <p:nvPr/>
        </p:nvCxnSpPr>
        <p:spPr>
          <a:xfrm flipV="1">
            <a:off x="7135581" y="3092345"/>
            <a:ext cx="0" cy="673309"/>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B08B25-3ECB-F750-432B-7B172676F1F9}"/>
              </a:ext>
            </a:extLst>
          </p:cNvPr>
          <p:cNvCxnSpPr>
            <a:cxnSpLocks/>
          </p:cNvCxnSpPr>
          <p:nvPr/>
        </p:nvCxnSpPr>
        <p:spPr>
          <a:xfrm>
            <a:off x="7163948" y="3434074"/>
            <a:ext cx="1152909"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8284BCC-FEA1-5BDC-2027-EF813474CDD8}"/>
              </a:ext>
            </a:extLst>
          </p:cNvPr>
          <p:cNvSpPr/>
          <p:nvPr/>
        </p:nvSpPr>
        <p:spPr>
          <a:xfrm>
            <a:off x="8031761" y="2724467"/>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20619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DB819-72B5-A13E-0F1A-41BA0C11B1F0}"/>
            </a:ext>
          </a:extLst>
        </p:cNvPr>
        <p:cNvGrpSpPr/>
        <p:nvPr/>
      </p:nvGrpSpPr>
      <p:grpSpPr>
        <a:xfrm>
          <a:off x="0" y="0"/>
          <a:ext cx="0" cy="0"/>
          <a:chOff x="0" y="0"/>
          <a:chExt cx="0" cy="0"/>
        </a:xfrm>
      </p:grpSpPr>
      <p:pic>
        <p:nvPicPr>
          <p:cNvPr id="3" name="Grafik 2" descr="Ein Bild, das Braun, gelb, Screenshot, Rahmen enthält.&#10;&#10;KI-generierte Inhalte können fehlerhaft sein.">
            <a:extLst>
              <a:ext uri="{FF2B5EF4-FFF2-40B4-BE49-F238E27FC236}">
                <a16:creationId xmlns:a16="http://schemas.microsoft.com/office/drawing/2014/main" id="{8856217C-EC1A-ABFA-3179-D5852F223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62"/>
            <a:ext cx="12306925" cy="6951362"/>
          </a:xfrm>
          <a:prstGeom prst="rect">
            <a:avLst/>
          </a:prstGeom>
        </p:spPr>
      </p:pic>
      <p:cxnSp>
        <p:nvCxnSpPr>
          <p:cNvPr id="6" name="Straight Connector 5">
            <a:extLst>
              <a:ext uri="{FF2B5EF4-FFF2-40B4-BE49-F238E27FC236}">
                <a16:creationId xmlns:a16="http://schemas.microsoft.com/office/drawing/2014/main" id="{1551B348-106B-C1B8-2E18-EB5096CE3FF4}"/>
              </a:ext>
            </a:extLst>
          </p:cNvPr>
          <p:cNvCxnSpPr>
            <a:cxnSpLocks/>
          </p:cNvCxnSpPr>
          <p:nvPr/>
        </p:nvCxnSpPr>
        <p:spPr>
          <a:xfrm>
            <a:off x="11154304" y="5260131"/>
            <a:ext cx="600146" cy="102139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5A92AF3-02ED-C4DF-97F9-2B5541D02F1A}"/>
              </a:ext>
            </a:extLst>
          </p:cNvPr>
          <p:cNvSpPr/>
          <p:nvPr/>
        </p:nvSpPr>
        <p:spPr>
          <a:xfrm>
            <a:off x="11646865" y="6201883"/>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 name="Straight Connector 13">
            <a:extLst>
              <a:ext uri="{FF2B5EF4-FFF2-40B4-BE49-F238E27FC236}">
                <a16:creationId xmlns:a16="http://schemas.microsoft.com/office/drawing/2014/main" id="{A8D0211C-7681-FF7C-61DE-64CBDEA26B5B}"/>
              </a:ext>
            </a:extLst>
          </p:cNvPr>
          <p:cNvCxnSpPr>
            <a:cxnSpLocks/>
          </p:cNvCxnSpPr>
          <p:nvPr/>
        </p:nvCxnSpPr>
        <p:spPr>
          <a:xfrm>
            <a:off x="10787808" y="5260131"/>
            <a:ext cx="828333" cy="0"/>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063F8C-31F9-8A51-831D-7EC06FCE1FEA}"/>
              </a:ext>
            </a:extLst>
          </p:cNvPr>
          <p:cNvCxnSpPr>
            <a:cxnSpLocks/>
          </p:cNvCxnSpPr>
          <p:nvPr/>
        </p:nvCxnSpPr>
        <p:spPr>
          <a:xfrm>
            <a:off x="11161011" y="5260899"/>
            <a:ext cx="0" cy="112492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4B738A-8DC4-A94D-8EC5-C9164319DB51}"/>
              </a:ext>
            </a:extLst>
          </p:cNvPr>
          <p:cNvSpPr txBox="1"/>
          <p:nvPr/>
        </p:nvSpPr>
        <p:spPr>
          <a:xfrm>
            <a:off x="301729" y="221983"/>
            <a:ext cx="10576337" cy="646331"/>
          </a:xfrm>
          <a:prstGeom prst="rect">
            <a:avLst/>
          </a:prstGeom>
          <a:noFill/>
        </p:spPr>
        <p:txBody>
          <a:bodyPr wrap="square">
            <a:spAutoFit/>
          </a:bodyPr>
          <a:lstStyle/>
          <a:p>
            <a:pPr>
              <a:buNone/>
            </a:pPr>
            <a:br>
              <a:rPr lang="de-DE" dirty="0"/>
            </a:br>
            <a:endParaRPr lang="LID4096"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9F60599-6CBC-AA62-E407-08CFFC5B421D}"/>
                  </a:ext>
                </a:extLst>
              </p:cNvPr>
              <p:cNvSpPr txBox="1"/>
              <p:nvPr/>
            </p:nvSpPr>
            <p:spPr>
              <a:xfrm>
                <a:off x="579120" y="416560"/>
                <a:ext cx="10901680" cy="4444871"/>
              </a:xfrm>
              <a:prstGeom prst="rect">
                <a:avLst/>
              </a:prstGeom>
              <a:noFill/>
            </p:spPr>
            <p:txBody>
              <a:bodyPr wrap="square" rtlCol="0">
                <a:spAutoFit/>
              </a:bodyPr>
              <a:lstStyle/>
              <a:p>
                <a:r>
                  <a:rPr lang="de-DE" b="1" i="1" dirty="0">
                    <a:latin typeface="Arial" panose="020B0604020202020204" pitchFamily="34" charset="0"/>
                    <a:cs typeface="Arial" panose="020B0604020202020204" pitchFamily="34" charset="0"/>
                  </a:rPr>
                  <a:t>Hinweis:</a:t>
                </a:r>
                <a:br>
                  <a:rPr lang="de-DE" i="1" dirty="0">
                    <a:latin typeface="Arial" panose="020B0604020202020204" pitchFamily="34" charset="0"/>
                    <a:cs typeface="Arial" panose="020B0604020202020204" pitchFamily="34" charset="0"/>
                  </a:rPr>
                </a:br>
                <a:r>
                  <a:rPr lang="de-DE" i="1" dirty="0">
                    <a:latin typeface="Arial" panose="020B0604020202020204" pitchFamily="34" charset="0"/>
                    <a:cs typeface="Arial" panose="020B0604020202020204" pitchFamily="34" charset="0"/>
                  </a:rPr>
                  <a:t>Die Schwingfrequenz eines Fadenpendels hängt </a:t>
                </a:r>
                <a:r>
                  <a:rPr lang="de-DE" b="1" i="1" dirty="0">
                    <a:latin typeface="Arial" panose="020B0604020202020204" pitchFamily="34" charset="0"/>
                    <a:cs typeface="Arial" panose="020B0604020202020204" pitchFamily="34" charset="0"/>
                  </a:rPr>
                  <a:t>nur von seiner Länge</a:t>
                </a:r>
                <a:r>
                  <a:rPr lang="de-DE" i="1" dirty="0">
                    <a:latin typeface="Arial" panose="020B0604020202020204" pitchFamily="34" charset="0"/>
                    <a:cs typeface="Arial" panose="020B0604020202020204" pitchFamily="34" charset="0"/>
                  </a:rPr>
                  <a:t> ab – vorausgesetzt, die Auslenkung ist klein.</a:t>
                </a:r>
                <a:br>
                  <a:rPr lang="de-DE" i="1" dirty="0">
                    <a:latin typeface="Arial" panose="020B0604020202020204" pitchFamily="34" charset="0"/>
                    <a:cs typeface="Arial" panose="020B0604020202020204" pitchFamily="34" charset="0"/>
                  </a:rPr>
                </a:br>
                <a:r>
                  <a:rPr lang="de-DE" i="1" dirty="0">
                    <a:latin typeface="Arial" panose="020B0604020202020204" pitchFamily="34" charset="0"/>
                    <a:cs typeface="Arial" panose="020B0604020202020204" pitchFamily="34" charset="0"/>
                  </a:rPr>
                  <a:t>Das bedeutet: Egal wie schwer das Gewicht ist oder wie groß es aussieht – wenn die Länge gleich ist, ist auch die Frequenz gleich.</a:t>
                </a:r>
              </a:p>
              <a:p>
                <a:r>
                  <a:rPr lang="de-DE" i="1" dirty="0">
                    <a:latin typeface="Arial" panose="020B0604020202020204" pitchFamily="34" charset="0"/>
                    <a:cs typeface="Arial" panose="020B0604020202020204" pitchFamily="34" charset="0"/>
                  </a:rPr>
                  <a:t>Die Formel dafür lautet:</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𝑓</m:t>
                      </m:r>
                      <m:r>
                        <a:rPr lang="en-GB" sz="2400" b="0" i="1" smtClean="0">
                          <a:latin typeface="Cambria Math" panose="02040503050406030204" pitchFamily="18" charset="0"/>
                          <a:ea typeface="Cambria Math" panose="02040503050406030204" pitchFamily="18" charset="0"/>
                        </a:rPr>
                        <m:t>=</m:t>
                      </m:r>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1</m:t>
                          </m:r>
                        </m:num>
                        <m:den>
                          <m:r>
                            <a:rPr lang="en-GB" sz="2400" b="0" i="1" smtClean="0">
                              <a:latin typeface="Cambria Math" panose="02040503050406030204" pitchFamily="18" charset="0"/>
                              <a:ea typeface="Cambria Math" panose="02040503050406030204" pitchFamily="18" charset="0"/>
                            </a:rPr>
                            <m:t>2</m:t>
                          </m:r>
                          <m:r>
                            <a:rPr lang="en-GB" sz="2400" b="0" i="1" smtClean="0">
                              <a:latin typeface="Cambria Math" panose="02040503050406030204" pitchFamily="18" charset="0"/>
                              <a:ea typeface="Cambria Math" panose="02040503050406030204" pitchFamily="18" charset="0"/>
                            </a:rPr>
                            <m:t>𝜋</m:t>
                          </m:r>
                        </m:den>
                      </m:f>
                      <m:rad>
                        <m:radPr>
                          <m:degHide m:val="on"/>
                          <m:ctrlPr>
                            <a:rPr lang="en-GB" sz="2400" b="0" i="1" smtClean="0">
                              <a:latin typeface="Cambria Math" panose="02040503050406030204" pitchFamily="18" charset="0"/>
                              <a:ea typeface="Cambria Math" panose="02040503050406030204" pitchFamily="18" charset="0"/>
                            </a:rPr>
                          </m:ctrlPr>
                        </m:radPr>
                        <m:deg/>
                        <m:e>
                          <m:f>
                            <m:fPr>
                              <m:ctrlPr>
                                <a:rPr lang="en-GB" sz="2400" b="0" i="1" smtClean="0">
                                  <a:latin typeface="Cambria Math" panose="02040503050406030204" pitchFamily="18" charset="0"/>
                                  <a:ea typeface="Cambria Math" panose="02040503050406030204" pitchFamily="18" charset="0"/>
                                </a:rPr>
                              </m:ctrlPr>
                            </m:fPr>
                            <m:num>
                              <m:r>
                                <a:rPr lang="en-GB" sz="2400" b="0" i="1" smtClean="0">
                                  <a:latin typeface="Cambria Math" panose="02040503050406030204" pitchFamily="18" charset="0"/>
                                  <a:ea typeface="Cambria Math" panose="02040503050406030204" pitchFamily="18" charset="0"/>
                                </a:rPr>
                                <m:t>𝑔</m:t>
                              </m:r>
                            </m:num>
                            <m:den>
                              <m:r>
                                <a:rPr lang="en-GB" sz="2400" b="0" i="1" smtClean="0">
                                  <a:latin typeface="Cambria Math" panose="02040503050406030204" pitchFamily="18" charset="0"/>
                                  <a:ea typeface="Cambria Math" panose="02040503050406030204" pitchFamily="18" charset="0"/>
                                </a:rPr>
                                <m:t>𝐿</m:t>
                              </m:r>
                            </m:den>
                          </m:f>
                        </m:e>
                      </m:rad>
                    </m:oMath>
                  </m:oMathPara>
                </a14:m>
                <a:endParaRPr lang="en-GB" i="1" dirty="0">
                  <a:latin typeface="Arial" panose="020B0604020202020204" pitchFamily="34" charset="0"/>
                  <a:cs typeface="Arial" panose="020B0604020202020204" pitchFamily="34" charset="0"/>
                </a:endParaRPr>
              </a:p>
              <a:p>
                <a:r>
                  <a:rPr lang="de-DE" i="1" dirty="0">
                    <a:latin typeface="Arial" panose="020B0604020202020204" pitchFamily="34" charset="0"/>
                    <a:cs typeface="Arial" panose="020B0604020202020204" pitchFamily="34" charset="0"/>
                  </a:rPr>
                  <a:t>Dabei ist:</a:t>
                </a:r>
                <a:br>
                  <a:rPr lang="de-DE" i="1" dirty="0">
                    <a:latin typeface="Arial" panose="020B0604020202020204" pitchFamily="34" charset="0"/>
                    <a:cs typeface="Arial" panose="020B0604020202020204" pitchFamily="34" charset="0"/>
                  </a:rPr>
                </a:br>
                <a:r>
                  <a:rPr lang="de-DE" i="1" dirty="0">
                    <a:latin typeface="Arial" panose="020B0604020202020204" pitchFamily="34" charset="0"/>
                    <a:cs typeface="Arial" panose="020B0604020202020204" pitchFamily="34" charset="0"/>
                  </a:rPr>
                  <a:t>– f die Schwingfrequenz (wie oft es pro Sekunde schwingt),</a:t>
                </a:r>
                <a:br>
                  <a:rPr lang="de-DE" i="1" dirty="0">
                    <a:latin typeface="Arial" panose="020B0604020202020204" pitchFamily="34" charset="0"/>
                    <a:cs typeface="Arial" panose="020B0604020202020204" pitchFamily="34" charset="0"/>
                  </a:rPr>
                </a:br>
                <a:r>
                  <a:rPr lang="de-DE" i="1" dirty="0">
                    <a:latin typeface="Arial" panose="020B0604020202020204" pitchFamily="34" charset="0"/>
                    <a:cs typeface="Arial" panose="020B0604020202020204" pitchFamily="34" charset="0"/>
                  </a:rPr>
                  <a:t>– g die Erdbeschleunigung (etwa 9,81 m/s²),</a:t>
                </a:r>
                <a:br>
                  <a:rPr lang="de-DE" i="1" dirty="0">
                    <a:latin typeface="Arial" panose="020B0604020202020204" pitchFamily="34" charset="0"/>
                    <a:cs typeface="Arial" panose="020B0604020202020204" pitchFamily="34" charset="0"/>
                  </a:rPr>
                </a:br>
                <a:r>
                  <a:rPr lang="de-DE" i="1" dirty="0">
                    <a:latin typeface="Arial" panose="020B0604020202020204" pitchFamily="34" charset="0"/>
                    <a:cs typeface="Arial" panose="020B0604020202020204" pitchFamily="34" charset="0"/>
                  </a:rPr>
                  <a:t>– L die Länge des Pendels.</a:t>
                </a:r>
              </a:p>
              <a:p>
                <a:r>
                  <a:rPr lang="de-DE" i="1" dirty="0">
                    <a:latin typeface="Arial" panose="020B0604020202020204" pitchFamily="34" charset="0"/>
                    <a:cs typeface="Arial" panose="020B0604020202020204" pitchFamily="34" charset="0"/>
                  </a:rPr>
                  <a:t>Beobachte also genau, welche Pendel gleich schnell schwingen – die entscheidende Eigenschaft ist </a:t>
                </a:r>
                <a:r>
                  <a:rPr lang="de-DE" b="1" i="1" dirty="0">
                    <a:latin typeface="Arial" panose="020B0604020202020204" pitchFamily="34" charset="0"/>
                    <a:cs typeface="Arial" panose="020B0604020202020204" pitchFamily="34" charset="0"/>
                  </a:rPr>
                  <a:t>die Länge der Schnur</a:t>
                </a:r>
                <a:r>
                  <a:rPr lang="de-DE" i="1" dirty="0">
                    <a:latin typeface="Arial" panose="020B0604020202020204" pitchFamily="34" charset="0"/>
                    <a:cs typeface="Arial" panose="020B0604020202020204" pitchFamily="34" charset="0"/>
                  </a:rPr>
                  <a:t>.</a:t>
                </a:r>
              </a:p>
              <a:p>
                <a:endParaRPr lang="LID4096" dirty="0"/>
              </a:p>
            </p:txBody>
          </p:sp>
        </mc:Choice>
        <mc:Fallback xmlns="">
          <p:sp>
            <p:nvSpPr>
              <p:cNvPr id="2" name="TextBox 1">
                <a:extLst>
                  <a:ext uri="{FF2B5EF4-FFF2-40B4-BE49-F238E27FC236}">
                    <a16:creationId xmlns:a16="http://schemas.microsoft.com/office/drawing/2014/main" id="{09F60599-6CBC-AA62-E407-08CFFC5B421D}"/>
                  </a:ext>
                </a:extLst>
              </p:cNvPr>
              <p:cNvSpPr txBox="1">
                <a:spLocks noRot="1" noChangeAspect="1" noMove="1" noResize="1" noEditPoints="1" noAdjustHandles="1" noChangeArrowheads="1" noChangeShapeType="1" noTextEdit="1"/>
              </p:cNvSpPr>
              <p:nvPr/>
            </p:nvSpPr>
            <p:spPr>
              <a:xfrm>
                <a:off x="579120" y="416560"/>
                <a:ext cx="10901680" cy="4444871"/>
              </a:xfrm>
              <a:prstGeom prst="rect">
                <a:avLst/>
              </a:prstGeom>
              <a:blipFill>
                <a:blip r:embed="rId3"/>
                <a:stretch>
                  <a:fillRect l="-447" t="-686"/>
                </a:stretch>
              </a:blipFill>
            </p:spPr>
            <p:txBody>
              <a:bodyPr/>
              <a:lstStyle/>
              <a:p>
                <a:r>
                  <a:rPr lang="LID4096">
                    <a:noFill/>
                  </a:rPr>
                  <a:t> </a:t>
                </a:r>
              </a:p>
            </p:txBody>
          </p:sp>
        </mc:Fallback>
      </mc:AlternateContent>
    </p:spTree>
    <p:extLst>
      <p:ext uri="{BB962C8B-B14F-4D97-AF65-F5344CB8AC3E}">
        <p14:creationId xmlns:p14="http://schemas.microsoft.com/office/powerpoint/2010/main" val="30193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5D60-09C6-B21C-8AB1-668052C99ADD}"/>
            </a:ext>
          </a:extLst>
        </p:cNvPr>
        <p:cNvGrpSpPr/>
        <p:nvPr/>
      </p:nvGrpSpPr>
      <p:grpSpPr>
        <a:xfrm>
          <a:off x="0" y="0"/>
          <a:ext cx="0" cy="0"/>
          <a:chOff x="0" y="0"/>
          <a:chExt cx="0" cy="0"/>
        </a:xfrm>
      </p:grpSpPr>
      <p:sp>
        <p:nvSpPr>
          <p:cNvPr id="247" name="PlaceHolder 1">
            <a:extLst>
              <a:ext uri="{FF2B5EF4-FFF2-40B4-BE49-F238E27FC236}">
                <a16:creationId xmlns:a16="http://schemas.microsoft.com/office/drawing/2014/main" id="{B68CCB3F-B784-A23C-ABF4-FFF0B5A7C45E}"/>
              </a:ext>
            </a:extLst>
          </p:cNvPr>
          <p:cNvSpPr/>
          <p:nvPr/>
        </p:nvSpPr>
        <p:spPr>
          <a:xfrm>
            <a:off x="555840" y="396720"/>
            <a:ext cx="8308800" cy="71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defTabSz="914400">
              <a:lnSpc>
                <a:spcPts val="2801"/>
              </a:lnSpc>
              <a:tabLst>
                <a:tab pos="0" algn="l"/>
              </a:tabLst>
            </a:pPr>
            <a:r>
              <a:rPr lang="de-DE" sz="2400" b="0" strike="noStrike" spc="-1" dirty="0">
                <a:solidFill>
                  <a:srgbClr val="C40D1E"/>
                </a:solidFill>
                <a:latin typeface="Arial"/>
              </a:rPr>
              <a:t>Exit Game – die Box</a:t>
            </a:r>
            <a:endParaRPr lang="de-DE" sz="2400" b="0" strike="noStrike" spc="-1" dirty="0">
              <a:solidFill>
                <a:srgbClr val="000000"/>
              </a:solidFill>
              <a:latin typeface="Calibri"/>
            </a:endParaRPr>
          </a:p>
        </p:txBody>
      </p:sp>
      <p:sp>
        <p:nvSpPr>
          <p:cNvPr id="5" name="Rechteck 4">
            <a:extLst>
              <a:ext uri="{FF2B5EF4-FFF2-40B4-BE49-F238E27FC236}">
                <a16:creationId xmlns:a16="http://schemas.microsoft.com/office/drawing/2014/main" id="{18AD0D03-565D-AB1C-6FF8-9A63607CE46C}"/>
              </a:ext>
            </a:extLst>
          </p:cNvPr>
          <p:cNvSpPr/>
          <p:nvPr/>
        </p:nvSpPr>
        <p:spPr>
          <a:xfrm rot="16200000">
            <a:off x="2667001" y="-2667007"/>
            <a:ext cx="6857998" cy="12192000"/>
          </a:xfrm>
          <a:prstGeom prst="rect">
            <a:avLst/>
          </a:prstGeom>
          <a:solidFill>
            <a:schemeClr val="bg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BCEFF7F7-64E6-3952-B473-EF72359B80D2}"/>
              </a:ext>
            </a:extLst>
          </p:cNvPr>
          <p:cNvSpPr txBox="1"/>
          <p:nvPr/>
        </p:nvSpPr>
        <p:spPr>
          <a:xfrm rot="16200000">
            <a:off x="143052" y="412783"/>
            <a:ext cx="6857997" cy="6032421"/>
          </a:xfrm>
          <a:prstGeom prst="rect">
            <a:avLst/>
          </a:prstGeom>
          <a:noFill/>
        </p:spPr>
        <p:txBody>
          <a:bodyPr wrap="square" rtlCol="0">
            <a:spAutoFit/>
          </a:bodyPr>
          <a:lstStyle/>
          <a:p>
            <a:pPr algn="ctr"/>
            <a:r>
              <a:rPr lang="de-DE" sz="16600" b="1" dirty="0">
                <a:solidFill>
                  <a:srgbClr val="000000"/>
                </a:solidFill>
                <a:latin typeface="Copperplate Gothic Bold" panose="020E0705020206020404" pitchFamily="34" charset="0"/>
                <a:cs typeface="Aharoni" panose="020F0502020204030204" pitchFamily="2" charset="-79"/>
              </a:rPr>
              <a:t>X---IT</a:t>
            </a:r>
          </a:p>
          <a:p>
            <a:pPr algn="ctr"/>
            <a:r>
              <a:rPr lang="de-DE" sz="5400" b="1" dirty="0">
                <a:solidFill>
                  <a:srgbClr val="000000"/>
                </a:solidFill>
                <a:latin typeface="Copperplate Gothic Bold" panose="020E0705020206020404" pitchFamily="34" charset="0"/>
                <a:cs typeface="Aharoni" panose="020F0502020204030204" pitchFamily="2" charset="-79"/>
              </a:rPr>
              <a:t>UNLOCK THE</a:t>
            </a:r>
          </a:p>
          <a:p>
            <a:pPr algn="ctr"/>
            <a:r>
              <a:rPr lang="de-DE" sz="16600" b="1" dirty="0">
                <a:solidFill>
                  <a:srgbClr val="000000"/>
                </a:solidFill>
                <a:latin typeface="Copperplate Gothic Bold" panose="020E0705020206020404" pitchFamily="34" charset="0"/>
                <a:cs typeface="Aharoni" panose="020F0502020204030204" pitchFamily="2" charset="-79"/>
              </a:rPr>
              <a:t>BOX</a:t>
            </a:r>
          </a:p>
        </p:txBody>
      </p:sp>
      <p:sp>
        <p:nvSpPr>
          <p:cNvPr id="3" name="Textfeld 2">
            <a:extLst>
              <a:ext uri="{FF2B5EF4-FFF2-40B4-BE49-F238E27FC236}">
                <a16:creationId xmlns:a16="http://schemas.microsoft.com/office/drawing/2014/main" id="{8BAC706C-F372-52F4-EFC7-2B1EC2DE53B7}"/>
              </a:ext>
            </a:extLst>
          </p:cNvPr>
          <p:cNvSpPr txBox="1"/>
          <p:nvPr/>
        </p:nvSpPr>
        <p:spPr>
          <a:xfrm rot="16200000">
            <a:off x="7099322" y="2967335"/>
            <a:ext cx="6857999" cy="923330"/>
          </a:xfrm>
          <a:prstGeom prst="rect">
            <a:avLst/>
          </a:prstGeom>
          <a:noFill/>
        </p:spPr>
        <p:txBody>
          <a:bodyPr wrap="square" rtlCol="0">
            <a:spAutoFit/>
          </a:bodyPr>
          <a:lstStyle/>
          <a:p>
            <a:pPr algn="ctr"/>
            <a:r>
              <a:rPr lang="de-DE" sz="5400" b="1" dirty="0">
                <a:solidFill>
                  <a:schemeClr val="bg1"/>
                </a:solidFill>
                <a:highlight>
                  <a:srgbClr val="000000"/>
                </a:highlight>
                <a:latin typeface="Copperplate Gothic Bold" panose="020E0705020206020404" pitchFamily="34" charset="0"/>
                <a:cs typeface="Aharoni" panose="020F0502020204030204" pitchFamily="2" charset="-79"/>
              </a:rPr>
              <a:t>LÖSUNG</a:t>
            </a:r>
            <a:endParaRPr lang="de-DE" sz="1600" b="1" dirty="0">
              <a:solidFill>
                <a:schemeClr val="bg1"/>
              </a:solidFill>
              <a:highlight>
                <a:srgbClr val="000000"/>
              </a:highlight>
              <a:latin typeface="Copperplate Gothic Bold" panose="020E0705020206020404" pitchFamily="34" charset="0"/>
              <a:cs typeface="Aharoni" panose="020F0502020204030204" pitchFamily="2" charset="-79"/>
            </a:endParaRPr>
          </a:p>
        </p:txBody>
      </p:sp>
      <p:cxnSp>
        <p:nvCxnSpPr>
          <p:cNvPr id="2" name="Straight Connector 1">
            <a:extLst>
              <a:ext uri="{FF2B5EF4-FFF2-40B4-BE49-F238E27FC236}">
                <a16:creationId xmlns:a16="http://schemas.microsoft.com/office/drawing/2014/main" id="{EAAE95BC-E688-1AE9-6F53-B2D9D48DEC54}"/>
              </a:ext>
            </a:extLst>
          </p:cNvPr>
          <p:cNvCxnSpPr>
            <a:cxnSpLocks/>
          </p:cNvCxnSpPr>
          <p:nvPr/>
        </p:nvCxnSpPr>
        <p:spPr>
          <a:xfrm flipV="1">
            <a:off x="7163948" y="2976880"/>
            <a:ext cx="974212" cy="452117"/>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0293C4-58CB-EB90-5EE9-731155856908}"/>
              </a:ext>
            </a:extLst>
          </p:cNvPr>
          <p:cNvCxnSpPr>
            <a:cxnSpLocks/>
          </p:cNvCxnSpPr>
          <p:nvPr/>
        </p:nvCxnSpPr>
        <p:spPr>
          <a:xfrm flipV="1">
            <a:off x="7135581" y="3092345"/>
            <a:ext cx="0" cy="673309"/>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8D1C638-44C1-9BB9-3E1E-463E67C9E239}"/>
              </a:ext>
            </a:extLst>
          </p:cNvPr>
          <p:cNvCxnSpPr>
            <a:cxnSpLocks/>
          </p:cNvCxnSpPr>
          <p:nvPr/>
        </p:nvCxnSpPr>
        <p:spPr>
          <a:xfrm>
            <a:off x="7163948" y="3434074"/>
            <a:ext cx="1152909" cy="0"/>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EA82262-FDC9-6867-195A-AB9E8F0431BF}"/>
              </a:ext>
            </a:extLst>
          </p:cNvPr>
          <p:cNvSpPr/>
          <p:nvPr/>
        </p:nvSpPr>
        <p:spPr>
          <a:xfrm>
            <a:off x="8031761" y="2724467"/>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57009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EE84C-06AA-9B7B-3F53-DC931DE9D492}"/>
            </a:ext>
          </a:extLst>
        </p:cNvPr>
        <p:cNvGrpSpPr/>
        <p:nvPr/>
      </p:nvGrpSpPr>
      <p:grpSpPr>
        <a:xfrm>
          <a:off x="0" y="0"/>
          <a:ext cx="0" cy="0"/>
          <a:chOff x="0" y="0"/>
          <a:chExt cx="0" cy="0"/>
        </a:xfrm>
      </p:grpSpPr>
      <p:pic>
        <p:nvPicPr>
          <p:cNvPr id="3" name="Grafik 2" descr="Ein Bild, das Braun, gelb, Screenshot, Rahmen enthält.&#10;&#10;KI-generierte Inhalte können fehlerhaft sein.">
            <a:extLst>
              <a:ext uri="{FF2B5EF4-FFF2-40B4-BE49-F238E27FC236}">
                <a16:creationId xmlns:a16="http://schemas.microsoft.com/office/drawing/2014/main" id="{1CF90DA3-E9BB-2B4E-85E9-D4AB031270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62"/>
            <a:ext cx="12306925" cy="6951362"/>
          </a:xfrm>
          <a:prstGeom prst="rect">
            <a:avLst/>
          </a:prstGeom>
        </p:spPr>
      </p:pic>
      <p:cxnSp>
        <p:nvCxnSpPr>
          <p:cNvPr id="6" name="Straight Connector 5">
            <a:extLst>
              <a:ext uri="{FF2B5EF4-FFF2-40B4-BE49-F238E27FC236}">
                <a16:creationId xmlns:a16="http://schemas.microsoft.com/office/drawing/2014/main" id="{11802552-B52F-75AA-C779-614D3DA8EE54}"/>
              </a:ext>
            </a:extLst>
          </p:cNvPr>
          <p:cNvCxnSpPr>
            <a:cxnSpLocks/>
          </p:cNvCxnSpPr>
          <p:nvPr/>
        </p:nvCxnSpPr>
        <p:spPr>
          <a:xfrm>
            <a:off x="11154304" y="5260131"/>
            <a:ext cx="600146" cy="1021391"/>
          </a:xfrm>
          <a:prstGeom prst="line">
            <a:avLst/>
          </a:prstGeom>
          <a:ln w="381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7E6FB19D-76CD-CF35-36C0-F269561D5DA6}"/>
              </a:ext>
            </a:extLst>
          </p:cNvPr>
          <p:cNvSpPr/>
          <p:nvPr/>
        </p:nvSpPr>
        <p:spPr>
          <a:xfrm>
            <a:off x="11646865" y="6201883"/>
            <a:ext cx="383822" cy="3678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 name="Straight Connector 13">
            <a:extLst>
              <a:ext uri="{FF2B5EF4-FFF2-40B4-BE49-F238E27FC236}">
                <a16:creationId xmlns:a16="http://schemas.microsoft.com/office/drawing/2014/main" id="{BA7A9C36-2ADC-2D73-1546-C9B775FA96EC}"/>
              </a:ext>
            </a:extLst>
          </p:cNvPr>
          <p:cNvCxnSpPr>
            <a:cxnSpLocks/>
          </p:cNvCxnSpPr>
          <p:nvPr/>
        </p:nvCxnSpPr>
        <p:spPr>
          <a:xfrm>
            <a:off x="10787808" y="5260131"/>
            <a:ext cx="828333" cy="0"/>
          </a:xfrm>
          <a:prstGeom prst="line">
            <a:avLst/>
          </a:prstGeom>
          <a:ln w="762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644556-2337-0051-134D-56871380BADE}"/>
              </a:ext>
            </a:extLst>
          </p:cNvPr>
          <p:cNvCxnSpPr>
            <a:cxnSpLocks/>
          </p:cNvCxnSpPr>
          <p:nvPr/>
        </p:nvCxnSpPr>
        <p:spPr>
          <a:xfrm>
            <a:off x="11161011" y="5260899"/>
            <a:ext cx="0" cy="112492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272E9B-3A9C-A1FC-58AC-A2348167A012}"/>
              </a:ext>
            </a:extLst>
          </p:cNvPr>
          <p:cNvSpPr txBox="1"/>
          <p:nvPr/>
        </p:nvSpPr>
        <p:spPr>
          <a:xfrm>
            <a:off x="301729" y="221983"/>
            <a:ext cx="10576337" cy="646331"/>
          </a:xfrm>
          <a:prstGeom prst="rect">
            <a:avLst/>
          </a:prstGeom>
          <a:noFill/>
        </p:spPr>
        <p:txBody>
          <a:bodyPr wrap="square">
            <a:spAutoFit/>
          </a:bodyPr>
          <a:lstStyle/>
          <a:p>
            <a:pPr>
              <a:buNone/>
            </a:pPr>
            <a:br>
              <a:rPr lang="de-DE" dirty="0"/>
            </a:br>
            <a:endParaRPr lang="LID4096" dirty="0"/>
          </a:p>
        </p:txBody>
      </p:sp>
      <p:sp>
        <p:nvSpPr>
          <p:cNvPr id="4" name="TextBox 3">
            <a:extLst>
              <a:ext uri="{FF2B5EF4-FFF2-40B4-BE49-F238E27FC236}">
                <a16:creationId xmlns:a16="http://schemas.microsoft.com/office/drawing/2014/main" id="{4235A35D-CE4B-F9FB-25C1-435ECEE6FED3}"/>
              </a:ext>
            </a:extLst>
          </p:cNvPr>
          <p:cNvSpPr txBox="1"/>
          <p:nvPr/>
        </p:nvSpPr>
        <p:spPr>
          <a:xfrm>
            <a:off x="1180456" y="1231668"/>
            <a:ext cx="9213223" cy="1754326"/>
          </a:xfrm>
          <a:prstGeom prst="rect">
            <a:avLst/>
          </a:prstGeom>
          <a:noFill/>
        </p:spPr>
        <p:txBody>
          <a:bodyPr wrap="square">
            <a:spAutoFit/>
          </a:bodyPr>
          <a:lstStyle/>
          <a:p>
            <a:pPr>
              <a:buNone/>
            </a:pPr>
            <a:r>
              <a:rPr lang="de-DE" b="1" dirty="0"/>
              <a:t>Lösung</a:t>
            </a:r>
            <a:br>
              <a:rPr lang="de-DE" dirty="0"/>
            </a:br>
            <a:r>
              <a:rPr lang="de-DE" dirty="0"/>
              <a:t>Die drei Pendel mit identischer Schwingfrequenz haben die Farben:</a:t>
            </a:r>
          </a:p>
          <a:p>
            <a:pPr>
              <a:buNone/>
            </a:pPr>
            <a:r>
              <a:rPr lang="de-DE" dirty="0"/>
              <a:t>🔴 </a:t>
            </a:r>
            <a:r>
              <a:rPr lang="de-DE" b="1" dirty="0"/>
              <a:t>Rot</a:t>
            </a:r>
            <a:r>
              <a:rPr lang="de-DE" dirty="0"/>
              <a:t> – Gewicht mit Nr. </a:t>
            </a:r>
            <a:r>
              <a:rPr lang="de-DE" b="1" dirty="0"/>
              <a:t>2</a:t>
            </a:r>
            <a:br>
              <a:rPr lang="de-DE" dirty="0"/>
            </a:br>
            <a:r>
              <a:rPr lang="de-DE" dirty="0"/>
              <a:t>🟡 </a:t>
            </a:r>
            <a:r>
              <a:rPr lang="de-DE" b="1" dirty="0"/>
              <a:t>Gelb</a:t>
            </a:r>
            <a:r>
              <a:rPr lang="de-DE" dirty="0"/>
              <a:t> – Gewicht mit Nr. </a:t>
            </a:r>
            <a:r>
              <a:rPr lang="de-DE" b="1" dirty="0"/>
              <a:t>8</a:t>
            </a:r>
            <a:br>
              <a:rPr lang="de-DE" dirty="0"/>
            </a:br>
            <a:r>
              <a:rPr lang="de-DE" dirty="0"/>
              <a:t>🔵 </a:t>
            </a:r>
            <a:r>
              <a:rPr lang="de-DE" b="1" dirty="0"/>
              <a:t>Blau</a:t>
            </a:r>
            <a:r>
              <a:rPr lang="de-DE" dirty="0"/>
              <a:t> – Gewicht mit Nr. </a:t>
            </a:r>
            <a:r>
              <a:rPr lang="de-DE" b="1" dirty="0"/>
              <a:t>4</a:t>
            </a:r>
            <a:endParaRPr lang="de-DE" dirty="0"/>
          </a:p>
          <a:p>
            <a:r>
              <a:rPr lang="de-DE" b="1" dirty="0"/>
              <a:t>Code für das Zahlenschloss:</a:t>
            </a:r>
            <a:r>
              <a:rPr lang="de-DE" dirty="0"/>
              <a:t> </a:t>
            </a:r>
            <a:r>
              <a:rPr lang="de-DE" b="1" dirty="0"/>
              <a:t>2 – 8 – 4</a:t>
            </a:r>
            <a:endParaRPr lang="de-DE" dirty="0"/>
          </a:p>
        </p:txBody>
      </p:sp>
    </p:spTree>
    <p:extLst>
      <p:ext uri="{BB962C8B-B14F-4D97-AF65-F5344CB8AC3E}">
        <p14:creationId xmlns:p14="http://schemas.microsoft.com/office/powerpoint/2010/main" val="1537539830"/>
      </p:ext>
    </p:extLst>
  </p:cSld>
  <p:clrMapOvr>
    <a:masterClrMapping/>
  </p:clrMapOvr>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3.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4.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5.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6.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7.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8.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9.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0.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1.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2.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3.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4.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5.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6.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7.xml><?xml version="1.0" encoding="utf-8"?>
<a:theme xmlns:a="http://schemas.openxmlformats.org/drawingml/2006/main" name="2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8.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9.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0.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1.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2.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3.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4.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5.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6.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7.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8.xml><?xml version="1.0" encoding="utf-8"?>
<a:theme xmlns:a="http://schemas.openxmlformats.org/drawingml/2006/main" name="1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9.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0.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1.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2.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3.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4.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5.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6.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7.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8.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9.xml><?xml version="1.0" encoding="utf-8"?>
<a:theme xmlns:a="http://schemas.openxmlformats.org/drawingml/2006/main" name="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0.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3_Benutzerdefiniertes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TU-Berlin-Praesentation-Master-einfarbig-Rot</Template>
  <TotalTime>654</TotalTime>
  <Words>571</Words>
  <Application>Microsoft Office PowerPoint</Application>
  <PresentationFormat>Widescreen</PresentationFormat>
  <Paragraphs>32</Paragraphs>
  <Slides>6</Slides>
  <Notes>3</Notes>
  <HiddenSlides>0</HiddenSlides>
  <MMClips>0</MMClips>
  <ScaleCrop>false</ScaleCrop>
  <HeadingPairs>
    <vt:vector size="6" baseType="variant">
      <vt:variant>
        <vt:lpstr>Fonts Used</vt:lpstr>
      </vt:variant>
      <vt:variant>
        <vt:i4>7</vt:i4>
      </vt:variant>
      <vt:variant>
        <vt:lpstr>Theme</vt:lpstr>
      </vt:variant>
      <vt:variant>
        <vt:i4>49</vt:i4>
      </vt:variant>
      <vt:variant>
        <vt:lpstr>Slide Titles</vt:lpstr>
      </vt:variant>
      <vt:variant>
        <vt:i4>6</vt:i4>
      </vt:variant>
    </vt:vector>
  </HeadingPairs>
  <TitlesOfParts>
    <vt:vector size="62" baseType="lpstr">
      <vt:lpstr>Aptos</vt:lpstr>
      <vt:lpstr>Arial</vt:lpstr>
      <vt:lpstr>Calibri</vt:lpstr>
      <vt:lpstr>Cambria Math</vt:lpstr>
      <vt:lpstr>Copperplate Gothic Bold</vt:lpstr>
      <vt:lpstr>Symbol</vt:lpstr>
      <vt:lpstr>Wingdings</vt:lpstr>
      <vt:lpstr>Titelfolien zur Auswahl</vt:lpstr>
      <vt:lpstr>Master für Folgeseiten</vt:lpstr>
      <vt:lpstr>Master für Folgeseiten</vt:lpstr>
      <vt:lpstr>Master für Folgeseiten</vt:lpstr>
      <vt:lpstr>Master für Folgeseiten</vt:lpstr>
      <vt:lpstr>3_Benutzerdefiniertes Design</vt:lpstr>
      <vt:lpstr>3_Benutzerdefiniertes Design</vt:lpstr>
      <vt:lpstr>3_Benutzerdefiniertes Design</vt:lpstr>
      <vt:lpstr>3_Benutzerdefiniertes Design</vt:lpstr>
      <vt:lpstr>3_Benutzerdefiniertes Design</vt:lpstr>
      <vt:lpstr>3_Benutzerdefiniertes Design</vt:lpstr>
      <vt:lpstr>3_Benutzerdefiniertes Design</vt:lpstr>
      <vt:lpstr>3_Benutzerdefiniertes Design</vt:lpstr>
      <vt:lpstr>3_Benutzerdefiniertes Design</vt:lpstr>
      <vt:lpstr>3_Benutzerdefiniertes Design</vt:lpstr>
      <vt:lpstr>3_Benutzerdefiniertes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2_Benutzerdefiniertes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1_Benutzerdefiniertes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Benutzerdefiniertes Design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jenny darby</dc:creator>
  <dc:description/>
  <cp:lastModifiedBy>Guillermo davila</cp:lastModifiedBy>
  <cp:revision>66</cp:revision>
  <cp:lastPrinted>2025-07-28T23:02:46Z</cp:lastPrinted>
  <dcterms:created xsi:type="dcterms:W3CDTF">2024-01-21T19:41:10Z</dcterms:created>
  <dcterms:modified xsi:type="dcterms:W3CDTF">2025-07-29T08:55:32Z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Breitbild</vt:lpwstr>
  </property>
  <property fmtid="{D5CDD505-2E9C-101B-9397-08002B2CF9AE}" pid="4" name="Slides">
    <vt:i4>9</vt:i4>
  </property>
</Properties>
</file>