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2217-357B-4A88-9684-C4C92521E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Bangkok Airways(BA)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86D30-5533-4F5F-AD40-6E27D3618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Methawin</a:t>
            </a:r>
            <a:r>
              <a:rPr lang="en-US" dirty="0"/>
              <a:t> </a:t>
            </a:r>
            <a:r>
              <a:rPr lang="en-US" dirty="0" err="1"/>
              <a:t>Nikaji</a:t>
            </a:r>
            <a:endParaRPr lang="en-US" dirty="0"/>
          </a:p>
          <a:p>
            <a:r>
              <a:rPr lang="th-TH" dirty="0"/>
              <a:t>มาทำในนี้แทน เพราะ</a:t>
            </a:r>
            <a:r>
              <a:rPr lang="en-US" dirty="0"/>
              <a:t> </a:t>
            </a:r>
            <a:r>
              <a:rPr lang="en-US" dirty="0" err="1"/>
              <a:t>canva</a:t>
            </a:r>
            <a:r>
              <a:rPr lang="en-US" dirty="0"/>
              <a:t> Error </a:t>
            </a:r>
          </a:p>
        </p:txBody>
      </p:sp>
    </p:spTree>
    <p:extLst>
      <p:ext uri="{BB962C8B-B14F-4D97-AF65-F5344CB8AC3E}">
        <p14:creationId xmlns:p14="http://schemas.microsoft.com/office/powerpoint/2010/main" val="36881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1E72-C4C7-4579-AD34-7052AB44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อธิบายข้อมูลหุ้น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8AC0-9084-43C6-9466-77F919DD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FBD1-3494-494A-88D4-D8F8FD97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DD9CB-16A6-430B-AA10-FA6A889B4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539" y="2219854"/>
            <a:ext cx="6902258" cy="3881437"/>
          </a:xfrm>
        </p:spPr>
      </p:pic>
    </p:spTree>
    <p:extLst>
      <p:ext uri="{BB962C8B-B14F-4D97-AF65-F5344CB8AC3E}">
        <p14:creationId xmlns:p14="http://schemas.microsoft.com/office/powerpoint/2010/main" val="18291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7399-89D9-475C-9545-A774F09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858AA-5655-4637-93C0-6730F4508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088" y="2160588"/>
            <a:ext cx="6845862" cy="3881437"/>
          </a:xfrm>
        </p:spPr>
      </p:pic>
    </p:spTree>
    <p:extLst>
      <p:ext uri="{BB962C8B-B14F-4D97-AF65-F5344CB8AC3E}">
        <p14:creationId xmlns:p14="http://schemas.microsoft.com/office/powerpoint/2010/main" val="33671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39DD-8756-4C32-B227-1EFFCEA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1BDD51-7659-47CC-AAC3-8B0CB29ED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36" y="2160588"/>
            <a:ext cx="6826965" cy="3881437"/>
          </a:xfrm>
        </p:spPr>
      </p:pic>
    </p:spTree>
    <p:extLst>
      <p:ext uri="{BB962C8B-B14F-4D97-AF65-F5344CB8AC3E}">
        <p14:creationId xmlns:p14="http://schemas.microsoft.com/office/powerpoint/2010/main" val="244054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DD80-00BC-4585-94E2-4B77DF1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25FF-0893-4C53-85B5-9AFD02AB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https://7iedkncpb3t7ykgbkx58zb.streamlit.app/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493330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Cordia New</vt:lpstr>
      <vt:lpstr>IrisUPC</vt:lpstr>
      <vt:lpstr>Trebuchet MS</vt:lpstr>
      <vt:lpstr>Wingdings 3</vt:lpstr>
      <vt:lpstr>Facet</vt:lpstr>
      <vt:lpstr>Bangkok Airways(BA)</vt:lpstr>
      <vt:lpstr>อธิบายข้อมูลหุ้น</vt:lpstr>
      <vt:lpstr>PowerPoint Presentation</vt:lpstr>
      <vt:lpstr>PowerPoint Presentation</vt:lpstr>
      <vt:lpstr>PowerPoint Presentation</vt:lpstr>
      <vt:lpstr>Streamlit Website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Airways(BA)</dc:title>
  <dc:creator>Wongwisut Ritpech</dc:creator>
  <cp:lastModifiedBy>Wongwisut Ritpech</cp:lastModifiedBy>
  <cp:revision>2</cp:revision>
  <dcterms:created xsi:type="dcterms:W3CDTF">2025-05-26T06:50:05Z</dcterms:created>
  <dcterms:modified xsi:type="dcterms:W3CDTF">2025-05-26T07:03:47Z</dcterms:modified>
</cp:coreProperties>
</file>