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488F-17E1-4987-9B84-52182549A8DE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E25E-9292-4348-84CC-A0ADAC51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1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488F-17E1-4987-9B84-52182549A8DE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E25E-9292-4348-84CC-A0ADAC51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9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488F-17E1-4987-9B84-52182549A8DE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E25E-9292-4348-84CC-A0ADAC51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6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488F-17E1-4987-9B84-52182549A8DE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E25E-9292-4348-84CC-A0ADAC51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3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488F-17E1-4987-9B84-52182549A8DE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E25E-9292-4348-84CC-A0ADAC51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6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488F-17E1-4987-9B84-52182549A8DE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E25E-9292-4348-84CC-A0ADAC51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4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488F-17E1-4987-9B84-52182549A8DE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E25E-9292-4348-84CC-A0ADAC51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5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488F-17E1-4987-9B84-52182549A8DE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E25E-9292-4348-84CC-A0ADAC51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4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488F-17E1-4987-9B84-52182549A8DE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E25E-9292-4348-84CC-A0ADAC51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2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488F-17E1-4987-9B84-52182549A8DE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E25E-9292-4348-84CC-A0ADAC51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3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488F-17E1-4987-9B84-52182549A8DE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E25E-9292-4348-84CC-A0ADAC51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3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E488F-17E1-4987-9B84-52182549A8DE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AE25E-9292-4348-84CC-A0ADAC51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7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 flipH="1">
            <a:off x="3616599" y="2020548"/>
            <a:ext cx="0" cy="2655065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03058" y="1293434"/>
            <a:ext cx="5464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Methodocracy Foundation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08975" y="3112180"/>
            <a:ext cx="10135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Makes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041188" y="4807816"/>
            <a:ext cx="4362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dirty="0" smtClean="0"/>
              <a:t>ethodocracy.org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9347246" y="2020548"/>
            <a:ext cx="2612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Scientific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9221303" y="4407706"/>
            <a:ext cx="1931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Educational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168051" y="3050625"/>
            <a:ext cx="4019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Nonprofit Organization</a:t>
            </a:r>
            <a:endParaRPr lang="en-US" sz="3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289630" y="2020548"/>
            <a:ext cx="1828800" cy="1030077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8854633" y="2420658"/>
            <a:ext cx="694481" cy="62996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8565265" y="3635400"/>
            <a:ext cx="1104616" cy="77230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832354" y="4607027"/>
            <a:ext cx="3665341" cy="1077675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82614" y="1046983"/>
            <a:ext cx="4941625" cy="1077675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596359" y="2875344"/>
            <a:ext cx="4780345" cy="1077675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3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346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Hebert</dc:creator>
  <cp:lastModifiedBy>Zachary Hebert</cp:lastModifiedBy>
  <cp:revision>3</cp:revision>
  <dcterms:created xsi:type="dcterms:W3CDTF">2017-02-08T01:55:41Z</dcterms:created>
  <dcterms:modified xsi:type="dcterms:W3CDTF">2017-02-08T02:16:49Z</dcterms:modified>
</cp:coreProperties>
</file>