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488F-17E1-4987-9B84-52182549A8D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616599" y="2020548"/>
            <a:ext cx="0" cy="265506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89630" y="2020548"/>
            <a:ext cx="1828800" cy="103007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854633" y="2420658"/>
            <a:ext cx="694481" cy="6299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604173" y="3746735"/>
            <a:ext cx="1065708" cy="6609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32354" y="4607027"/>
            <a:ext cx="3665341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6359" y="2820768"/>
            <a:ext cx="4780345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82614" y="1046983"/>
            <a:ext cx="4941625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3058" y="1293434"/>
            <a:ext cx="5464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Methodocracy Foundation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975" y="3112180"/>
            <a:ext cx="10135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41188" y="4807816"/>
            <a:ext cx="4362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ethodocracy.org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347246" y="2020548"/>
            <a:ext cx="2612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Scientific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221303" y="4407706"/>
            <a:ext cx="193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Educational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8051" y="3050625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Nonprofit Organization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0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5538414" y="2086798"/>
            <a:ext cx="1534" cy="108620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073706" y="3873820"/>
            <a:ext cx="1033077" cy="5108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794479" y="3891408"/>
            <a:ext cx="906311" cy="49330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39948" y="4150405"/>
            <a:ext cx="1" cy="120697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6790" y="4010483"/>
            <a:ext cx="3893735" cy="909811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1467" y="5150615"/>
            <a:ext cx="7325241" cy="14035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762" y="4085897"/>
            <a:ext cx="2330833" cy="7589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2869" y="3001988"/>
            <a:ext cx="4115719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88243" y="704713"/>
            <a:ext cx="5419323" cy="14035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4048" y="5541484"/>
            <a:ext cx="680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ighly </a:t>
            </a:r>
            <a:r>
              <a:rPr lang="en-US" dirty="0"/>
              <a:t>motivated individual wanting to improve the world as much as possible before his death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584" y="4281660"/>
            <a:ext cx="355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Tested 99.9</a:t>
            </a:r>
            <a:r>
              <a:rPr lang="en-US" baseline="30000" dirty="0" smtClean="0"/>
              <a:t>th</a:t>
            </a:r>
            <a:r>
              <a:rPr lang="en-US" dirty="0" smtClean="0"/>
              <a:t> percentile intelligence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5131" y="4280723"/>
            <a:ext cx="214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Born March 1994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5903" y="3265060"/>
            <a:ext cx="337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Founder, Chairman, CEO:</a:t>
            </a:r>
          </a:p>
          <a:p>
            <a:pPr algn="ctr"/>
            <a:r>
              <a:rPr lang="en-US" sz="2400" dirty="0" smtClean="0"/>
              <a:t>Zachary Hebert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11415" y="926520"/>
            <a:ext cx="4660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Only 1 Management Team</a:t>
            </a:r>
          </a:p>
          <a:p>
            <a:pPr algn="ctr"/>
            <a:r>
              <a:rPr lang="en-US" sz="3200" dirty="0" smtClean="0"/>
              <a:t>Member Thus 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634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 flipV="1">
            <a:off x="7612655" y="3816732"/>
            <a:ext cx="969481" cy="3745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72826" y="2295059"/>
            <a:ext cx="1388126" cy="7079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58039" y="1632295"/>
            <a:ext cx="9555" cy="126612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393275" y="3944610"/>
            <a:ext cx="974072" cy="13106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538946" y="3944610"/>
            <a:ext cx="899829" cy="13106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324157" y="3862671"/>
            <a:ext cx="983436" cy="14132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49266" y="2406942"/>
            <a:ext cx="1112882" cy="5609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38965" y="1549674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49563" y="3443770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98702" y="5074320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18589" y="5092933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21962" y="3551895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28752" y="1444408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2078" y="594394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8772" y="2804403"/>
            <a:ext cx="1663547" cy="127873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30476" y="2966718"/>
            <a:ext cx="3382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academic community is broken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94879" y="906881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Academia has a huge money problem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4688" y="1760611"/>
            <a:ext cx="304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many studies are poorly </a:t>
            </a:r>
            <a:r>
              <a:rPr lang="en-US" dirty="0" smtClean="0"/>
              <a:t>designed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8752" y="3895251"/>
            <a:ext cx="32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Scientists rarely replicate 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0293" y="5390524"/>
            <a:ext cx="340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review doesn't work the way it's supposed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0063" y="5390523"/>
            <a:ext cx="35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Scientific journal paywalls make reading results expensive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97" y="3591499"/>
            <a:ext cx="275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Science is often poorly communicated to the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8715" y="1852138"/>
            <a:ext cx="26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It's very hard to be a young </a:t>
            </a:r>
            <a:r>
              <a:rPr lang="en-US" dirty="0" smtClean="0"/>
              <a:t>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65234" y="2599982"/>
            <a:ext cx="6433850" cy="131100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00399" y="2599982"/>
            <a:ext cx="557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Something like methodocracy.org doesn’t exist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07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358107" y="2000964"/>
            <a:ext cx="748300" cy="108692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31077" y="2825305"/>
            <a:ext cx="1070561" cy="40616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358107" y="3701503"/>
            <a:ext cx="862898" cy="11107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9966" y="2936958"/>
            <a:ext cx="2192357" cy="94789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83745" y="1126251"/>
            <a:ext cx="3945875" cy="94789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32713" y="2427213"/>
            <a:ext cx="3496019" cy="6354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3373" y="4662592"/>
            <a:ext cx="3866921" cy="1341599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79624" y="3062689"/>
            <a:ext cx="176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61850" y="1277031"/>
            <a:ext cx="366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Connecting research </a:t>
            </a:r>
            <a:r>
              <a:rPr lang="en-US" dirty="0"/>
              <a:t>together into the larger debate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1638" y="2560285"/>
            <a:ext cx="42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Involving the general population.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3373" y="4946573"/>
            <a:ext cx="3866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Hosting bill drafting for public policy and proposal drafting for the private sector.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0" y="1831981"/>
            <a:ext cx="4725059" cy="4582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130" y="793214"/>
            <a:ext cx="4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Product:</a:t>
            </a:r>
          </a:p>
          <a:p>
            <a:r>
              <a:rPr lang="en-US" sz="3200" dirty="0" smtClean="0"/>
              <a:t>Users enter entries into the knowledge base and form connections between other entries. AI helps.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68616" y="3988106"/>
            <a:ext cx="1894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#1</a:t>
            </a:r>
          </a:p>
          <a:p>
            <a:endParaRPr lang="en-US" sz="3200" dirty="0"/>
          </a:p>
          <a:p>
            <a:r>
              <a:rPr lang="en-US" sz="3200" dirty="0" smtClean="0"/>
              <a:t>#2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4461831" y="3646583"/>
            <a:ext cx="2743200" cy="661012"/>
          </a:xfrm>
          <a:custGeom>
            <a:avLst/>
            <a:gdLst>
              <a:gd name="connsiteX0" fmla="*/ 0 w 2743200"/>
              <a:gd name="connsiteY0" fmla="*/ 661012 h 661012"/>
              <a:gd name="connsiteX1" fmla="*/ 1674564 w 2743200"/>
              <a:gd name="connsiteY1" fmla="*/ 451692 h 661012"/>
              <a:gd name="connsiteX2" fmla="*/ 2743200 w 2743200"/>
              <a:gd name="connsiteY2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661012">
                <a:moveTo>
                  <a:pt x="0" y="661012"/>
                </a:moveTo>
                <a:cubicBezTo>
                  <a:pt x="608682" y="611436"/>
                  <a:pt x="1217364" y="561861"/>
                  <a:pt x="1674564" y="451692"/>
                </a:cubicBezTo>
                <a:cubicBezTo>
                  <a:pt x="2131764" y="341523"/>
                  <a:pt x="2437482" y="170761"/>
                  <a:pt x="2743200" y="0"/>
                </a:cubicBezTo>
              </a:path>
            </a:pathLst>
          </a:custGeom>
          <a:ln w="19050">
            <a:solidFill>
              <a:schemeClr val="dk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8763946" flipV="1">
            <a:off x="4213950" y="3529586"/>
            <a:ext cx="3835268" cy="1003344"/>
          </a:xfrm>
          <a:custGeom>
            <a:avLst/>
            <a:gdLst>
              <a:gd name="connsiteX0" fmla="*/ 0 w 2743200"/>
              <a:gd name="connsiteY0" fmla="*/ 661012 h 661012"/>
              <a:gd name="connsiteX1" fmla="*/ 1674564 w 2743200"/>
              <a:gd name="connsiteY1" fmla="*/ 451692 h 661012"/>
              <a:gd name="connsiteX2" fmla="*/ 2743200 w 2743200"/>
              <a:gd name="connsiteY2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661012">
                <a:moveTo>
                  <a:pt x="0" y="661012"/>
                </a:moveTo>
                <a:cubicBezTo>
                  <a:pt x="608682" y="611436"/>
                  <a:pt x="1217364" y="561861"/>
                  <a:pt x="1674564" y="451692"/>
                </a:cubicBezTo>
                <a:cubicBezTo>
                  <a:pt x="2131764" y="341523"/>
                  <a:pt x="2437482" y="170761"/>
                  <a:pt x="2743200" y="0"/>
                </a:cubicBezTo>
              </a:path>
            </a:pathLst>
          </a:custGeom>
          <a:ln w="19050">
            <a:solidFill>
              <a:schemeClr val="dk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61830" y="3798052"/>
            <a:ext cx="3489977" cy="1512078"/>
          </a:xfrm>
          <a:custGeom>
            <a:avLst/>
            <a:gdLst>
              <a:gd name="connsiteX0" fmla="*/ 0 w 2743200"/>
              <a:gd name="connsiteY0" fmla="*/ 661012 h 661012"/>
              <a:gd name="connsiteX1" fmla="*/ 1674564 w 2743200"/>
              <a:gd name="connsiteY1" fmla="*/ 451692 h 661012"/>
              <a:gd name="connsiteX2" fmla="*/ 2743200 w 2743200"/>
              <a:gd name="connsiteY2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661012">
                <a:moveTo>
                  <a:pt x="0" y="661012"/>
                </a:moveTo>
                <a:cubicBezTo>
                  <a:pt x="608682" y="611436"/>
                  <a:pt x="1217364" y="561861"/>
                  <a:pt x="1674564" y="451692"/>
                </a:cubicBezTo>
                <a:cubicBezTo>
                  <a:pt x="2131764" y="341523"/>
                  <a:pt x="2437482" y="170761"/>
                  <a:pt x="2743200" y="0"/>
                </a:cubicBezTo>
              </a:path>
            </a:pathLst>
          </a:custGeom>
          <a:ln w="19050">
            <a:solidFill>
              <a:schemeClr val="dk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0147" y="6204030"/>
            <a:ext cx="45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red dot does not signify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05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Hebert</dc:creator>
  <cp:lastModifiedBy>Zachary Hebert</cp:lastModifiedBy>
  <cp:revision>10</cp:revision>
  <dcterms:created xsi:type="dcterms:W3CDTF">2017-02-08T01:55:41Z</dcterms:created>
  <dcterms:modified xsi:type="dcterms:W3CDTF">2017-02-09T08:27:31Z</dcterms:modified>
</cp:coreProperties>
</file>