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262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1F3B-C038-B75A-7AC9-8A0924B27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3B043-4189-F162-80B8-23B4E2083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0F14-38C6-E340-4CAC-5E6227A4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DB82-D691-47D4-8972-C21F8F9F2F15}" type="datetimeFigureOut">
              <a:rPr lang="en-DE" smtClean="0"/>
              <a:t>07/07/2023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E9B7F-17E6-8BB1-09AF-FF423D81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F25CA-A8DB-CCD5-E086-65AC4D0C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3782-D209-4882-B6A2-135D8A6AC25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879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1C7D-1168-BBC2-7E84-0F461F87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F6929-12C6-FC75-9359-35A944518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37E35-C517-97E8-E799-D39A1557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DB82-D691-47D4-8972-C21F8F9F2F15}" type="datetimeFigureOut">
              <a:rPr lang="en-DE" smtClean="0"/>
              <a:t>07/07/2023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560CE-9405-A723-4BBC-AEF68D36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714D-F7D0-AFE4-B473-BC4C1719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3782-D209-4882-B6A2-135D8A6AC25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473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55429-C1CF-09D6-126B-C3FD9832A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71D14-EAF3-1C4C-83B6-AA4938C3E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77B52-FF9A-16E5-A1B4-E44D5A3C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DB82-D691-47D4-8972-C21F8F9F2F15}" type="datetimeFigureOut">
              <a:rPr lang="en-DE" smtClean="0"/>
              <a:t>07/07/2023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4871-624A-AE69-53F9-8701935C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0A6AA-941F-2B2B-AC13-1A3001C4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3782-D209-4882-B6A2-135D8A6AC25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244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D047-BD4A-2851-D437-A3A31C3C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EDD7-A39D-554A-3A97-A4A20F3E3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AE6FD-47B5-3D17-4DF0-40106663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DB82-D691-47D4-8972-C21F8F9F2F15}" type="datetimeFigureOut">
              <a:rPr lang="en-DE" smtClean="0"/>
              <a:t>07/07/2023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25DD9-92D0-FA47-F094-2BC4CF37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86113-B2A3-FA03-6158-D1370F41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3782-D209-4882-B6A2-135D8A6AC25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868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8DD8-8044-BDCF-C664-6D517920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36D7D-46D9-755D-EC6C-62BE366E5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AE2CD-9E3B-872A-023C-20E1FCC0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DB82-D691-47D4-8972-C21F8F9F2F15}" type="datetimeFigureOut">
              <a:rPr lang="en-DE" smtClean="0"/>
              <a:t>07/07/2023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CACC8-5301-1DD4-527B-F8008BAB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D7A80-7627-3ED8-BC59-A1E92C24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3782-D209-4882-B6A2-135D8A6AC25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608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A9BE-4E56-2048-FAFC-3A986525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D2E0-DAEB-2254-21C4-D4FAC9B08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4CFDD-C170-CF21-D1F0-46E1DE40E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1F7CE-13ED-663F-94E8-9D79773C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DB82-D691-47D4-8972-C21F8F9F2F15}" type="datetimeFigureOut">
              <a:rPr lang="en-DE" smtClean="0"/>
              <a:t>07/07/2023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902AB-4335-9A14-E1C7-DF022A19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7DDB3-08F3-DF71-AED8-E3DE12F6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3782-D209-4882-B6A2-135D8A6AC25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80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2CB0-3973-638F-D08B-A747E40D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D4506-4901-2D5A-2A6E-8E2F11C0A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ECA3C-6340-8BAF-404D-6C35190BF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69BBD-2474-5CF9-4C16-8FBEB3D90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8D517-116D-7544-3D68-7C27E8916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73080-3077-DEDC-A66A-3D0F79F9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DB82-D691-47D4-8972-C21F8F9F2F15}" type="datetimeFigureOut">
              <a:rPr lang="en-DE" smtClean="0"/>
              <a:t>07/07/2023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DEAC8-A88D-E2D2-E291-69F9FB15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76C18-6535-39D8-C134-2B3352A6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3782-D209-4882-B6A2-135D8A6AC25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831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8E12-08CE-A682-87D5-5E7616CC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38356-5D8D-473E-2AA0-5CD0891E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DB82-D691-47D4-8972-C21F8F9F2F15}" type="datetimeFigureOut">
              <a:rPr lang="en-DE" smtClean="0"/>
              <a:t>07/07/2023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AEFBD-DB51-119B-C1AC-7A3E8F0B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4DA19-66BA-DA50-9FE3-D036D21D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3782-D209-4882-B6A2-135D8A6AC25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400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A012B-3050-FF16-4F9D-4DB06CEB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DB82-D691-47D4-8972-C21F8F9F2F15}" type="datetimeFigureOut">
              <a:rPr lang="en-DE" smtClean="0"/>
              <a:t>07/07/2023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E14D6-A8C0-7BAA-E28A-B2248F82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472D2-7B9C-E324-5170-7A913404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3782-D209-4882-B6A2-135D8A6AC25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250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1F09-84E2-1351-4CD9-A0AEFCCF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DE6C-4278-8D4E-ABD0-C1F56D0BD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6E171-DF3B-9F22-B5DE-31289BAAE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4E1AF-81B4-83C8-22EA-ED4FF6D0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DB82-D691-47D4-8972-C21F8F9F2F15}" type="datetimeFigureOut">
              <a:rPr lang="en-DE" smtClean="0"/>
              <a:t>07/07/2023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2C7F2-C9FB-9A64-F788-96D03BD0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A0221-48A8-3742-A214-33F2A990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3782-D209-4882-B6A2-135D8A6AC25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905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C618-661D-D8C3-9B4A-D7357C6CB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96BAC-61F4-3770-2C4D-8673BCF73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DAF7E-62FD-396B-B637-06D9AF96F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AF5B9-E750-7283-8EDC-04E23974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DB82-D691-47D4-8972-C21F8F9F2F15}" type="datetimeFigureOut">
              <a:rPr lang="en-DE" smtClean="0"/>
              <a:t>07/07/2023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3141D-FF4B-B667-0A36-793ACABE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4E1F9-9A03-1ECF-42C3-D5A4B383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F3782-D209-4882-B6A2-135D8A6AC25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656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CA833-E826-EEFE-0F33-8E4CE44C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04B12-6A85-2062-A825-18B3162AE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C2D18-861A-8611-8FD0-82D4B001B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2DB82-D691-47D4-8972-C21F8F9F2F15}" type="datetimeFigureOut">
              <a:rPr lang="en-DE" smtClean="0"/>
              <a:t>07/07/2023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85942-71E5-5D52-29B0-67CD8C892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6B6A7-15E0-AFF8-5157-28D79B557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F3782-D209-4882-B6A2-135D8A6AC25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439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 descr="Calculator outline">
            <a:extLst>
              <a:ext uri="{FF2B5EF4-FFF2-40B4-BE49-F238E27FC236}">
                <a16:creationId xmlns:a16="http://schemas.microsoft.com/office/drawing/2014/main" id="{3FF136AA-AE39-49A8-BF14-FD6D3CEDA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4929" y="204893"/>
            <a:ext cx="6582142" cy="6582141"/>
          </a:xfrm>
          <a:prstGeom prst="rect">
            <a:avLst/>
          </a:prstGeom>
        </p:spPr>
      </p:pic>
      <p:pic>
        <p:nvPicPr>
          <p:cNvPr id="22" name="Graphic 21" descr="Muscular arm with solid fill">
            <a:extLst>
              <a:ext uri="{FF2B5EF4-FFF2-40B4-BE49-F238E27FC236}">
                <a16:creationId xmlns:a16="http://schemas.microsoft.com/office/drawing/2014/main" id="{AA3B7EA9-7470-2201-7703-666C87CD9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4629" y="0"/>
            <a:ext cx="3137401" cy="3137401"/>
          </a:xfrm>
          <a:prstGeom prst="rect">
            <a:avLst/>
          </a:prstGeom>
        </p:spPr>
      </p:pic>
      <p:pic>
        <p:nvPicPr>
          <p:cNvPr id="23" name="Graphic 22" descr="Muscular arm with solid fill">
            <a:extLst>
              <a:ext uri="{FF2B5EF4-FFF2-40B4-BE49-F238E27FC236}">
                <a16:creationId xmlns:a16="http://schemas.microsoft.com/office/drawing/2014/main" id="{B29A2B9F-3ED6-9E0C-DF03-5A5D31CE6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549967" y="0"/>
            <a:ext cx="3137401" cy="31374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8B5CA9F-82B2-09B6-190A-D3EC34FEF08E}"/>
              </a:ext>
            </a:extLst>
          </p:cNvPr>
          <p:cNvSpPr txBox="1"/>
          <p:nvPr/>
        </p:nvSpPr>
        <p:spPr>
          <a:xfrm>
            <a:off x="4599807" y="1342358"/>
            <a:ext cx="299238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&gt; library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psych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&gt; </a:t>
            </a:r>
          </a:p>
          <a:p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8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lculator outline">
            <a:extLst>
              <a:ext uri="{FF2B5EF4-FFF2-40B4-BE49-F238E27FC236}">
                <a16:creationId xmlns:a16="http://schemas.microsoft.com/office/drawing/2014/main" id="{B3E33F91-B4AD-6A41-89A1-AB612002D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4929" y="204893"/>
            <a:ext cx="6582142" cy="6582141"/>
          </a:xfrm>
          <a:prstGeom prst="rect">
            <a:avLst/>
          </a:prstGeom>
        </p:spPr>
      </p:pic>
      <p:pic>
        <p:nvPicPr>
          <p:cNvPr id="7" name="Graphic 6" descr="Muscular arm with solid fill">
            <a:extLst>
              <a:ext uri="{FF2B5EF4-FFF2-40B4-BE49-F238E27FC236}">
                <a16:creationId xmlns:a16="http://schemas.microsoft.com/office/drawing/2014/main" id="{082B5639-BE80-8A61-1E5E-721325844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4629" y="0"/>
            <a:ext cx="3137401" cy="3137401"/>
          </a:xfrm>
          <a:prstGeom prst="rect">
            <a:avLst/>
          </a:prstGeom>
        </p:spPr>
      </p:pic>
      <p:pic>
        <p:nvPicPr>
          <p:cNvPr id="8" name="Graphic 7" descr="Muscular arm with solid fill">
            <a:extLst>
              <a:ext uri="{FF2B5EF4-FFF2-40B4-BE49-F238E27FC236}">
                <a16:creationId xmlns:a16="http://schemas.microsoft.com/office/drawing/2014/main" id="{9B2A14DE-E415-07B2-9E01-0672525FE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549967" y="0"/>
            <a:ext cx="3137401" cy="31374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EAB0DB-0AAE-2547-3CF8-0EAD87B596BC}"/>
              </a:ext>
            </a:extLst>
          </p:cNvPr>
          <p:cNvSpPr txBox="1"/>
          <p:nvPr/>
        </p:nvSpPr>
        <p:spPr>
          <a:xfrm>
            <a:off x="4599807" y="1342358"/>
            <a:ext cx="299238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&gt; library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psych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&gt; |</a:t>
            </a:r>
          </a:p>
          <a:p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94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13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Jannik Orzek</dc:creator>
  <cp:lastModifiedBy>Jannik Orzek</cp:lastModifiedBy>
  <cp:revision>2</cp:revision>
  <dcterms:created xsi:type="dcterms:W3CDTF">2023-07-07T13:23:49Z</dcterms:created>
  <dcterms:modified xsi:type="dcterms:W3CDTF">2023-07-07T13:44:25Z</dcterms:modified>
</cp:coreProperties>
</file>