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7" r:id="rId6"/>
    <p:sldId id="258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ished Logos" id="{33DE9841-2937-4920-8CE0-C72CBF405676}">
          <p14:sldIdLst>
            <p14:sldId id="263"/>
            <p14:sldId id="264"/>
            <p14:sldId id="265"/>
            <p14:sldId id="266"/>
          </p14:sldIdLst>
        </p14:section>
        <p14:section name="Single Icons" id="{048BE727-F6D1-45B7-858E-4DA3CF7A1AD1}">
          <p14:sldIdLst>
            <p14:sldId id="257"/>
            <p14:sldId id="258"/>
            <p14:sldId id="259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2AF"/>
    <a:srgbClr val="4E78C5"/>
    <a:srgbClr val="FFFFFF"/>
    <a:srgbClr val="537DC9"/>
    <a:srgbClr val="416CBB"/>
    <a:srgbClr val="2FA6FF"/>
    <a:srgbClr val="0070C4"/>
    <a:srgbClr val="0078D4"/>
    <a:srgbClr val="0091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D9EA4-4112-47A4-AC71-65B045A43CE9}" v="818" dt="2020-08-30T21:52:41.237"/>
    <p1510:client id="{F528B105-8730-422D-832A-4AD73770EC60}" v="113" dt="2020-08-30T17:29:5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9D97-629D-4DA2-8893-9DE19C53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0E5A-4C89-45B4-B527-044F20EF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2517-F741-4D37-A87F-49B67EA6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05FE-5A25-4840-B9F9-2A8C76C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F6B1-BC10-47F9-9D34-7B7061F2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1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E111-47DF-4151-9320-F47DCD81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8DED-629C-4ECF-AE97-95926B9D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0470-29D3-4417-A4DE-E291C022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865C-CA56-4A44-9A00-97039563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5C94-FACA-44AE-A928-9930747B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93069-4F0C-435D-A0EF-81082B24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C62C9-7A0B-4C86-AC78-FDC2F476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7ACC-A2B3-45CE-8413-3396C99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BF2C-978D-4D5C-8B8F-4663F76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441D-6325-4587-AF3A-EA93D59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822-730B-435B-816F-C8CEEB1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1D1E-8B7C-4BDF-A747-298BD7FF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845B-0532-48C5-BD39-34D1A633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9022-78C8-42D0-BBD5-6826113F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6460-304E-4DF5-9930-76B86514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2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BF5D-2B97-4A92-AFD7-C967BC8D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63D5-FCB2-4300-B29A-88D8F952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9C60-55E2-4C75-AFE5-3DD704A0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A1E7-3B1B-417D-9929-F9688A0B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3C5C-5B35-4AF6-BEDB-06B7BC18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81CE-E871-4EE2-B6F9-B43F900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6CAE-7410-495B-820D-B2183463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7F870-8C25-40EC-8A66-DF0B5BCC1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C3F7-1DC1-4011-944B-E61691EF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EE9F7-56AF-4104-B7C9-9D2565BD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911EC-D6A6-40DC-90B5-17819FA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0D23-F340-438E-A7BC-6EDE1953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9B9B-8F64-4A0C-BD10-1A373642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1A2CE-C862-464D-8F57-00FE1083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0E417-E02D-4E11-9605-392F28409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2D83E-36EB-4166-8947-BD8489682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62FFA-F1C6-4238-A2C5-5198C229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12187-7567-4D7E-AF6D-797EAC2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5EE71-37BF-4A78-BC86-8A047A5D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2999-66E8-47D3-BECA-C7E46F93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C2098-004C-4CDF-9212-3572C198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6F530-20D7-4AF6-BCC1-268139D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0A31-88C0-4562-B5ED-9D85401B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46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E2146-676C-46D0-BD7F-44F9A30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5081C-75F9-4AD7-BD5A-11A9D62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8A01C-7BF9-4042-BB7C-29B58E9F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FF0-9E65-44E7-9976-BC9089D5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5F15-A740-430D-AEAD-1706C17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75AB-8123-4DAE-8CEE-6CC4BCB9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A8DE1-A60D-406D-8414-B087FA31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E9F0-A6AC-4B43-B9B5-EEB43E9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54D2D-BB88-4D09-B274-FFE0602B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EFCF-91C1-46E2-8004-F3E2036A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570F-E30D-4E1E-8161-8AC01256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578B1-B53A-4B5E-A8B7-972D550F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C2E2-1A02-447B-B471-3CC4650F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905A-415C-45C2-98D6-9F3B067D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9523-AA12-4A88-9397-43978F20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3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4EECD-4CEF-4EF8-B062-A7AE0BDE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AEF5-7BBF-4CA2-8E86-EBDEB94E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88C5-29A8-4682-9369-2B7881676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E61A-E298-4574-8B89-B86E0807FA58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E33D-5736-457D-9366-2DCF4D1AB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68C5-A91E-49E9-B7C0-6E395EBF7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910F-E98E-4DF2-BBE5-29C71AC9B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4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977A2B4-3BF8-45AA-93BE-33FC9FF1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F0C912-AFF2-4242-918F-964E24EB03B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742342" y="3557413"/>
            <a:ext cx="1704356" cy="0"/>
          </a:xfrm>
          <a:prstGeom prst="line">
            <a:avLst/>
          </a:prstGeom>
          <a:ln w="139700">
            <a:solidFill>
              <a:srgbClr val="682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43079-C35D-49C4-9549-6BBE8C416AEF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695884" y="3557413"/>
            <a:ext cx="1628524" cy="0"/>
          </a:xfrm>
          <a:prstGeom prst="line">
            <a:avLst/>
          </a:prstGeom>
          <a:ln w="139700">
            <a:solidFill>
              <a:srgbClr val="007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F549044-E624-465F-AA5B-D3882B83B29D}"/>
              </a:ext>
            </a:extLst>
          </p:cNvPr>
          <p:cNvSpPr/>
          <p:nvPr/>
        </p:nvSpPr>
        <p:spPr>
          <a:xfrm>
            <a:off x="4446698" y="1932820"/>
            <a:ext cx="3249186" cy="3249186"/>
          </a:xfrm>
          <a:prstGeom prst="ellipse">
            <a:avLst/>
          </a:prstGeom>
          <a:noFill/>
          <a:ln w="139700"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2ED615-1C2F-48C7-BF51-8DCA4B1827F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71291" y="975360"/>
            <a:ext cx="0" cy="957460"/>
          </a:xfrm>
          <a:prstGeom prst="line">
            <a:avLst/>
          </a:prstGeom>
          <a:ln w="139700">
            <a:solidFill>
              <a:srgbClr val="004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16252A-644E-4984-A3D4-F8594F328579}"/>
              </a:ext>
            </a:extLst>
          </p:cNvPr>
          <p:cNvCxnSpPr>
            <a:cxnSpLocks/>
          </p:cNvCxnSpPr>
          <p:nvPr/>
        </p:nvCxnSpPr>
        <p:spPr>
          <a:xfrm>
            <a:off x="6089823" y="5237600"/>
            <a:ext cx="0" cy="957460"/>
          </a:xfrm>
          <a:prstGeom prst="line">
            <a:avLst/>
          </a:prstGeom>
          <a:ln w="139700">
            <a:solidFill>
              <a:srgbClr val="004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7173C1-FB0B-4D92-AA7C-A7206ECBE080}"/>
              </a:ext>
            </a:extLst>
          </p:cNvPr>
          <p:cNvGrpSpPr/>
          <p:nvPr/>
        </p:nvGrpSpPr>
        <p:grpSpPr>
          <a:xfrm>
            <a:off x="3156799" y="4380811"/>
            <a:ext cx="2091095" cy="707073"/>
            <a:chOff x="3156799" y="4380811"/>
            <a:chExt cx="2091095" cy="707073"/>
          </a:xfrm>
          <a:solidFill>
            <a:srgbClr val="0072C6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70D05F-1D19-42A7-BDCF-7559FDAE8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9288" y="4380811"/>
              <a:ext cx="718606" cy="707073"/>
            </a:xfrm>
            <a:prstGeom prst="line">
              <a:avLst/>
            </a:prstGeom>
            <a:grpFill/>
            <a:ln w="139700">
              <a:solidFill>
                <a:srgbClr val="6822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70D61A-60F4-4BD5-AB7A-58BF83BB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799" y="5067300"/>
              <a:ext cx="1417581" cy="0"/>
            </a:xfrm>
            <a:prstGeom prst="line">
              <a:avLst/>
            </a:prstGeom>
            <a:grpFill/>
            <a:ln w="139700">
              <a:solidFill>
                <a:srgbClr val="6822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EC4FCD-06B5-44A1-AF80-651AA822A07C}"/>
              </a:ext>
            </a:extLst>
          </p:cNvPr>
          <p:cNvGrpSpPr/>
          <p:nvPr/>
        </p:nvGrpSpPr>
        <p:grpSpPr>
          <a:xfrm flipH="1">
            <a:off x="6833995" y="4389890"/>
            <a:ext cx="2124268" cy="707073"/>
            <a:chOff x="3275540" y="4533211"/>
            <a:chExt cx="2124754" cy="707073"/>
          </a:xfrm>
          <a:solidFill>
            <a:srgbClr val="0078D4"/>
          </a:solidFill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F0E75B-255F-42E3-AAE9-95B9C6BE2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688" y="4533211"/>
              <a:ext cx="718606" cy="707073"/>
            </a:xfrm>
            <a:prstGeom prst="line">
              <a:avLst/>
            </a:prstGeom>
            <a:grpFill/>
            <a:ln w="139700">
              <a:solidFill>
                <a:srgbClr val="007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219644-4820-4FA5-9AF8-9B5267972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540" y="5219700"/>
              <a:ext cx="1451240" cy="0"/>
            </a:xfrm>
            <a:prstGeom prst="line">
              <a:avLst/>
            </a:prstGeom>
            <a:grpFill/>
            <a:ln w="139700">
              <a:solidFill>
                <a:srgbClr val="007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25458B-A346-4523-B5CE-6DD063EB499F}"/>
              </a:ext>
            </a:extLst>
          </p:cNvPr>
          <p:cNvGrpSpPr/>
          <p:nvPr/>
        </p:nvGrpSpPr>
        <p:grpSpPr>
          <a:xfrm flipV="1">
            <a:off x="3156799" y="2069584"/>
            <a:ext cx="2029525" cy="705600"/>
            <a:chOff x="3218369" y="4371685"/>
            <a:chExt cx="2029525" cy="705600"/>
          </a:xfrm>
          <a:solidFill>
            <a:srgbClr val="0072C6"/>
          </a:solidFill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5A9C5FC-187B-4C64-ACDE-44B806FF2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9288" y="4371685"/>
              <a:ext cx="718606" cy="705600"/>
            </a:xfrm>
            <a:prstGeom prst="line">
              <a:avLst/>
            </a:prstGeom>
            <a:grpFill/>
            <a:ln w="139700">
              <a:solidFill>
                <a:srgbClr val="6822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9D66BB-51B3-4E2E-B51D-8D918AB0BD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8369" y="5067300"/>
              <a:ext cx="1356011" cy="0"/>
            </a:xfrm>
            <a:prstGeom prst="line">
              <a:avLst/>
            </a:prstGeom>
            <a:grpFill/>
            <a:ln w="139700">
              <a:solidFill>
                <a:srgbClr val="6822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FECA24E-307F-418F-BBF7-E1987796A5CB}"/>
              </a:ext>
            </a:extLst>
          </p:cNvPr>
          <p:cNvSpPr/>
          <p:nvPr/>
        </p:nvSpPr>
        <p:spPr>
          <a:xfrm>
            <a:off x="2497392" y="1844720"/>
            <a:ext cx="490809" cy="490809"/>
          </a:xfrm>
          <a:prstGeom prst="ellipse">
            <a:avLst/>
          </a:prstGeom>
          <a:solidFill>
            <a:srgbClr val="682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A8F9D4-C2C6-4254-87B9-093B3E244C65}"/>
              </a:ext>
            </a:extLst>
          </p:cNvPr>
          <p:cNvSpPr/>
          <p:nvPr/>
        </p:nvSpPr>
        <p:spPr>
          <a:xfrm>
            <a:off x="9079004" y="1814653"/>
            <a:ext cx="490809" cy="490809"/>
          </a:xfrm>
          <a:prstGeom prst="ellipse">
            <a:avLst/>
          </a:prstGeom>
          <a:solidFill>
            <a:srgbClr val="0078D4"/>
          </a:solidFill>
          <a:ln w="2604" cap="flat">
            <a:solidFill>
              <a:srgbClr val="0078D4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9C5303-ECE6-4FBE-89ED-C2750E16E30B}"/>
              </a:ext>
            </a:extLst>
          </p:cNvPr>
          <p:cNvSpPr/>
          <p:nvPr/>
        </p:nvSpPr>
        <p:spPr>
          <a:xfrm>
            <a:off x="2496938" y="4842479"/>
            <a:ext cx="490809" cy="490809"/>
          </a:xfrm>
          <a:prstGeom prst="ellipse">
            <a:avLst/>
          </a:prstGeom>
          <a:solidFill>
            <a:srgbClr val="682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CB8411-6058-4934-9EC9-D0A56F7E80C3}"/>
              </a:ext>
            </a:extLst>
          </p:cNvPr>
          <p:cNvSpPr/>
          <p:nvPr/>
        </p:nvSpPr>
        <p:spPr>
          <a:xfrm>
            <a:off x="9079004" y="4824064"/>
            <a:ext cx="490809" cy="490809"/>
          </a:xfrm>
          <a:prstGeom prst="ellipse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144DE2-27AD-44CD-BBD1-B593EBE9C2D8}"/>
              </a:ext>
            </a:extLst>
          </p:cNvPr>
          <p:cNvSpPr/>
          <p:nvPr/>
        </p:nvSpPr>
        <p:spPr>
          <a:xfrm>
            <a:off x="5825886" y="510667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4FA174-9871-4653-829C-31EDBE592DAF}"/>
              </a:ext>
            </a:extLst>
          </p:cNvPr>
          <p:cNvSpPr/>
          <p:nvPr/>
        </p:nvSpPr>
        <p:spPr>
          <a:xfrm>
            <a:off x="5847247" y="6180771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3EA13B2-4FCF-4A49-A29D-8774D766FB75}"/>
              </a:ext>
            </a:extLst>
          </p:cNvPr>
          <p:cNvSpPr/>
          <p:nvPr/>
        </p:nvSpPr>
        <p:spPr>
          <a:xfrm>
            <a:off x="4083571" y="756953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951D25-5D54-47B8-9470-0F78CB93CE0B}"/>
              </a:ext>
            </a:extLst>
          </p:cNvPr>
          <p:cNvSpPr/>
          <p:nvPr/>
        </p:nvSpPr>
        <p:spPr>
          <a:xfrm>
            <a:off x="7382874" y="756953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0372B4-40FF-454D-B98A-C620F70DCFB9}"/>
              </a:ext>
            </a:extLst>
          </p:cNvPr>
          <p:cNvSpPr/>
          <p:nvPr/>
        </p:nvSpPr>
        <p:spPr>
          <a:xfrm>
            <a:off x="4083571" y="5882640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8052D41-D627-4FB3-BE56-75D28CE9C140}"/>
              </a:ext>
            </a:extLst>
          </p:cNvPr>
          <p:cNvSpPr/>
          <p:nvPr/>
        </p:nvSpPr>
        <p:spPr>
          <a:xfrm>
            <a:off x="7382874" y="5882640"/>
            <a:ext cx="490809" cy="490809"/>
          </a:xfrm>
          <a:prstGeom prst="ellipse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CF9875-EFB9-4094-8352-DBEB977AD6BF}"/>
              </a:ext>
            </a:extLst>
          </p:cNvPr>
          <p:cNvGrpSpPr/>
          <p:nvPr/>
        </p:nvGrpSpPr>
        <p:grpSpPr>
          <a:xfrm>
            <a:off x="4557442" y="5339743"/>
            <a:ext cx="912854" cy="837949"/>
            <a:chOff x="4574380" y="5340233"/>
            <a:chExt cx="912854" cy="837949"/>
          </a:xfrm>
          <a:solidFill>
            <a:srgbClr val="00407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CC9D2BF-C464-442F-ADB6-A0F63ABBAD99}"/>
                </a:ext>
              </a:extLst>
            </p:cNvPr>
            <p:cNvSpPr/>
            <p:nvPr/>
          </p:nvSpPr>
          <p:spPr>
            <a:xfrm>
              <a:off x="5176970" y="5340233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7B8270-0D9C-4498-865C-257C2971A4FC}"/>
                </a:ext>
              </a:extLst>
            </p:cNvPr>
            <p:cNvSpPr/>
            <p:nvPr/>
          </p:nvSpPr>
          <p:spPr>
            <a:xfrm>
              <a:off x="5176969" y="5867918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7EFCF1E-183A-412B-8D3D-51518CB834FB}"/>
                </a:ext>
              </a:extLst>
            </p:cNvPr>
            <p:cNvSpPr/>
            <p:nvPr/>
          </p:nvSpPr>
          <p:spPr>
            <a:xfrm>
              <a:off x="4574380" y="5347167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9C7CF9-5F37-4475-8398-A1EC89F69B5D}"/>
              </a:ext>
            </a:extLst>
          </p:cNvPr>
          <p:cNvGrpSpPr/>
          <p:nvPr/>
        </p:nvGrpSpPr>
        <p:grpSpPr>
          <a:xfrm flipH="1">
            <a:off x="6692412" y="5339743"/>
            <a:ext cx="912854" cy="837949"/>
            <a:chOff x="4574380" y="5340233"/>
            <a:chExt cx="912854" cy="837949"/>
          </a:xfrm>
          <a:solidFill>
            <a:srgbClr val="004070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BFA21AE-55F0-426E-AF40-5238DB1FDC58}"/>
                </a:ext>
              </a:extLst>
            </p:cNvPr>
            <p:cNvSpPr/>
            <p:nvPr/>
          </p:nvSpPr>
          <p:spPr>
            <a:xfrm>
              <a:off x="5176970" y="5340233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D0D8049-6252-45E3-AE5D-F5BECF83DDEC}"/>
                </a:ext>
              </a:extLst>
            </p:cNvPr>
            <p:cNvSpPr/>
            <p:nvPr/>
          </p:nvSpPr>
          <p:spPr>
            <a:xfrm>
              <a:off x="5176969" y="5867918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0BE8EBC-5B68-4839-9BD3-E12AFE792C15}"/>
                </a:ext>
              </a:extLst>
            </p:cNvPr>
            <p:cNvSpPr/>
            <p:nvPr/>
          </p:nvSpPr>
          <p:spPr>
            <a:xfrm>
              <a:off x="4574380" y="5347167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067437-C605-45E3-AE39-7367458FA5A3}"/>
              </a:ext>
            </a:extLst>
          </p:cNvPr>
          <p:cNvGrpSpPr/>
          <p:nvPr/>
        </p:nvGrpSpPr>
        <p:grpSpPr>
          <a:xfrm flipH="1" flipV="1">
            <a:off x="6692412" y="943457"/>
            <a:ext cx="912854" cy="837949"/>
            <a:chOff x="4574380" y="5340233"/>
            <a:chExt cx="912854" cy="837949"/>
          </a:xfrm>
          <a:solidFill>
            <a:srgbClr val="004070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E850891-3FD9-4BB7-B2E1-941C4A64128C}"/>
                </a:ext>
              </a:extLst>
            </p:cNvPr>
            <p:cNvSpPr/>
            <p:nvPr/>
          </p:nvSpPr>
          <p:spPr>
            <a:xfrm>
              <a:off x="5176970" y="5340233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75F80B-2C8C-40EC-B8FE-A643092FD842}"/>
                </a:ext>
              </a:extLst>
            </p:cNvPr>
            <p:cNvSpPr/>
            <p:nvPr/>
          </p:nvSpPr>
          <p:spPr>
            <a:xfrm>
              <a:off x="5176969" y="5867918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7C0668-254F-47E2-8F65-11C1790BC4F4}"/>
                </a:ext>
              </a:extLst>
            </p:cNvPr>
            <p:cNvSpPr/>
            <p:nvPr/>
          </p:nvSpPr>
          <p:spPr>
            <a:xfrm>
              <a:off x="4574380" y="5347167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3D634C-3C3D-4F65-8A9E-8A1073D6A37F}"/>
              </a:ext>
            </a:extLst>
          </p:cNvPr>
          <p:cNvGrpSpPr/>
          <p:nvPr/>
        </p:nvGrpSpPr>
        <p:grpSpPr>
          <a:xfrm flipV="1">
            <a:off x="4557442" y="943457"/>
            <a:ext cx="912854" cy="837949"/>
            <a:chOff x="4574380" y="5340233"/>
            <a:chExt cx="912854" cy="837949"/>
          </a:xfrm>
          <a:solidFill>
            <a:srgbClr val="004070"/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9FD1006-E3D0-4BD9-86A2-873FE1AF95F1}"/>
                </a:ext>
              </a:extLst>
            </p:cNvPr>
            <p:cNvSpPr/>
            <p:nvPr/>
          </p:nvSpPr>
          <p:spPr>
            <a:xfrm>
              <a:off x="5176970" y="5340233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EF5DC60-23CC-4246-862A-8EAECDC1BCEC}"/>
                </a:ext>
              </a:extLst>
            </p:cNvPr>
            <p:cNvSpPr/>
            <p:nvPr/>
          </p:nvSpPr>
          <p:spPr>
            <a:xfrm>
              <a:off x="5176969" y="5867918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7F0D4EE-3EF2-4645-9412-E8613CCA9694}"/>
                </a:ext>
              </a:extLst>
            </p:cNvPr>
            <p:cNvSpPr/>
            <p:nvPr/>
          </p:nvSpPr>
          <p:spPr>
            <a:xfrm>
              <a:off x="4574380" y="5347167"/>
              <a:ext cx="310264" cy="31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7" name="Graphic 96">
            <a:extLst>
              <a:ext uri="{FF2B5EF4-FFF2-40B4-BE49-F238E27FC236}">
                <a16:creationId xmlns:a16="http://schemas.microsoft.com/office/drawing/2014/main" id="{48CAA84A-114A-4EF4-B956-673E3A634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4139" y="2854928"/>
            <a:ext cx="1341921" cy="1341921"/>
          </a:xfrm>
          <a:prstGeom prst="rect">
            <a:avLst/>
          </a:prstGeom>
        </p:spPr>
      </p:pic>
      <p:pic>
        <p:nvPicPr>
          <p:cNvPr id="104" name="Picture 103" descr="A close up of a sign&#10;&#10;Description automatically generated">
            <a:extLst>
              <a:ext uri="{FF2B5EF4-FFF2-40B4-BE49-F238E27FC236}">
                <a16:creationId xmlns:a16="http://schemas.microsoft.com/office/drawing/2014/main" id="{82712906-F52E-4F9B-8659-FB281F59D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" y="2979748"/>
            <a:ext cx="2029831" cy="117279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6639C41-3F33-4EC3-8435-A7BFC4C63954}"/>
              </a:ext>
            </a:extLst>
          </p:cNvPr>
          <p:cNvGrpSpPr/>
          <p:nvPr/>
        </p:nvGrpSpPr>
        <p:grpSpPr>
          <a:xfrm flipH="1" flipV="1">
            <a:off x="6909838" y="2039517"/>
            <a:ext cx="2048426" cy="705600"/>
            <a:chOff x="3351399" y="4533211"/>
            <a:chExt cx="2048895" cy="707073"/>
          </a:xfrm>
          <a:solidFill>
            <a:srgbClr val="0072C6"/>
          </a:solidFill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AE1071-2B02-4A3D-8B08-F788C3C6E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1688" y="4533211"/>
              <a:ext cx="718606" cy="707073"/>
            </a:xfrm>
            <a:prstGeom prst="line">
              <a:avLst/>
            </a:prstGeom>
            <a:grpFill/>
            <a:ln w="139700">
              <a:solidFill>
                <a:srgbClr val="007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1BF4ED-4F6A-453F-8E95-7C646EB2B5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1399" y="5219700"/>
              <a:ext cx="1375381" cy="0"/>
            </a:xfrm>
            <a:prstGeom prst="line">
              <a:avLst/>
            </a:prstGeom>
            <a:grpFill/>
            <a:ln w="139700">
              <a:solidFill>
                <a:srgbClr val="0078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40F95F6-165F-42BC-A153-611195B36535}"/>
              </a:ext>
            </a:extLst>
          </p:cNvPr>
          <p:cNvSpPr/>
          <p:nvPr/>
        </p:nvSpPr>
        <p:spPr>
          <a:xfrm>
            <a:off x="4885277" y="2371398"/>
            <a:ext cx="2372029" cy="2372029"/>
          </a:xfrm>
          <a:prstGeom prst="ellipse">
            <a:avLst/>
          </a:prstGeom>
          <a:solidFill>
            <a:srgbClr val="004070"/>
          </a:solidFill>
          <a:ln w="57150"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D10B29-D33D-44F3-84AE-A5165E7CD495}"/>
              </a:ext>
            </a:extLst>
          </p:cNvPr>
          <p:cNvGrpSpPr/>
          <p:nvPr/>
        </p:nvGrpSpPr>
        <p:grpSpPr>
          <a:xfrm>
            <a:off x="5736597" y="2883611"/>
            <a:ext cx="832592" cy="1075498"/>
            <a:chOff x="3632558" y="1778000"/>
            <a:chExt cx="917217" cy="118481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88A4AE4-BB11-4E6E-9A5C-1195593E7B69}"/>
                </a:ext>
              </a:extLst>
            </p:cNvPr>
            <p:cNvSpPr/>
            <p:nvPr/>
          </p:nvSpPr>
          <p:spPr>
            <a:xfrm>
              <a:off x="4037965" y="2860978"/>
              <a:ext cx="511810" cy="101835"/>
            </a:xfrm>
            <a:custGeom>
              <a:avLst/>
              <a:gdLst/>
              <a:ahLst/>
              <a:cxnLst/>
              <a:rect l="l" t="t" r="r" b="b"/>
              <a:pathLst>
                <a:path w="727398" h="101835">
                  <a:moveTo>
                    <a:pt x="0" y="0"/>
                  </a:moveTo>
                  <a:lnTo>
                    <a:pt x="727398" y="0"/>
                  </a:lnTo>
                  <a:lnTo>
                    <a:pt x="727398" y="101835"/>
                  </a:lnTo>
                  <a:lnTo>
                    <a:pt x="0" y="1018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080342-F986-49DC-A56D-6272EEB4E8D5}"/>
                </a:ext>
              </a:extLst>
            </p:cNvPr>
            <p:cNvSpPr/>
            <p:nvPr/>
          </p:nvSpPr>
          <p:spPr>
            <a:xfrm>
              <a:off x="3632558" y="1778000"/>
              <a:ext cx="735955" cy="1172113"/>
            </a:xfrm>
            <a:custGeom>
              <a:avLst/>
              <a:gdLst/>
              <a:ahLst/>
              <a:cxnLst/>
              <a:rect l="l" t="t" r="r" b="b"/>
              <a:pathLst>
                <a:path w="735955" h="832656">
                  <a:moveTo>
                    <a:pt x="0" y="0"/>
                  </a:moveTo>
                  <a:lnTo>
                    <a:pt x="735955" y="412477"/>
                  </a:lnTo>
                  <a:lnTo>
                    <a:pt x="735955" y="462967"/>
                  </a:lnTo>
                  <a:lnTo>
                    <a:pt x="0" y="832656"/>
                  </a:lnTo>
                  <a:lnTo>
                    <a:pt x="0" y="705148"/>
                  </a:lnTo>
                  <a:lnTo>
                    <a:pt x="551111" y="438150"/>
                  </a:lnTo>
                  <a:lnTo>
                    <a:pt x="551111" y="433016"/>
                  </a:lnTo>
                  <a:lnTo>
                    <a:pt x="0" y="1283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446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E514312-9459-4A3C-8406-96F19F6C4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07D63E-C536-42B8-903B-12E98D516F8D}"/>
              </a:ext>
            </a:extLst>
          </p:cNvPr>
          <p:cNvGrpSpPr/>
          <p:nvPr/>
        </p:nvGrpSpPr>
        <p:grpSpPr>
          <a:xfrm>
            <a:off x="4187237" y="1127760"/>
            <a:ext cx="3817525" cy="4434840"/>
            <a:chOff x="4187237" y="1127760"/>
            <a:chExt cx="3817525" cy="443484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F1CA0F-5238-4844-9675-441A59480AFD}"/>
                </a:ext>
              </a:extLst>
            </p:cNvPr>
            <p:cNvSpPr/>
            <p:nvPr/>
          </p:nvSpPr>
          <p:spPr>
            <a:xfrm>
              <a:off x="4187237" y="1127760"/>
              <a:ext cx="3817525" cy="4434840"/>
            </a:xfrm>
            <a:custGeom>
              <a:avLst/>
              <a:gdLst>
                <a:gd name="connsiteX0" fmla="*/ 1415499 w 3817525"/>
                <a:gd name="connsiteY0" fmla="*/ 0 h 4434840"/>
                <a:gd name="connsiteX1" fmla="*/ 2421668 w 3817525"/>
                <a:gd name="connsiteY1" fmla="*/ 0 h 4434840"/>
                <a:gd name="connsiteX2" fmla="*/ 2421668 w 3817525"/>
                <a:gd name="connsiteY2" fmla="*/ 1874857 h 4434840"/>
                <a:gd name="connsiteX3" fmla="*/ 3817525 w 3817525"/>
                <a:gd name="connsiteY3" fmla="*/ 4434840 h 4434840"/>
                <a:gd name="connsiteX4" fmla="*/ 2421668 w 3817525"/>
                <a:gd name="connsiteY4" fmla="*/ 4434840 h 4434840"/>
                <a:gd name="connsiteX5" fmla="*/ 1415499 w 3817525"/>
                <a:gd name="connsiteY5" fmla="*/ 4434840 h 4434840"/>
                <a:gd name="connsiteX6" fmla="*/ 0 w 3817525"/>
                <a:gd name="connsiteY6" fmla="*/ 4434840 h 4434840"/>
                <a:gd name="connsiteX7" fmla="*/ 1415499 w 3817525"/>
                <a:gd name="connsiteY7" fmla="*/ 1838833 h 443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7525" h="4434840">
                  <a:moveTo>
                    <a:pt x="1415499" y="0"/>
                  </a:moveTo>
                  <a:lnTo>
                    <a:pt x="2421668" y="0"/>
                  </a:lnTo>
                  <a:lnTo>
                    <a:pt x="2421668" y="1874857"/>
                  </a:lnTo>
                  <a:lnTo>
                    <a:pt x="3817525" y="4434840"/>
                  </a:lnTo>
                  <a:lnTo>
                    <a:pt x="2421668" y="4434840"/>
                  </a:lnTo>
                  <a:lnTo>
                    <a:pt x="1415499" y="4434840"/>
                  </a:lnTo>
                  <a:lnTo>
                    <a:pt x="0" y="4434840"/>
                  </a:lnTo>
                  <a:lnTo>
                    <a:pt x="1415499" y="1838833"/>
                  </a:lnTo>
                  <a:close/>
                </a:path>
              </a:pathLst>
            </a:custGeom>
            <a:noFill/>
            <a:ln w="187325">
              <a:solidFill>
                <a:srgbClr val="005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FB0885E-E88F-4645-BF8A-934E4B832F6A}"/>
                </a:ext>
              </a:extLst>
            </p:cNvPr>
            <p:cNvSpPr/>
            <p:nvPr/>
          </p:nvSpPr>
          <p:spPr>
            <a:xfrm>
              <a:off x="4455319" y="3241367"/>
              <a:ext cx="3276600" cy="2159202"/>
            </a:xfrm>
            <a:custGeom>
              <a:avLst/>
              <a:gdLst>
                <a:gd name="connsiteX0" fmla="*/ 1227518 w 2959322"/>
                <a:gd name="connsiteY0" fmla="*/ 941 h 1950123"/>
                <a:gd name="connsiteX1" fmla="*/ 1896422 w 2959322"/>
                <a:gd name="connsiteY1" fmla="*/ 154912 h 1950123"/>
                <a:gd name="connsiteX2" fmla="*/ 1952683 w 2959322"/>
                <a:gd name="connsiteY2" fmla="*/ 103959 h 1950123"/>
                <a:gd name="connsiteX3" fmla="*/ 1955879 w 2959322"/>
                <a:gd name="connsiteY3" fmla="*/ 109821 h 1950123"/>
                <a:gd name="connsiteX4" fmla="*/ 2959322 w 2959322"/>
                <a:gd name="connsiteY4" fmla="*/ 1950123 h 1950123"/>
                <a:gd name="connsiteX5" fmla="*/ 0 w 2959322"/>
                <a:gd name="connsiteY5" fmla="*/ 1950123 h 1950123"/>
                <a:gd name="connsiteX6" fmla="*/ 1004549 w 2959322"/>
                <a:gd name="connsiteY6" fmla="*/ 107792 h 1950123"/>
                <a:gd name="connsiteX7" fmla="*/ 1004549 w 2959322"/>
                <a:gd name="connsiteY7" fmla="*/ 731234 h 1950123"/>
                <a:gd name="connsiteX8" fmla="*/ 1004550 w 2959322"/>
                <a:gd name="connsiteY8" fmla="*/ 731233 h 1950123"/>
                <a:gd name="connsiteX9" fmla="*/ 1004550 w 2959322"/>
                <a:gd name="connsiteY9" fmla="*/ 107793 h 1950123"/>
                <a:gd name="connsiteX10" fmla="*/ 1011798 w 2959322"/>
                <a:gd name="connsiteY10" fmla="*/ 94500 h 1950123"/>
                <a:gd name="connsiteX11" fmla="*/ 1064008 w 2959322"/>
                <a:gd name="connsiteY11" fmla="*/ 47217 h 1950123"/>
                <a:gd name="connsiteX12" fmla="*/ 1182924 w 2959322"/>
                <a:gd name="connsiteY12" fmla="*/ 1061 h 1950123"/>
                <a:gd name="connsiteX13" fmla="*/ 1227518 w 2959322"/>
                <a:gd name="connsiteY13" fmla="*/ 941 h 1950123"/>
                <a:gd name="connsiteX14" fmla="*/ 1194623 w 2959322"/>
                <a:gd name="connsiteY14" fmla="*/ 359785 h 1950123"/>
                <a:gd name="connsiteX15" fmla="*/ 1103274 w 2959322"/>
                <a:gd name="connsiteY15" fmla="*/ 451134 h 1950123"/>
                <a:gd name="connsiteX16" fmla="*/ 1194623 w 2959322"/>
                <a:gd name="connsiteY16" fmla="*/ 542483 h 1950123"/>
                <a:gd name="connsiteX17" fmla="*/ 1285972 w 2959322"/>
                <a:gd name="connsiteY17" fmla="*/ 451134 h 1950123"/>
                <a:gd name="connsiteX18" fmla="*/ 1194623 w 2959322"/>
                <a:gd name="connsiteY18" fmla="*/ 359785 h 1950123"/>
                <a:gd name="connsiteX19" fmla="*/ 1950631 w 2959322"/>
                <a:gd name="connsiteY19" fmla="*/ 741523 h 1950123"/>
                <a:gd name="connsiteX20" fmla="*/ 1859282 w 2959322"/>
                <a:gd name="connsiteY20" fmla="*/ 832872 h 1950123"/>
                <a:gd name="connsiteX21" fmla="*/ 1950631 w 2959322"/>
                <a:gd name="connsiteY21" fmla="*/ 924221 h 1950123"/>
                <a:gd name="connsiteX22" fmla="*/ 2041980 w 2959322"/>
                <a:gd name="connsiteY22" fmla="*/ 832872 h 1950123"/>
                <a:gd name="connsiteX23" fmla="*/ 1950631 w 2959322"/>
                <a:gd name="connsiteY23" fmla="*/ 741523 h 1950123"/>
                <a:gd name="connsiteX24" fmla="*/ 754148 w 2959322"/>
                <a:gd name="connsiteY24" fmla="*/ 1370175 h 1950123"/>
                <a:gd name="connsiteX25" fmla="*/ 662799 w 2959322"/>
                <a:gd name="connsiteY25" fmla="*/ 1461524 h 1950123"/>
                <a:gd name="connsiteX26" fmla="*/ 754148 w 2959322"/>
                <a:gd name="connsiteY26" fmla="*/ 1552873 h 1950123"/>
                <a:gd name="connsiteX27" fmla="*/ 845497 w 2959322"/>
                <a:gd name="connsiteY27" fmla="*/ 1461524 h 1950123"/>
                <a:gd name="connsiteX28" fmla="*/ 754148 w 2959322"/>
                <a:gd name="connsiteY28" fmla="*/ 1370175 h 1950123"/>
                <a:gd name="connsiteX29" fmla="*/ 1782807 w 2959322"/>
                <a:gd name="connsiteY29" fmla="*/ 1454170 h 1950123"/>
                <a:gd name="connsiteX30" fmla="*/ 1691458 w 2959322"/>
                <a:gd name="connsiteY30" fmla="*/ 1545519 h 1950123"/>
                <a:gd name="connsiteX31" fmla="*/ 1782807 w 2959322"/>
                <a:gd name="connsiteY31" fmla="*/ 1636868 h 1950123"/>
                <a:gd name="connsiteX32" fmla="*/ 1874156 w 2959322"/>
                <a:gd name="connsiteY32" fmla="*/ 1545519 h 1950123"/>
                <a:gd name="connsiteX33" fmla="*/ 1782807 w 2959322"/>
                <a:gd name="connsiteY33" fmla="*/ 1454170 h 195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9322" h="1950123">
                  <a:moveTo>
                    <a:pt x="1227518" y="941"/>
                  </a:moveTo>
                  <a:cubicBezTo>
                    <a:pt x="1450486" y="19813"/>
                    <a:pt x="1673454" y="314532"/>
                    <a:pt x="1896422" y="154912"/>
                  </a:cubicBezTo>
                  <a:lnTo>
                    <a:pt x="1952683" y="103959"/>
                  </a:lnTo>
                  <a:lnTo>
                    <a:pt x="1955879" y="109821"/>
                  </a:lnTo>
                  <a:lnTo>
                    <a:pt x="2959322" y="1950123"/>
                  </a:lnTo>
                  <a:lnTo>
                    <a:pt x="0" y="1950123"/>
                  </a:lnTo>
                  <a:lnTo>
                    <a:pt x="1004549" y="107792"/>
                  </a:lnTo>
                  <a:lnTo>
                    <a:pt x="1004549" y="731234"/>
                  </a:lnTo>
                  <a:lnTo>
                    <a:pt x="1004550" y="731233"/>
                  </a:lnTo>
                  <a:lnTo>
                    <a:pt x="1004550" y="107793"/>
                  </a:lnTo>
                  <a:lnTo>
                    <a:pt x="1011798" y="94500"/>
                  </a:lnTo>
                  <a:lnTo>
                    <a:pt x="1064008" y="47217"/>
                  </a:lnTo>
                  <a:cubicBezTo>
                    <a:pt x="1103647" y="18840"/>
                    <a:pt x="1143286" y="4823"/>
                    <a:pt x="1182924" y="1061"/>
                  </a:cubicBezTo>
                  <a:cubicBezTo>
                    <a:pt x="1197789" y="-349"/>
                    <a:pt x="1212653" y="-317"/>
                    <a:pt x="1227518" y="941"/>
                  </a:cubicBezTo>
                  <a:close/>
                  <a:moveTo>
                    <a:pt x="1194623" y="359785"/>
                  </a:moveTo>
                  <a:cubicBezTo>
                    <a:pt x="1144172" y="359785"/>
                    <a:pt x="1103274" y="400683"/>
                    <a:pt x="1103274" y="451134"/>
                  </a:cubicBezTo>
                  <a:cubicBezTo>
                    <a:pt x="1103274" y="501585"/>
                    <a:pt x="1144172" y="542483"/>
                    <a:pt x="1194623" y="542483"/>
                  </a:cubicBezTo>
                  <a:cubicBezTo>
                    <a:pt x="1245074" y="542483"/>
                    <a:pt x="1285972" y="501585"/>
                    <a:pt x="1285972" y="451134"/>
                  </a:cubicBezTo>
                  <a:cubicBezTo>
                    <a:pt x="1285972" y="400683"/>
                    <a:pt x="1245074" y="359785"/>
                    <a:pt x="1194623" y="359785"/>
                  </a:cubicBezTo>
                  <a:close/>
                  <a:moveTo>
                    <a:pt x="1950631" y="741523"/>
                  </a:moveTo>
                  <a:cubicBezTo>
                    <a:pt x="1900180" y="741523"/>
                    <a:pt x="1859282" y="782421"/>
                    <a:pt x="1859282" y="832872"/>
                  </a:cubicBezTo>
                  <a:cubicBezTo>
                    <a:pt x="1859282" y="883323"/>
                    <a:pt x="1900180" y="924221"/>
                    <a:pt x="1950631" y="924221"/>
                  </a:cubicBezTo>
                  <a:cubicBezTo>
                    <a:pt x="2001082" y="924221"/>
                    <a:pt x="2041980" y="883323"/>
                    <a:pt x="2041980" y="832872"/>
                  </a:cubicBezTo>
                  <a:cubicBezTo>
                    <a:pt x="2041980" y="782421"/>
                    <a:pt x="2001082" y="741523"/>
                    <a:pt x="1950631" y="741523"/>
                  </a:cubicBezTo>
                  <a:close/>
                  <a:moveTo>
                    <a:pt x="754148" y="1370175"/>
                  </a:moveTo>
                  <a:cubicBezTo>
                    <a:pt x="703697" y="1370175"/>
                    <a:pt x="662799" y="1411073"/>
                    <a:pt x="662799" y="1461524"/>
                  </a:cubicBezTo>
                  <a:cubicBezTo>
                    <a:pt x="662799" y="1511975"/>
                    <a:pt x="703697" y="1552873"/>
                    <a:pt x="754148" y="1552873"/>
                  </a:cubicBezTo>
                  <a:cubicBezTo>
                    <a:pt x="804599" y="1552873"/>
                    <a:pt x="845497" y="1511975"/>
                    <a:pt x="845497" y="1461524"/>
                  </a:cubicBezTo>
                  <a:cubicBezTo>
                    <a:pt x="845497" y="1411073"/>
                    <a:pt x="804599" y="1370175"/>
                    <a:pt x="754148" y="1370175"/>
                  </a:cubicBezTo>
                  <a:close/>
                  <a:moveTo>
                    <a:pt x="1782807" y="1454170"/>
                  </a:moveTo>
                  <a:cubicBezTo>
                    <a:pt x="1732356" y="1454170"/>
                    <a:pt x="1691458" y="1495068"/>
                    <a:pt x="1691458" y="1545519"/>
                  </a:cubicBezTo>
                  <a:cubicBezTo>
                    <a:pt x="1691458" y="1595970"/>
                    <a:pt x="1732356" y="1636868"/>
                    <a:pt x="1782807" y="1636868"/>
                  </a:cubicBezTo>
                  <a:cubicBezTo>
                    <a:pt x="1833258" y="1636868"/>
                    <a:pt x="1874156" y="1595970"/>
                    <a:pt x="1874156" y="1545519"/>
                  </a:cubicBezTo>
                  <a:cubicBezTo>
                    <a:pt x="1874156" y="1495068"/>
                    <a:pt x="1833258" y="1454170"/>
                    <a:pt x="1782807" y="1454170"/>
                  </a:cubicBezTo>
                  <a:close/>
                </a:path>
              </a:pathLst>
            </a:custGeom>
            <a:solidFill>
              <a:srgbClr val="0078D4"/>
            </a:solidFill>
            <a:ln w="1905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AEB10F-0BD9-409E-897E-B161E4802F00}"/>
                </a:ext>
              </a:extLst>
            </p:cNvPr>
            <p:cNvSpPr/>
            <p:nvPr/>
          </p:nvSpPr>
          <p:spPr>
            <a:xfrm>
              <a:off x="5864918" y="2427072"/>
              <a:ext cx="266339" cy="266339"/>
            </a:xfrm>
            <a:prstGeom prst="ellipse">
              <a:avLst/>
            </a:prstGeom>
            <a:noFill/>
            <a:ln w="76200">
              <a:solidFill>
                <a:srgbClr val="005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AFB945-6106-4DA8-8B39-172AAF99E6C3}"/>
                </a:ext>
              </a:extLst>
            </p:cNvPr>
            <p:cNvSpPr/>
            <p:nvPr/>
          </p:nvSpPr>
          <p:spPr>
            <a:xfrm>
              <a:off x="6183347" y="1732103"/>
              <a:ext cx="266339" cy="266339"/>
            </a:xfrm>
            <a:prstGeom prst="ellipse">
              <a:avLst/>
            </a:prstGeom>
            <a:noFill/>
            <a:ln w="76200">
              <a:solidFill>
                <a:srgbClr val="005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FA250DA4-A798-43A1-9647-F9BA44019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1" y="1198325"/>
            <a:ext cx="2067125" cy="119433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3D30F26-925D-4BD0-B032-97CAB7744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118" y="3629087"/>
            <a:ext cx="1341921" cy="134192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0CE7CBE9-9BBB-4784-ABDC-2FAB8790D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44" y="4212908"/>
            <a:ext cx="1440000" cy="1440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EAB79B4-4704-49E1-A7DD-95F2A304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2978" y="2391170"/>
            <a:ext cx="1213141" cy="144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6F0FB9C-4422-4F25-A8CB-8C415FB39F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583" y="1012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4FC3B36E-92CC-4890-AA39-236446A3FF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5115576-5B6D-4674-8615-4AD7858AB24F}"/>
              </a:ext>
            </a:extLst>
          </p:cNvPr>
          <p:cNvGrpSpPr/>
          <p:nvPr/>
        </p:nvGrpSpPr>
        <p:grpSpPr>
          <a:xfrm>
            <a:off x="4853862" y="725859"/>
            <a:ext cx="2060204" cy="2923004"/>
            <a:chOff x="4853862" y="725859"/>
            <a:chExt cx="2060204" cy="2923004"/>
          </a:xfrm>
          <a:solidFill>
            <a:srgbClr val="0070C4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2C49F61A-55EA-4CEE-9BEC-635E23002769}"/>
                </a:ext>
              </a:extLst>
            </p:cNvPr>
            <p:cNvSpPr/>
            <p:nvPr/>
          </p:nvSpPr>
          <p:spPr>
            <a:xfrm rot="18900000">
              <a:off x="5601576" y="725859"/>
              <a:ext cx="586045" cy="563149"/>
            </a:xfrm>
            <a:custGeom>
              <a:avLst/>
              <a:gdLst>
                <a:gd name="connsiteX0" fmla="*/ 571794 w 586045"/>
                <a:gd name="connsiteY0" fmla="*/ 16910 h 563149"/>
                <a:gd name="connsiteX1" fmla="*/ 0 w 586045"/>
                <a:gd name="connsiteY1" fmla="*/ 87187 h 563149"/>
                <a:gd name="connsiteX2" fmla="*/ 261939 w 586045"/>
                <a:gd name="connsiteY2" fmla="*/ 294821 h 563149"/>
                <a:gd name="connsiteX3" fmla="*/ 472768 w 586045"/>
                <a:gd name="connsiteY3" fmla="*/ 563149 h 563149"/>
                <a:gd name="connsiteX4" fmla="*/ 571794 w 586045"/>
                <a:gd name="connsiteY4" fmla="*/ 16910 h 56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045" h="563149">
                  <a:moveTo>
                    <a:pt x="571794" y="16910"/>
                  </a:moveTo>
                  <a:cubicBezTo>
                    <a:pt x="527073" y="-27811"/>
                    <a:pt x="239579" y="23299"/>
                    <a:pt x="0" y="87187"/>
                  </a:cubicBezTo>
                  <a:cubicBezTo>
                    <a:pt x="86248" y="138297"/>
                    <a:pt x="175691" y="208573"/>
                    <a:pt x="261939" y="294821"/>
                  </a:cubicBezTo>
                  <a:cubicBezTo>
                    <a:pt x="351382" y="384264"/>
                    <a:pt x="421658" y="473707"/>
                    <a:pt x="472768" y="563149"/>
                  </a:cubicBezTo>
                  <a:cubicBezTo>
                    <a:pt x="536656" y="317182"/>
                    <a:pt x="619710" y="61632"/>
                    <a:pt x="571794" y="16910"/>
                  </a:cubicBezTo>
                  <a:close/>
                </a:path>
              </a:pathLst>
            </a:custGeom>
            <a:grpFill/>
            <a:ln w="31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3ADBF68-6626-44F4-9C5A-0247E213CB78}"/>
                </a:ext>
              </a:extLst>
            </p:cNvPr>
            <p:cNvSpPr/>
            <p:nvPr/>
          </p:nvSpPr>
          <p:spPr>
            <a:xfrm rot="18900000">
              <a:off x="4853862" y="2656669"/>
              <a:ext cx="779213" cy="745295"/>
            </a:xfrm>
            <a:custGeom>
              <a:avLst/>
              <a:gdLst>
                <a:gd name="connsiteX0" fmla="*/ 779213 w 779213"/>
                <a:gd name="connsiteY0" fmla="*/ 49114 h 745295"/>
                <a:gd name="connsiteX1" fmla="*/ 670604 w 779213"/>
                <a:gd name="connsiteY1" fmla="*/ 7587 h 745295"/>
                <a:gd name="connsiteX2" fmla="*/ 542829 w 779213"/>
                <a:gd name="connsiteY2" fmla="*/ 33142 h 745295"/>
                <a:gd name="connsiteX3" fmla="*/ 34923 w 779213"/>
                <a:gd name="connsiteY3" fmla="*/ 541049 h 745295"/>
                <a:gd name="connsiteX4" fmla="*/ 143532 w 779213"/>
                <a:gd name="connsiteY4" fmla="*/ 742295 h 745295"/>
                <a:gd name="connsiteX5" fmla="*/ 568384 w 779213"/>
                <a:gd name="connsiteY5" fmla="*/ 646463 h 745295"/>
                <a:gd name="connsiteX6" fmla="*/ 779213 w 779213"/>
                <a:gd name="connsiteY6" fmla="*/ 49114 h 74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213" h="745295">
                  <a:moveTo>
                    <a:pt x="779213" y="49114"/>
                  </a:moveTo>
                  <a:lnTo>
                    <a:pt x="670604" y="7587"/>
                  </a:lnTo>
                  <a:cubicBezTo>
                    <a:pt x="625883" y="-8385"/>
                    <a:pt x="577967" y="1199"/>
                    <a:pt x="542829" y="33142"/>
                  </a:cubicBezTo>
                  <a:lnTo>
                    <a:pt x="34923" y="541049"/>
                  </a:lnTo>
                  <a:cubicBezTo>
                    <a:pt x="-48131" y="624103"/>
                    <a:pt x="28534" y="767850"/>
                    <a:pt x="143532" y="742295"/>
                  </a:cubicBezTo>
                  <a:lnTo>
                    <a:pt x="568384" y="646463"/>
                  </a:lnTo>
                  <a:cubicBezTo>
                    <a:pt x="603522" y="486744"/>
                    <a:pt x="661021" y="272721"/>
                    <a:pt x="779213" y="49114"/>
                  </a:cubicBezTo>
                  <a:close/>
                </a:path>
              </a:pathLst>
            </a:custGeom>
            <a:grpFill/>
            <a:ln w="31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830183C5-F318-4807-BA55-3B83F5E7925B}"/>
                </a:ext>
              </a:extLst>
            </p:cNvPr>
            <p:cNvSpPr/>
            <p:nvPr/>
          </p:nvSpPr>
          <p:spPr>
            <a:xfrm rot="18900000">
              <a:off x="6167296" y="2619937"/>
              <a:ext cx="746770" cy="802977"/>
            </a:xfrm>
            <a:custGeom>
              <a:avLst/>
              <a:gdLst>
                <a:gd name="connsiteX0" fmla="*/ 686655 w 746770"/>
                <a:gd name="connsiteY0" fmla="*/ 0 h 802977"/>
                <a:gd name="connsiteX1" fmla="*/ 102083 w 746770"/>
                <a:gd name="connsiteY1" fmla="*/ 204440 h 802977"/>
                <a:gd name="connsiteX2" fmla="*/ 3058 w 746770"/>
                <a:gd name="connsiteY2" fmla="*/ 658042 h 802977"/>
                <a:gd name="connsiteX3" fmla="*/ 204303 w 746770"/>
                <a:gd name="connsiteY3" fmla="*/ 766651 h 802977"/>
                <a:gd name="connsiteX4" fmla="*/ 712210 w 746770"/>
                <a:gd name="connsiteY4" fmla="*/ 258745 h 802977"/>
                <a:gd name="connsiteX5" fmla="*/ 737765 w 746770"/>
                <a:gd name="connsiteY5" fmla="*/ 130970 h 802977"/>
                <a:gd name="connsiteX6" fmla="*/ 686655 w 746770"/>
                <a:gd name="connsiteY6" fmla="*/ 0 h 8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770" h="802977">
                  <a:moveTo>
                    <a:pt x="686655" y="0"/>
                  </a:moveTo>
                  <a:cubicBezTo>
                    <a:pt x="472631" y="111803"/>
                    <a:pt x="268191" y="172497"/>
                    <a:pt x="102083" y="204440"/>
                  </a:cubicBezTo>
                  <a:lnTo>
                    <a:pt x="3058" y="658042"/>
                  </a:lnTo>
                  <a:cubicBezTo>
                    <a:pt x="-22497" y="773040"/>
                    <a:pt x="118055" y="852899"/>
                    <a:pt x="204303" y="766651"/>
                  </a:cubicBezTo>
                  <a:lnTo>
                    <a:pt x="712210" y="258745"/>
                  </a:lnTo>
                  <a:cubicBezTo>
                    <a:pt x="744154" y="226801"/>
                    <a:pt x="756931" y="175691"/>
                    <a:pt x="737765" y="130970"/>
                  </a:cubicBezTo>
                  <a:lnTo>
                    <a:pt x="686655" y="0"/>
                  </a:lnTo>
                  <a:close/>
                </a:path>
              </a:pathLst>
            </a:custGeom>
            <a:grpFill/>
            <a:ln w="31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F11F2DF-0A7A-4E2D-BF4C-BF4F34C9FC45}"/>
                </a:ext>
              </a:extLst>
            </p:cNvPr>
            <p:cNvSpPr/>
            <p:nvPr/>
          </p:nvSpPr>
          <p:spPr>
            <a:xfrm rot="18900000">
              <a:off x="5021569" y="1182853"/>
              <a:ext cx="1718576" cy="1715382"/>
            </a:xfrm>
            <a:custGeom>
              <a:avLst/>
              <a:gdLst>
                <a:gd name="connsiteX0" fmla="*/ 1134005 w 1718576"/>
                <a:gd name="connsiteY0" fmla="*/ 0 h 1715382"/>
                <a:gd name="connsiteX1" fmla="*/ 523878 w 1718576"/>
                <a:gd name="connsiteY1" fmla="*/ 415269 h 1715382"/>
                <a:gd name="connsiteX2" fmla="*/ 0 w 1718576"/>
                <a:gd name="connsiteY2" fmla="*/ 1517331 h 1715382"/>
                <a:gd name="connsiteX3" fmla="*/ 198052 w 1718576"/>
                <a:gd name="connsiteY3" fmla="*/ 1715382 h 1715382"/>
                <a:gd name="connsiteX4" fmla="*/ 1303307 w 1718576"/>
                <a:gd name="connsiteY4" fmla="*/ 1194698 h 1715382"/>
                <a:gd name="connsiteX5" fmla="*/ 1718577 w 1718576"/>
                <a:gd name="connsiteY5" fmla="*/ 587766 h 1715382"/>
                <a:gd name="connsiteX6" fmla="*/ 1475804 w 1718576"/>
                <a:gd name="connsiteY6" fmla="*/ 236384 h 1715382"/>
                <a:gd name="connsiteX7" fmla="*/ 1134005 w 1718576"/>
                <a:gd name="connsiteY7" fmla="*/ 0 h 1715382"/>
                <a:gd name="connsiteX8" fmla="*/ 1296918 w 1718576"/>
                <a:gd name="connsiteY8" fmla="*/ 689986 h 1715382"/>
                <a:gd name="connsiteX9" fmla="*/ 1025396 w 1718576"/>
                <a:gd name="connsiteY9" fmla="*/ 689986 h 1715382"/>
                <a:gd name="connsiteX10" fmla="*/ 1025396 w 1718576"/>
                <a:gd name="connsiteY10" fmla="*/ 418464 h 1715382"/>
                <a:gd name="connsiteX11" fmla="*/ 1296918 w 1718576"/>
                <a:gd name="connsiteY11" fmla="*/ 418464 h 1715382"/>
                <a:gd name="connsiteX12" fmla="*/ 1296918 w 1718576"/>
                <a:gd name="connsiteY12" fmla="*/ 689986 h 171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8576" h="1715382">
                  <a:moveTo>
                    <a:pt x="1134005" y="0"/>
                  </a:moveTo>
                  <a:cubicBezTo>
                    <a:pt x="945537" y="76665"/>
                    <a:pt x="731513" y="207635"/>
                    <a:pt x="523878" y="415269"/>
                  </a:cubicBezTo>
                  <a:cubicBezTo>
                    <a:pt x="143747" y="795401"/>
                    <a:pt x="31944" y="1255392"/>
                    <a:pt x="0" y="1517331"/>
                  </a:cubicBezTo>
                  <a:lnTo>
                    <a:pt x="198052" y="1715382"/>
                  </a:lnTo>
                  <a:cubicBezTo>
                    <a:pt x="459991" y="1683438"/>
                    <a:pt x="923176" y="1574830"/>
                    <a:pt x="1303307" y="1194698"/>
                  </a:cubicBezTo>
                  <a:cubicBezTo>
                    <a:pt x="1510942" y="987064"/>
                    <a:pt x="1641912" y="776234"/>
                    <a:pt x="1718577" y="587766"/>
                  </a:cubicBezTo>
                  <a:cubicBezTo>
                    <a:pt x="1677050" y="482351"/>
                    <a:pt x="1593996" y="357771"/>
                    <a:pt x="1475804" y="236384"/>
                  </a:cubicBezTo>
                  <a:cubicBezTo>
                    <a:pt x="1360806" y="124581"/>
                    <a:pt x="1239420" y="41527"/>
                    <a:pt x="1134005" y="0"/>
                  </a:cubicBezTo>
                  <a:close/>
                  <a:moveTo>
                    <a:pt x="1296918" y="689986"/>
                  </a:moveTo>
                  <a:cubicBezTo>
                    <a:pt x="1223448" y="763457"/>
                    <a:pt x="1102061" y="763457"/>
                    <a:pt x="1025396" y="689986"/>
                  </a:cubicBezTo>
                  <a:cubicBezTo>
                    <a:pt x="951925" y="616515"/>
                    <a:pt x="951925" y="495129"/>
                    <a:pt x="1025396" y="418464"/>
                  </a:cubicBezTo>
                  <a:cubicBezTo>
                    <a:pt x="1098867" y="344993"/>
                    <a:pt x="1220253" y="344993"/>
                    <a:pt x="1296918" y="418464"/>
                  </a:cubicBezTo>
                  <a:cubicBezTo>
                    <a:pt x="1370389" y="495129"/>
                    <a:pt x="1370389" y="616515"/>
                    <a:pt x="1296918" y="689986"/>
                  </a:cubicBezTo>
                  <a:close/>
                </a:path>
              </a:pathLst>
            </a:custGeom>
            <a:grpFill/>
            <a:ln w="31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04AB10A-85C1-4723-9351-37FEBE3DA3AF}"/>
                </a:ext>
              </a:extLst>
            </p:cNvPr>
            <p:cNvSpPr/>
            <p:nvPr/>
          </p:nvSpPr>
          <p:spPr>
            <a:xfrm rot="18900000">
              <a:off x="5670932" y="3229779"/>
              <a:ext cx="418209" cy="419084"/>
            </a:xfrm>
            <a:custGeom>
              <a:avLst/>
              <a:gdLst>
                <a:gd name="connsiteX0" fmla="*/ 410955 w 418209"/>
                <a:gd name="connsiteY0" fmla="*/ 134231 h 419084"/>
                <a:gd name="connsiteX1" fmla="*/ 368230 w 418209"/>
                <a:gd name="connsiteY1" fmla="*/ 232059 h 419084"/>
                <a:gd name="connsiteX2" fmla="*/ 149814 w 418209"/>
                <a:gd name="connsiteY2" fmla="*/ 397768 h 419084"/>
                <a:gd name="connsiteX3" fmla="*/ 109953 w 418209"/>
                <a:gd name="connsiteY3" fmla="*/ 419084 h 419084"/>
                <a:gd name="connsiteX4" fmla="*/ 0 w 418209"/>
                <a:gd name="connsiteY4" fmla="*/ 309132 h 419084"/>
                <a:gd name="connsiteX5" fmla="*/ 21640 w 418209"/>
                <a:gd name="connsiteY5" fmla="*/ 268395 h 419084"/>
                <a:gd name="connsiteX6" fmla="*/ 186151 w 418209"/>
                <a:gd name="connsiteY6" fmla="*/ 49979 h 419084"/>
                <a:gd name="connsiteX7" fmla="*/ 336286 w 418209"/>
                <a:gd name="connsiteY7" fmla="*/ 81923 h 419084"/>
                <a:gd name="connsiteX8" fmla="*/ 410955 w 418209"/>
                <a:gd name="connsiteY8" fmla="*/ 134231 h 4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209" h="419084">
                  <a:moveTo>
                    <a:pt x="410955" y="134231"/>
                  </a:moveTo>
                  <a:cubicBezTo>
                    <a:pt x="425729" y="152200"/>
                    <a:pt x="420938" y="177755"/>
                    <a:pt x="368230" y="232059"/>
                  </a:cubicBezTo>
                  <a:cubicBezTo>
                    <a:pt x="315523" y="284767"/>
                    <a:pt x="229275" y="351050"/>
                    <a:pt x="149814" y="397768"/>
                  </a:cubicBezTo>
                  <a:lnTo>
                    <a:pt x="109953" y="419084"/>
                  </a:lnTo>
                  <a:lnTo>
                    <a:pt x="0" y="309132"/>
                  </a:lnTo>
                  <a:lnTo>
                    <a:pt x="21640" y="268395"/>
                  </a:lnTo>
                  <a:cubicBezTo>
                    <a:pt x="67958" y="188935"/>
                    <a:pt x="133443" y="102686"/>
                    <a:pt x="186151" y="49979"/>
                  </a:cubicBezTo>
                  <a:cubicBezTo>
                    <a:pt x="291565" y="-55435"/>
                    <a:pt x="285176" y="30813"/>
                    <a:pt x="336286" y="81923"/>
                  </a:cubicBezTo>
                  <a:cubicBezTo>
                    <a:pt x="361842" y="105881"/>
                    <a:pt x="396181" y="116263"/>
                    <a:pt x="410955" y="134231"/>
                  </a:cubicBezTo>
                  <a:close/>
                </a:path>
              </a:pathLst>
            </a:custGeom>
            <a:grpFill/>
            <a:ln w="318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582B7F7-3399-4A4C-9370-35C524F81698}"/>
              </a:ext>
            </a:extLst>
          </p:cNvPr>
          <p:cNvSpPr/>
          <p:nvPr/>
        </p:nvSpPr>
        <p:spPr>
          <a:xfrm>
            <a:off x="5828958" y="3657600"/>
            <a:ext cx="108000" cy="1764000"/>
          </a:xfrm>
          <a:prstGeom prst="roundRect">
            <a:avLst/>
          </a:prstGeom>
          <a:solidFill>
            <a:srgbClr val="2F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F0596CEE-5FB3-4520-977F-741774DBC059}"/>
              </a:ext>
            </a:extLst>
          </p:cNvPr>
          <p:cNvSpPr/>
          <p:nvPr/>
        </p:nvSpPr>
        <p:spPr>
          <a:xfrm>
            <a:off x="646517" y="4081088"/>
            <a:ext cx="10898965" cy="2792832"/>
          </a:xfrm>
          <a:custGeom>
            <a:avLst/>
            <a:gdLst>
              <a:gd name="connsiteX0" fmla="*/ 7696946 w 10898965"/>
              <a:gd name="connsiteY0" fmla="*/ 0 h 2792832"/>
              <a:gd name="connsiteX1" fmla="*/ 9190439 w 10898965"/>
              <a:gd name="connsiteY1" fmla="*/ 807318 h 2792832"/>
              <a:gd name="connsiteX2" fmla="*/ 9249134 w 10898965"/>
              <a:gd name="connsiteY2" fmla="*/ 917980 h 2792832"/>
              <a:gd name="connsiteX3" fmla="*/ 9374134 w 10898965"/>
              <a:gd name="connsiteY3" fmla="*/ 923782 h 2792832"/>
              <a:gd name="connsiteX4" fmla="*/ 10898965 w 10898965"/>
              <a:gd name="connsiteY4" fmla="*/ 2476933 h 2792832"/>
              <a:gd name="connsiteX5" fmla="*/ 10864458 w 10898965"/>
              <a:gd name="connsiteY5" fmla="*/ 2791572 h 2792832"/>
              <a:gd name="connsiteX6" fmla="*/ 10864105 w 10898965"/>
              <a:gd name="connsiteY6" fmla="*/ 2792832 h 2792832"/>
              <a:gd name="connsiteX7" fmla="*/ 6704662 w 10898965"/>
              <a:gd name="connsiteY7" fmla="*/ 2792832 h 2792832"/>
              <a:gd name="connsiteX8" fmla="*/ 6677203 w 10898965"/>
              <a:gd name="connsiteY8" fmla="*/ 2774183 h 2792832"/>
              <a:gd name="connsiteX9" fmla="*/ 6662500 w 10898965"/>
              <a:gd name="connsiteY9" fmla="*/ 2792832 h 2792832"/>
              <a:gd name="connsiteX10" fmla="*/ 4219282 w 10898965"/>
              <a:gd name="connsiteY10" fmla="*/ 2792832 h 2792832"/>
              <a:gd name="connsiteX11" fmla="*/ 4166277 w 10898965"/>
              <a:gd name="connsiteY11" fmla="*/ 2769954 h 2792832"/>
              <a:gd name="connsiteX12" fmla="*/ 4146086 w 10898965"/>
              <a:gd name="connsiteY12" fmla="*/ 2758609 h 2792832"/>
              <a:gd name="connsiteX13" fmla="*/ 4108182 w 10898965"/>
              <a:gd name="connsiteY13" fmla="*/ 2792832 h 2792832"/>
              <a:gd name="connsiteX14" fmla="*/ 178479 w 10898965"/>
              <a:gd name="connsiteY14" fmla="*/ 2792832 h 2792832"/>
              <a:gd name="connsiteX15" fmla="*/ 133476 w 10898965"/>
              <a:gd name="connsiteY15" fmla="*/ 2706964 h 2792832"/>
              <a:gd name="connsiteX16" fmla="*/ 0 w 10898965"/>
              <a:gd name="connsiteY16" fmla="*/ 2099269 h 2792832"/>
              <a:gd name="connsiteX17" fmla="*/ 1698493 w 10898965"/>
              <a:gd name="connsiteY17" fmla="*/ 538057 h 2792832"/>
              <a:gd name="connsiteX18" fmla="*/ 1872154 w 10898965"/>
              <a:gd name="connsiteY18" fmla="*/ 546118 h 2792832"/>
              <a:gd name="connsiteX19" fmla="*/ 1927666 w 10898965"/>
              <a:gd name="connsiteY19" fmla="*/ 553905 h 2792832"/>
              <a:gd name="connsiteX20" fmla="*/ 1963825 w 10898965"/>
              <a:gd name="connsiteY20" fmla="*/ 514382 h 2792832"/>
              <a:gd name="connsiteX21" fmla="*/ 3075080 w 10898965"/>
              <a:gd name="connsiteY21" fmla="*/ 57113 h 2792832"/>
              <a:gd name="connsiteX22" fmla="*/ 4523131 w 10898965"/>
              <a:gd name="connsiteY22" fmla="*/ 1010631 h 2792832"/>
              <a:gd name="connsiteX23" fmla="*/ 4527784 w 10898965"/>
              <a:gd name="connsiteY23" fmla="*/ 1025517 h 2792832"/>
              <a:gd name="connsiteX24" fmla="*/ 4543595 w 10898965"/>
              <a:gd name="connsiteY24" fmla="*/ 1023285 h 2792832"/>
              <a:gd name="connsiteX25" fmla="*/ 4646632 w 10898965"/>
              <a:gd name="connsiteY25" fmla="*/ 1018473 h 2792832"/>
              <a:gd name="connsiteX26" fmla="*/ 5359220 w 10898965"/>
              <a:gd name="connsiteY26" fmla="*/ 1291445 h 2792832"/>
              <a:gd name="connsiteX27" fmla="*/ 5449267 w 10898965"/>
              <a:gd name="connsiteY27" fmla="*/ 1392377 h 2792832"/>
              <a:gd name="connsiteX28" fmla="*/ 5457269 w 10898965"/>
              <a:gd name="connsiteY28" fmla="*/ 1388812 h 2792832"/>
              <a:gd name="connsiteX29" fmla="*/ 5746495 w 10898965"/>
              <a:gd name="connsiteY29" fmla="*/ 1320384 h 2792832"/>
              <a:gd name="connsiteX30" fmla="*/ 5821600 w 10898965"/>
              <a:gd name="connsiteY30" fmla="*/ 1316877 h 2792832"/>
              <a:gd name="connsiteX31" fmla="*/ 5829348 w 10898965"/>
              <a:gd name="connsiteY31" fmla="*/ 1245798 h 2792832"/>
              <a:gd name="connsiteX32" fmla="*/ 6315011 w 10898965"/>
              <a:gd name="connsiteY32" fmla="*/ 625119 h 2792832"/>
              <a:gd name="connsiteX33" fmla="*/ 6344185 w 10898965"/>
              <a:gd name="connsiteY33" fmla="*/ 612532 h 2792832"/>
              <a:gd name="connsiteX34" fmla="*/ 6386307 w 10898965"/>
              <a:gd name="connsiteY34" fmla="*/ 561372 h 2792832"/>
              <a:gd name="connsiteX35" fmla="*/ 7696946 w 10898965"/>
              <a:gd name="connsiteY35" fmla="*/ 0 h 279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98965" h="2792832">
                <a:moveTo>
                  <a:pt x="7696946" y="0"/>
                </a:moveTo>
                <a:cubicBezTo>
                  <a:pt x="8341856" y="0"/>
                  <a:pt x="8902818" y="326443"/>
                  <a:pt x="9190439" y="807318"/>
                </a:cubicBezTo>
                <a:lnTo>
                  <a:pt x="9249134" y="917980"/>
                </a:lnTo>
                <a:lnTo>
                  <a:pt x="9374134" y="923782"/>
                </a:lnTo>
                <a:cubicBezTo>
                  <a:pt x="10230609" y="1003731"/>
                  <a:pt x="10898965" y="1668589"/>
                  <a:pt x="10898965" y="2476933"/>
                </a:cubicBezTo>
                <a:cubicBezTo>
                  <a:pt x="10898965" y="2584713"/>
                  <a:pt x="10887083" y="2689941"/>
                  <a:pt x="10864458" y="2791572"/>
                </a:cubicBezTo>
                <a:lnTo>
                  <a:pt x="10864105" y="2792832"/>
                </a:lnTo>
                <a:lnTo>
                  <a:pt x="6704662" y="2792832"/>
                </a:lnTo>
                <a:lnTo>
                  <a:pt x="6677203" y="2774183"/>
                </a:lnTo>
                <a:lnTo>
                  <a:pt x="6662500" y="2792832"/>
                </a:lnTo>
                <a:lnTo>
                  <a:pt x="4219282" y="2792832"/>
                </a:lnTo>
                <a:lnTo>
                  <a:pt x="4166277" y="2769954"/>
                </a:lnTo>
                <a:lnTo>
                  <a:pt x="4146086" y="2758609"/>
                </a:lnTo>
                <a:lnTo>
                  <a:pt x="4108182" y="2792832"/>
                </a:lnTo>
                <a:lnTo>
                  <a:pt x="178479" y="2792832"/>
                </a:lnTo>
                <a:lnTo>
                  <a:pt x="133476" y="2706964"/>
                </a:lnTo>
                <a:cubicBezTo>
                  <a:pt x="47528" y="2520183"/>
                  <a:pt x="0" y="2314828"/>
                  <a:pt x="0" y="2099269"/>
                </a:cubicBezTo>
                <a:cubicBezTo>
                  <a:pt x="0" y="1237035"/>
                  <a:pt x="760441" y="538057"/>
                  <a:pt x="1698493" y="538057"/>
                </a:cubicBezTo>
                <a:cubicBezTo>
                  <a:pt x="1757121" y="538057"/>
                  <a:pt x="1815056" y="540788"/>
                  <a:pt x="1872154" y="546118"/>
                </a:cubicBezTo>
                <a:lnTo>
                  <a:pt x="1927666" y="553905"/>
                </a:lnTo>
                <a:lnTo>
                  <a:pt x="1963825" y="514382"/>
                </a:lnTo>
                <a:cubicBezTo>
                  <a:pt x="2248220" y="231857"/>
                  <a:pt x="2641108" y="57113"/>
                  <a:pt x="3075080" y="57113"/>
                </a:cubicBezTo>
                <a:cubicBezTo>
                  <a:pt x="3726038" y="57113"/>
                  <a:pt x="4284557" y="450288"/>
                  <a:pt x="4523131" y="1010631"/>
                </a:cubicBezTo>
                <a:lnTo>
                  <a:pt x="4527784" y="1025517"/>
                </a:lnTo>
                <a:lnTo>
                  <a:pt x="4543595" y="1023285"/>
                </a:lnTo>
                <a:cubicBezTo>
                  <a:pt x="4577473" y="1020103"/>
                  <a:pt x="4611847" y="1018473"/>
                  <a:pt x="4646632" y="1018473"/>
                </a:cubicBezTo>
                <a:cubicBezTo>
                  <a:pt x="4924915" y="1018473"/>
                  <a:pt x="5176853" y="1122789"/>
                  <a:pt x="5359220" y="1291445"/>
                </a:cubicBezTo>
                <a:lnTo>
                  <a:pt x="5449267" y="1392377"/>
                </a:lnTo>
                <a:lnTo>
                  <a:pt x="5457269" y="1388812"/>
                </a:lnTo>
                <a:cubicBezTo>
                  <a:pt x="5547694" y="1353441"/>
                  <a:pt x="5644862" y="1329929"/>
                  <a:pt x="5746495" y="1320384"/>
                </a:cubicBezTo>
                <a:lnTo>
                  <a:pt x="5821600" y="1316877"/>
                </a:lnTo>
                <a:lnTo>
                  <a:pt x="5829348" y="1245798"/>
                </a:lnTo>
                <a:cubicBezTo>
                  <a:pt x="5888079" y="980368"/>
                  <a:pt x="6068819" y="756039"/>
                  <a:pt x="6315011" y="625119"/>
                </a:cubicBezTo>
                <a:lnTo>
                  <a:pt x="6344185" y="612532"/>
                </a:lnTo>
                <a:lnTo>
                  <a:pt x="6386307" y="561372"/>
                </a:lnTo>
                <a:cubicBezTo>
                  <a:pt x="6697836" y="218528"/>
                  <a:pt x="7169293" y="0"/>
                  <a:pt x="7696946" y="0"/>
                </a:cubicBezTo>
                <a:close/>
              </a:path>
            </a:pathLst>
          </a:custGeom>
          <a:gradFill flip="none" rotWithShape="1">
            <a:gsLst>
              <a:gs pos="27000">
                <a:srgbClr val="3762AF"/>
              </a:gs>
              <a:gs pos="100000">
                <a:srgbClr val="3762A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5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E73479E-3A4A-4F71-B62E-263D829AAE82}"/>
              </a:ext>
            </a:extLst>
          </p:cNvPr>
          <p:cNvSpPr/>
          <p:nvPr/>
        </p:nvSpPr>
        <p:spPr>
          <a:xfrm>
            <a:off x="4074324" y="877319"/>
            <a:ext cx="5076968" cy="507696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5BD19AF3-8EC6-4E85-A2E1-328A5BA2E3D6}"/>
              </a:ext>
            </a:extLst>
          </p:cNvPr>
          <p:cNvGrpSpPr/>
          <p:nvPr/>
        </p:nvGrpSpPr>
        <p:grpSpPr>
          <a:xfrm>
            <a:off x="5895140" y="1378101"/>
            <a:ext cx="3154954" cy="4075404"/>
            <a:chOff x="3632558" y="1778000"/>
            <a:chExt cx="917217" cy="1184813"/>
          </a:xfrm>
          <a:solidFill>
            <a:srgbClr val="3762AF"/>
          </a:solidFill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D0E3C401-EB26-4684-9A27-ECE0CCE1AA9D}"/>
                </a:ext>
              </a:extLst>
            </p:cNvPr>
            <p:cNvSpPr/>
            <p:nvPr/>
          </p:nvSpPr>
          <p:spPr>
            <a:xfrm>
              <a:off x="4037965" y="2860978"/>
              <a:ext cx="511810" cy="101835"/>
            </a:xfrm>
            <a:custGeom>
              <a:avLst/>
              <a:gdLst/>
              <a:ahLst/>
              <a:cxnLst/>
              <a:rect l="l" t="t" r="r" b="b"/>
              <a:pathLst>
                <a:path w="727398" h="101835">
                  <a:moveTo>
                    <a:pt x="0" y="0"/>
                  </a:moveTo>
                  <a:lnTo>
                    <a:pt x="727398" y="0"/>
                  </a:lnTo>
                  <a:lnTo>
                    <a:pt x="727398" y="101835"/>
                  </a:lnTo>
                  <a:lnTo>
                    <a:pt x="0" y="1018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CC6F3D67-FFBD-4B9D-AF4A-DAD55C21E99C}"/>
                </a:ext>
              </a:extLst>
            </p:cNvPr>
            <p:cNvSpPr/>
            <p:nvPr/>
          </p:nvSpPr>
          <p:spPr>
            <a:xfrm>
              <a:off x="3632558" y="1778000"/>
              <a:ext cx="735955" cy="1172113"/>
            </a:xfrm>
            <a:custGeom>
              <a:avLst/>
              <a:gdLst/>
              <a:ahLst/>
              <a:cxnLst/>
              <a:rect l="l" t="t" r="r" b="b"/>
              <a:pathLst>
                <a:path w="735955" h="832656">
                  <a:moveTo>
                    <a:pt x="0" y="0"/>
                  </a:moveTo>
                  <a:lnTo>
                    <a:pt x="735955" y="412477"/>
                  </a:lnTo>
                  <a:lnTo>
                    <a:pt x="735955" y="462967"/>
                  </a:lnTo>
                  <a:lnTo>
                    <a:pt x="0" y="832656"/>
                  </a:lnTo>
                  <a:lnTo>
                    <a:pt x="0" y="705148"/>
                  </a:lnTo>
                  <a:lnTo>
                    <a:pt x="551111" y="438150"/>
                  </a:lnTo>
                  <a:lnTo>
                    <a:pt x="551111" y="433016"/>
                  </a:lnTo>
                  <a:lnTo>
                    <a:pt x="0" y="1283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pic>
        <p:nvPicPr>
          <p:cNvPr id="8" name="Graphic 37">
            <a:extLst>
              <a:ext uri="{FF2B5EF4-FFF2-40B4-BE49-F238E27FC236}">
                <a16:creationId xmlns:a16="http://schemas.microsoft.com/office/drawing/2014/main" id="{05858E4F-5CF0-4275-9AD0-E89E3C33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378" y="2462860"/>
            <a:ext cx="1739460" cy="17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2FBC5C-0912-42D6-846D-F3D685353CEC}"/>
              </a:ext>
            </a:extLst>
          </p:cNvPr>
          <p:cNvGrpSpPr/>
          <p:nvPr/>
        </p:nvGrpSpPr>
        <p:grpSpPr>
          <a:xfrm>
            <a:off x="1782753" y="427328"/>
            <a:ext cx="8626494" cy="6003344"/>
            <a:chOff x="1402915" y="367098"/>
            <a:chExt cx="8626494" cy="600334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CBEC61-227F-49D2-9EE6-DD207F66FC40}"/>
                </a:ext>
              </a:extLst>
            </p:cNvPr>
            <p:cNvGrpSpPr/>
            <p:nvPr/>
          </p:nvGrpSpPr>
          <p:grpSpPr>
            <a:xfrm>
              <a:off x="2789850" y="367098"/>
              <a:ext cx="7239559" cy="6003344"/>
              <a:chOff x="2789850" y="367098"/>
              <a:chExt cx="7239559" cy="600334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7A649E-5C9F-4EBC-83A1-B2B540EC297A}"/>
                  </a:ext>
                </a:extLst>
              </p:cNvPr>
              <p:cNvSpPr/>
              <p:nvPr/>
            </p:nvSpPr>
            <p:spPr>
              <a:xfrm>
                <a:off x="2789850" y="367098"/>
                <a:ext cx="7239559" cy="4826373"/>
              </a:xfrm>
              <a:prstGeom prst="rect">
                <a:avLst/>
              </a:prstGeom>
              <a:solidFill>
                <a:schemeClr val="bg1"/>
              </a:solidFill>
              <a:ln w="381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F88040-D410-4AAB-B04E-DB385C5F0C87}"/>
                  </a:ext>
                </a:extLst>
              </p:cNvPr>
              <p:cNvSpPr/>
              <p:nvPr/>
            </p:nvSpPr>
            <p:spPr>
              <a:xfrm>
                <a:off x="5234879" y="5580280"/>
                <a:ext cx="2349500" cy="282703"/>
              </a:xfrm>
              <a:prstGeom prst="rect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5B709E7-0B93-4FC2-B87A-5FF23A13D9C2}"/>
                  </a:ext>
                </a:extLst>
              </p:cNvPr>
              <p:cNvSpPr/>
              <p:nvPr/>
            </p:nvSpPr>
            <p:spPr>
              <a:xfrm>
                <a:off x="3848177" y="6007100"/>
                <a:ext cx="5122905" cy="363342"/>
              </a:xfrm>
              <a:prstGeom prst="trapezoid">
                <a:avLst>
                  <a:gd name="adj" fmla="val 63449"/>
                </a:avLst>
              </a:prstGeom>
              <a:solidFill>
                <a:schemeClr val="tx1"/>
              </a:solidFill>
              <a:ln w="127000"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BCB340-81D6-487F-8D7F-2BFADC19CB00}"/>
                </a:ext>
              </a:extLst>
            </p:cNvPr>
            <p:cNvGrpSpPr/>
            <p:nvPr/>
          </p:nvGrpSpPr>
          <p:grpSpPr>
            <a:xfrm>
              <a:off x="1402915" y="1779019"/>
              <a:ext cx="2222692" cy="4591423"/>
              <a:chOff x="1402915" y="1779019"/>
              <a:chExt cx="2222692" cy="459142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F90EB36-1BB1-423A-84F7-50ECE2D682D2}"/>
                  </a:ext>
                </a:extLst>
              </p:cNvPr>
              <p:cNvSpPr/>
              <p:nvPr/>
            </p:nvSpPr>
            <p:spPr>
              <a:xfrm>
                <a:off x="1402915" y="1779019"/>
                <a:ext cx="2222692" cy="4591423"/>
              </a:xfrm>
              <a:prstGeom prst="rect">
                <a:avLst/>
              </a:prstGeom>
              <a:solidFill>
                <a:schemeClr val="tx1"/>
              </a:solidFill>
              <a:ln w="254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A629A1-77BA-4C3F-A97B-F4F711AF0EAC}"/>
                  </a:ext>
                </a:extLst>
              </p:cNvPr>
              <p:cNvSpPr/>
              <p:nvPr/>
            </p:nvSpPr>
            <p:spPr>
              <a:xfrm>
                <a:off x="1785258" y="5058525"/>
                <a:ext cx="344741" cy="344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D10613-C409-4DC5-B14E-C6570F7D5B4D}"/>
                  </a:ext>
                </a:extLst>
              </p:cNvPr>
              <p:cNvSpPr/>
              <p:nvPr/>
            </p:nvSpPr>
            <p:spPr>
              <a:xfrm>
                <a:off x="1785258" y="2119635"/>
                <a:ext cx="1485495" cy="384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01F4A7-4EF6-4EF4-AE3D-6F14A8E3423F}"/>
                  </a:ext>
                </a:extLst>
              </p:cNvPr>
              <p:cNvSpPr/>
              <p:nvPr/>
            </p:nvSpPr>
            <p:spPr>
              <a:xfrm>
                <a:off x="1785258" y="2645339"/>
                <a:ext cx="1485495" cy="384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A63020-1B7C-45D3-8B18-C2C6982A6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950" y="1276234"/>
              <a:ext cx="2960100" cy="29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9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C7A0E7-97EF-4A06-B362-7A0FBAD0CE07}"/>
              </a:ext>
            </a:extLst>
          </p:cNvPr>
          <p:cNvGrpSpPr/>
          <p:nvPr/>
        </p:nvGrpSpPr>
        <p:grpSpPr>
          <a:xfrm>
            <a:off x="2476221" y="427328"/>
            <a:ext cx="7239559" cy="6003344"/>
            <a:chOff x="2789850" y="367098"/>
            <a:chExt cx="7239559" cy="600334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CBEC61-227F-49D2-9EE6-DD207F66FC40}"/>
                </a:ext>
              </a:extLst>
            </p:cNvPr>
            <p:cNvGrpSpPr/>
            <p:nvPr/>
          </p:nvGrpSpPr>
          <p:grpSpPr>
            <a:xfrm>
              <a:off x="2789850" y="367098"/>
              <a:ext cx="7239559" cy="6003344"/>
              <a:chOff x="2789850" y="367098"/>
              <a:chExt cx="7239559" cy="600334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7A649E-5C9F-4EBC-83A1-B2B540EC297A}"/>
                  </a:ext>
                </a:extLst>
              </p:cNvPr>
              <p:cNvSpPr/>
              <p:nvPr/>
            </p:nvSpPr>
            <p:spPr>
              <a:xfrm>
                <a:off x="2789850" y="367098"/>
                <a:ext cx="7239559" cy="4826373"/>
              </a:xfrm>
              <a:prstGeom prst="rect">
                <a:avLst/>
              </a:prstGeom>
              <a:solidFill>
                <a:schemeClr val="bg1"/>
              </a:solidFill>
              <a:ln w="381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F88040-D410-4AAB-B04E-DB385C5F0C87}"/>
                  </a:ext>
                </a:extLst>
              </p:cNvPr>
              <p:cNvSpPr/>
              <p:nvPr/>
            </p:nvSpPr>
            <p:spPr>
              <a:xfrm>
                <a:off x="5234879" y="5580280"/>
                <a:ext cx="2349500" cy="282703"/>
              </a:xfrm>
              <a:prstGeom prst="rect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5B709E7-0B93-4FC2-B87A-5FF23A13D9C2}"/>
                  </a:ext>
                </a:extLst>
              </p:cNvPr>
              <p:cNvSpPr/>
              <p:nvPr/>
            </p:nvSpPr>
            <p:spPr>
              <a:xfrm>
                <a:off x="3848177" y="6007100"/>
                <a:ext cx="5122905" cy="363342"/>
              </a:xfrm>
              <a:prstGeom prst="trapezoid">
                <a:avLst>
                  <a:gd name="adj" fmla="val 63449"/>
                </a:avLst>
              </a:prstGeom>
              <a:solidFill>
                <a:schemeClr val="tx1"/>
              </a:solidFill>
              <a:ln w="127000"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50D5B1E-F39F-4C5A-895B-66C7F30A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73" y="1295178"/>
              <a:ext cx="2970212" cy="2970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3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2350ED-A1AC-48CF-8B4C-EF0EED96E929}"/>
              </a:ext>
            </a:extLst>
          </p:cNvPr>
          <p:cNvGrpSpPr/>
          <p:nvPr/>
        </p:nvGrpSpPr>
        <p:grpSpPr>
          <a:xfrm>
            <a:off x="2476221" y="353922"/>
            <a:ext cx="7239559" cy="6150157"/>
            <a:chOff x="2789850" y="278103"/>
            <a:chExt cx="7239559" cy="61501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A649E-5C9F-4EBC-83A1-B2B540EC297A}"/>
                </a:ext>
              </a:extLst>
            </p:cNvPr>
            <p:cNvSpPr/>
            <p:nvPr/>
          </p:nvSpPr>
          <p:spPr>
            <a:xfrm>
              <a:off x="2789850" y="367098"/>
              <a:ext cx="7239559" cy="4826373"/>
            </a:xfrm>
            <a:prstGeom prst="rect">
              <a:avLst/>
            </a:prstGeom>
            <a:noFill/>
            <a:ln w="381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5B709E7-0B93-4FC2-B87A-5FF23A13D9C2}"/>
                </a:ext>
              </a:extLst>
            </p:cNvPr>
            <p:cNvSpPr/>
            <p:nvPr/>
          </p:nvSpPr>
          <p:spPr>
            <a:xfrm>
              <a:off x="4969629" y="6140260"/>
              <a:ext cx="2880000" cy="288000"/>
            </a:xfrm>
            <a:prstGeom prst="trapezoid">
              <a:avLst>
                <a:gd name="adj" fmla="val 63449"/>
              </a:avLst>
            </a:prstGeom>
            <a:solidFill>
              <a:schemeClr val="tx1"/>
            </a:solidFill>
            <a:ln w="12700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0EF87A-BBBD-4761-85D5-A81C3AF39D5E}"/>
                </a:ext>
              </a:extLst>
            </p:cNvPr>
            <p:cNvSpPr/>
            <p:nvPr/>
          </p:nvSpPr>
          <p:spPr>
            <a:xfrm>
              <a:off x="2926654" y="487558"/>
              <a:ext cx="6965950" cy="4573391"/>
            </a:xfrm>
            <a:prstGeom prst="rect">
              <a:avLst/>
            </a:prstGeom>
            <a:solidFill>
              <a:schemeClr val="bg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8CB216-F7A2-4536-85AB-0EC2047EB801}"/>
                </a:ext>
              </a:extLst>
            </p:cNvPr>
            <p:cNvSpPr/>
            <p:nvPr/>
          </p:nvSpPr>
          <p:spPr>
            <a:xfrm>
              <a:off x="5323779" y="5313931"/>
              <a:ext cx="2171700" cy="705869"/>
            </a:xfrm>
            <a:custGeom>
              <a:avLst/>
              <a:gdLst>
                <a:gd name="connsiteX0" fmla="*/ 235551 w 1485900"/>
                <a:gd name="connsiteY0" fmla="*/ 0 h 235551"/>
                <a:gd name="connsiteX1" fmla="*/ 1250349 w 1485900"/>
                <a:gd name="connsiteY1" fmla="*/ 0 h 235551"/>
                <a:gd name="connsiteX2" fmla="*/ 1485900 w 1485900"/>
                <a:gd name="connsiteY2" fmla="*/ 235551 h 235551"/>
                <a:gd name="connsiteX3" fmla="*/ 0 w 1485900"/>
                <a:gd name="connsiteY3" fmla="*/ 235551 h 235551"/>
                <a:gd name="connsiteX4" fmla="*/ 235551 w 1485900"/>
                <a:gd name="connsiteY4" fmla="*/ 0 h 23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0" h="235551">
                  <a:moveTo>
                    <a:pt x="235551" y="0"/>
                  </a:moveTo>
                  <a:lnTo>
                    <a:pt x="1250349" y="0"/>
                  </a:lnTo>
                  <a:cubicBezTo>
                    <a:pt x="1250349" y="130091"/>
                    <a:pt x="1355809" y="235551"/>
                    <a:pt x="1485900" y="235551"/>
                  </a:cubicBezTo>
                  <a:lnTo>
                    <a:pt x="0" y="235551"/>
                  </a:lnTo>
                  <a:cubicBezTo>
                    <a:pt x="130091" y="235551"/>
                    <a:pt x="235551" y="130091"/>
                    <a:pt x="235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0A21FB-BAB9-4681-92BA-C5436366E689}"/>
                </a:ext>
              </a:extLst>
            </p:cNvPr>
            <p:cNvSpPr/>
            <p:nvPr/>
          </p:nvSpPr>
          <p:spPr>
            <a:xfrm>
              <a:off x="6349304" y="278103"/>
              <a:ext cx="120650" cy="120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5A56ED-37CF-4CE6-9501-52BF8BEE3926}"/>
                </a:ext>
              </a:extLst>
            </p:cNvPr>
            <p:cNvSpPr/>
            <p:nvPr/>
          </p:nvSpPr>
          <p:spPr>
            <a:xfrm>
              <a:off x="2886967" y="4616450"/>
              <a:ext cx="7045325" cy="444498"/>
            </a:xfrm>
            <a:prstGeom prst="rect">
              <a:avLst/>
            </a:prstGeom>
            <a:solidFill>
              <a:schemeClr val="tx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A9787D9-C151-43D1-8558-781CA577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9291" y="4838699"/>
              <a:ext cx="280677" cy="333164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5BFC156-E32A-437B-9580-355D6872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8578" y="948057"/>
              <a:ext cx="2502103" cy="29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49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27EE3C9-9B0A-45FD-A25D-717344BD4C3B}"/>
              </a:ext>
            </a:extLst>
          </p:cNvPr>
          <p:cNvGrpSpPr/>
          <p:nvPr/>
        </p:nvGrpSpPr>
        <p:grpSpPr>
          <a:xfrm>
            <a:off x="4187237" y="1211580"/>
            <a:ext cx="3817525" cy="4434840"/>
            <a:chOff x="4187237" y="1211580"/>
            <a:chExt cx="3817525" cy="443484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2471FDC-60C9-46F7-B4FA-4358DBDB502C}"/>
                </a:ext>
              </a:extLst>
            </p:cNvPr>
            <p:cNvSpPr/>
            <p:nvPr/>
          </p:nvSpPr>
          <p:spPr>
            <a:xfrm>
              <a:off x="4187237" y="1211580"/>
              <a:ext cx="3817525" cy="4434840"/>
            </a:xfrm>
            <a:custGeom>
              <a:avLst/>
              <a:gdLst>
                <a:gd name="connsiteX0" fmla="*/ 1415499 w 3817525"/>
                <a:gd name="connsiteY0" fmla="*/ 0 h 4434840"/>
                <a:gd name="connsiteX1" fmla="*/ 2421668 w 3817525"/>
                <a:gd name="connsiteY1" fmla="*/ 0 h 4434840"/>
                <a:gd name="connsiteX2" fmla="*/ 2421668 w 3817525"/>
                <a:gd name="connsiteY2" fmla="*/ 1874857 h 4434840"/>
                <a:gd name="connsiteX3" fmla="*/ 3817525 w 3817525"/>
                <a:gd name="connsiteY3" fmla="*/ 4434840 h 4434840"/>
                <a:gd name="connsiteX4" fmla="*/ 2421668 w 3817525"/>
                <a:gd name="connsiteY4" fmla="*/ 4434840 h 4434840"/>
                <a:gd name="connsiteX5" fmla="*/ 1415499 w 3817525"/>
                <a:gd name="connsiteY5" fmla="*/ 4434840 h 4434840"/>
                <a:gd name="connsiteX6" fmla="*/ 0 w 3817525"/>
                <a:gd name="connsiteY6" fmla="*/ 4434840 h 4434840"/>
                <a:gd name="connsiteX7" fmla="*/ 1415499 w 3817525"/>
                <a:gd name="connsiteY7" fmla="*/ 1838833 h 443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7525" h="4434840">
                  <a:moveTo>
                    <a:pt x="1415499" y="0"/>
                  </a:moveTo>
                  <a:lnTo>
                    <a:pt x="2421668" y="0"/>
                  </a:lnTo>
                  <a:lnTo>
                    <a:pt x="2421668" y="1874857"/>
                  </a:lnTo>
                  <a:lnTo>
                    <a:pt x="3817525" y="4434840"/>
                  </a:lnTo>
                  <a:lnTo>
                    <a:pt x="2421668" y="4434840"/>
                  </a:lnTo>
                  <a:lnTo>
                    <a:pt x="1415499" y="4434840"/>
                  </a:lnTo>
                  <a:lnTo>
                    <a:pt x="0" y="4434840"/>
                  </a:lnTo>
                  <a:lnTo>
                    <a:pt x="1415499" y="1838833"/>
                  </a:lnTo>
                  <a:close/>
                </a:path>
              </a:pathLst>
            </a:custGeom>
            <a:solidFill>
              <a:schemeClr val="bg1"/>
            </a:solidFill>
            <a:ln w="187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37E01CE-EFB4-4ADC-843F-6CAC8E1469A6}"/>
                </a:ext>
              </a:extLst>
            </p:cNvPr>
            <p:cNvSpPr/>
            <p:nvPr/>
          </p:nvSpPr>
          <p:spPr>
            <a:xfrm>
              <a:off x="4616338" y="3463856"/>
              <a:ext cx="2959322" cy="1950123"/>
            </a:xfrm>
            <a:custGeom>
              <a:avLst/>
              <a:gdLst>
                <a:gd name="connsiteX0" fmla="*/ 1227518 w 2959322"/>
                <a:gd name="connsiteY0" fmla="*/ 941 h 1950123"/>
                <a:gd name="connsiteX1" fmla="*/ 1896422 w 2959322"/>
                <a:gd name="connsiteY1" fmla="*/ 154912 h 1950123"/>
                <a:gd name="connsiteX2" fmla="*/ 1952683 w 2959322"/>
                <a:gd name="connsiteY2" fmla="*/ 103959 h 1950123"/>
                <a:gd name="connsiteX3" fmla="*/ 1955879 w 2959322"/>
                <a:gd name="connsiteY3" fmla="*/ 109821 h 1950123"/>
                <a:gd name="connsiteX4" fmla="*/ 1955879 w 2959322"/>
                <a:gd name="connsiteY4" fmla="*/ 109821 h 1950123"/>
                <a:gd name="connsiteX5" fmla="*/ 2959322 w 2959322"/>
                <a:gd name="connsiteY5" fmla="*/ 1950123 h 1950123"/>
                <a:gd name="connsiteX6" fmla="*/ 0 w 2959322"/>
                <a:gd name="connsiteY6" fmla="*/ 1950123 h 1950123"/>
                <a:gd name="connsiteX7" fmla="*/ 1004549 w 2959322"/>
                <a:gd name="connsiteY7" fmla="*/ 107792 h 1950123"/>
                <a:gd name="connsiteX8" fmla="*/ 1004549 w 2959322"/>
                <a:gd name="connsiteY8" fmla="*/ 731234 h 1950123"/>
                <a:gd name="connsiteX9" fmla="*/ 1004550 w 2959322"/>
                <a:gd name="connsiteY9" fmla="*/ 731233 h 1950123"/>
                <a:gd name="connsiteX10" fmla="*/ 1004550 w 2959322"/>
                <a:gd name="connsiteY10" fmla="*/ 107793 h 1950123"/>
                <a:gd name="connsiteX11" fmla="*/ 1011798 w 2959322"/>
                <a:gd name="connsiteY11" fmla="*/ 94500 h 1950123"/>
                <a:gd name="connsiteX12" fmla="*/ 1064008 w 2959322"/>
                <a:gd name="connsiteY12" fmla="*/ 47217 h 1950123"/>
                <a:gd name="connsiteX13" fmla="*/ 1182924 w 2959322"/>
                <a:gd name="connsiteY13" fmla="*/ 1061 h 1950123"/>
                <a:gd name="connsiteX14" fmla="*/ 1227518 w 2959322"/>
                <a:gd name="connsiteY14" fmla="*/ 941 h 195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9322" h="1950123">
                  <a:moveTo>
                    <a:pt x="1227518" y="941"/>
                  </a:moveTo>
                  <a:cubicBezTo>
                    <a:pt x="1450486" y="19813"/>
                    <a:pt x="1673454" y="314532"/>
                    <a:pt x="1896422" y="154912"/>
                  </a:cubicBezTo>
                  <a:lnTo>
                    <a:pt x="1952683" y="103959"/>
                  </a:lnTo>
                  <a:lnTo>
                    <a:pt x="1955879" y="109821"/>
                  </a:lnTo>
                  <a:lnTo>
                    <a:pt x="1955879" y="109821"/>
                  </a:lnTo>
                  <a:lnTo>
                    <a:pt x="2959322" y="1950123"/>
                  </a:lnTo>
                  <a:lnTo>
                    <a:pt x="0" y="1950123"/>
                  </a:lnTo>
                  <a:lnTo>
                    <a:pt x="1004549" y="107792"/>
                  </a:lnTo>
                  <a:lnTo>
                    <a:pt x="1004549" y="731234"/>
                  </a:lnTo>
                  <a:lnTo>
                    <a:pt x="1004550" y="731233"/>
                  </a:lnTo>
                  <a:lnTo>
                    <a:pt x="1004550" y="107793"/>
                  </a:lnTo>
                  <a:lnTo>
                    <a:pt x="1011798" y="94500"/>
                  </a:lnTo>
                  <a:lnTo>
                    <a:pt x="1064008" y="47217"/>
                  </a:lnTo>
                  <a:cubicBezTo>
                    <a:pt x="1103647" y="18840"/>
                    <a:pt x="1143286" y="4823"/>
                    <a:pt x="1182924" y="1061"/>
                  </a:cubicBezTo>
                  <a:cubicBezTo>
                    <a:pt x="1197789" y="-349"/>
                    <a:pt x="1212653" y="-317"/>
                    <a:pt x="1227518" y="941"/>
                  </a:cubicBezTo>
                  <a:close/>
                </a:path>
              </a:pathLst>
            </a:custGeom>
            <a:solidFill>
              <a:schemeClr val="tx1"/>
            </a:solidFill>
            <a:ln w="1905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F69CFFF-0D0E-439C-ADEE-49EC37E1FF86}"/>
                </a:ext>
              </a:extLst>
            </p:cNvPr>
            <p:cNvSpPr/>
            <p:nvPr/>
          </p:nvSpPr>
          <p:spPr>
            <a:xfrm>
              <a:off x="5205489" y="4834201"/>
              <a:ext cx="182697" cy="1826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C55638D-DCA5-406F-A04E-4B2DCAF5EA9F}"/>
                </a:ext>
              </a:extLst>
            </p:cNvPr>
            <p:cNvSpPr/>
            <p:nvPr/>
          </p:nvSpPr>
          <p:spPr>
            <a:xfrm>
              <a:off x="6316517" y="4147569"/>
              <a:ext cx="182697" cy="1826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7DF19F1-D5D7-4D69-AD80-1AC6136931FE}"/>
                </a:ext>
              </a:extLst>
            </p:cNvPr>
            <p:cNvSpPr/>
            <p:nvPr/>
          </p:nvSpPr>
          <p:spPr>
            <a:xfrm>
              <a:off x="6477672" y="5010450"/>
              <a:ext cx="182697" cy="1826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907C9E-D82D-4570-8D56-67F2E106B7E1}"/>
                </a:ext>
              </a:extLst>
            </p:cNvPr>
            <p:cNvSpPr/>
            <p:nvPr/>
          </p:nvSpPr>
          <p:spPr>
            <a:xfrm>
              <a:off x="5602736" y="4390480"/>
              <a:ext cx="182697" cy="1826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0E8CFD0-4CB8-424B-90DE-851D6D0F0769}"/>
                </a:ext>
              </a:extLst>
            </p:cNvPr>
            <p:cNvSpPr/>
            <p:nvPr/>
          </p:nvSpPr>
          <p:spPr>
            <a:xfrm>
              <a:off x="5864918" y="2510892"/>
              <a:ext cx="266339" cy="26633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D671498-1A94-4AF4-8234-2BC4C51727B2}"/>
                </a:ext>
              </a:extLst>
            </p:cNvPr>
            <p:cNvSpPr/>
            <p:nvPr/>
          </p:nvSpPr>
          <p:spPr>
            <a:xfrm>
              <a:off x="6183347" y="1815923"/>
              <a:ext cx="266339" cy="26633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87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D514C-3BAE-456A-BCCA-9D9676AB4BFF}"/>
              </a:ext>
            </a:extLst>
          </p:cNvPr>
          <p:cNvGrpSpPr/>
          <p:nvPr/>
        </p:nvGrpSpPr>
        <p:grpSpPr>
          <a:xfrm>
            <a:off x="5142885" y="2197816"/>
            <a:ext cx="1906230" cy="2462368"/>
            <a:chOff x="3632558" y="1778000"/>
            <a:chExt cx="917217" cy="11848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893C33-9096-4398-9B72-083BA46190D2}"/>
                </a:ext>
              </a:extLst>
            </p:cNvPr>
            <p:cNvSpPr/>
            <p:nvPr/>
          </p:nvSpPr>
          <p:spPr>
            <a:xfrm>
              <a:off x="4037965" y="2860978"/>
              <a:ext cx="511810" cy="101835"/>
            </a:xfrm>
            <a:custGeom>
              <a:avLst/>
              <a:gdLst/>
              <a:ahLst/>
              <a:cxnLst/>
              <a:rect l="l" t="t" r="r" b="b"/>
              <a:pathLst>
                <a:path w="727398" h="101835">
                  <a:moveTo>
                    <a:pt x="0" y="0"/>
                  </a:moveTo>
                  <a:lnTo>
                    <a:pt x="727398" y="0"/>
                  </a:lnTo>
                  <a:lnTo>
                    <a:pt x="727398" y="101835"/>
                  </a:lnTo>
                  <a:lnTo>
                    <a:pt x="0" y="10183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86FC23B-2795-4E41-B4FC-087E86A9A209}"/>
                </a:ext>
              </a:extLst>
            </p:cNvPr>
            <p:cNvSpPr/>
            <p:nvPr/>
          </p:nvSpPr>
          <p:spPr>
            <a:xfrm>
              <a:off x="3632558" y="1778000"/>
              <a:ext cx="735955" cy="1172113"/>
            </a:xfrm>
            <a:custGeom>
              <a:avLst/>
              <a:gdLst/>
              <a:ahLst/>
              <a:cxnLst/>
              <a:rect l="l" t="t" r="r" b="b"/>
              <a:pathLst>
                <a:path w="735955" h="832656">
                  <a:moveTo>
                    <a:pt x="0" y="0"/>
                  </a:moveTo>
                  <a:lnTo>
                    <a:pt x="735955" y="412477"/>
                  </a:lnTo>
                  <a:lnTo>
                    <a:pt x="735955" y="462967"/>
                  </a:lnTo>
                  <a:lnTo>
                    <a:pt x="0" y="832656"/>
                  </a:lnTo>
                  <a:lnTo>
                    <a:pt x="0" y="705148"/>
                  </a:lnTo>
                  <a:lnTo>
                    <a:pt x="551111" y="438150"/>
                  </a:lnTo>
                  <a:lnTo>
                    <a:pt x="551111" y="433016"/>
                  </a:lnTo>
                  <a:lnTo>
                    <a:pt x="0" y="12836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950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Schütze</dc:creator>
  <cp:lastModifiedBy>Sebastian Schütze</cp:lastModifiedBy>
  <cp:revision>1</cp:revision>
  <dcterms:created xsi:type="dcterms:W3CDTF">2020-08-30T11:03:08Z</dcterms:created>
  <dcterms:modified xsi:type="dcterms:W3CDTF">2020-09-16T05:27:19Z</dcterms:modified>
</cp:coreProperties>
</file>