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403"/>
    <a:srgbClr val="8ED973"/>
    <a:srgbClr val="156082"/>
    <a:srgbClr val="F2CFEE"/>
    <a:srgbClr val="EA7131"/>
    <a:srgbClr val="7030A0"/>
    <a:srgbClr val="FBE4D7"/>
    <a:srgbClr val="C00000"/>
    <a:srgbClr val="FFC000"/>
    <a:srgbClr val="D86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67329"/>
  </p:normalViewPr>
  <p:slideViewPr>
    <p:cSldViewPr snapToGrid="0">
      <p:cViewPr>
        <p:scale>
          <a:sx n="126" d="100"/>
          <a:sy n="126" d="100"/>
        </p:scale>
        <p:origin x="2536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F8ABC-8ACC-8749-95C3-B70C48A1E71A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60739-E8BB-5546-B7BA-33BC85E4F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1143000"/>
            <a:ext cx="2244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FSM</a:t>
            </a:r>
          </a:p>
          <a:p>
            <a:r>
              <a:rPr lang="en-US" dirty="0"/>
              <a:t>ISM</a:t>
            </a:r>
          </a:p>
          <a:p>
            <a:r>
              <a:rPr lang="en-US" dirty="0"/>
              <a:t>NIC</a:t>
            </a:r>
          </a:p>
          <a:p>
            <a:r>
              <a:rPr lang="en-US" dirty="0"/>
              <a:t>NNIC</a:t>
            </a:r>
          </a:p>
          <a:p>
            <a:r>
              <a:rPr lang="en-US" dirty="0"/>
              <a:t>intronic</a:t>
            </a:r>
          </a:p>
          <a:p>
            <a:r>
              <a:rPr lang="en-US" dirty="0"/>
              <a:t>Antisense</a:t>
            </a:r>
          </a:p>
          <a:p>
            <a:r>
              <a:rPr lang="en-US" dirty="0"/>
              <a:t>Intergenic</a:t>
            </a:r>
          </a:p>
          <a:p>
            <a:r>
              <a:rPr lang="en-US" dirty="0"/>
              <a:t>genic</a:t>
            </a:r>
          </a:p>
          <a:p>
            <a:endParaRPr lang="en-US" dirty="0"/>
          </a:p>
          <a:p>
            <a:r>
              <a:rPr lang="en-US" dirty="0"/>
              <a:t>SE_FM</a:t>
            </a:r>
          </a:p>
          <a:p>
            <a:r>
              <a:rPr lang="en-US" dirty="0" err="1"/>
              <a:t>Se_IM</a:t>
            </a:r>
            <a:endParaRPr lang="en-US" dirty="0"/>
          </a:p>
          <a:p>
            <a:r>
              <a:rPr lang="en-US" dirty="0" err="1"/>
              <a:t>SE_intergenic</a:t>
            </a:r>
            <a:endParaRPr lang="en-US" dirty="0"/>
          </a:p>
          <a:p>
            <a:r>
              <a:rPr lang="en-US" dirty="0" err="1"/>
              <a:t>Se_intronic</a:t>
            </a:r>
            <a:endParaRPr lang="en-US" dirty="0"/>
          </a:p>
          <a:p>
            <a:r>
              <a:rPr lang="en-US" dirty="0" err="1"/>
              <a:t>Se_antisense</a:t>
            </a:r>
            <a:endParaRPr lang="en-US" dirty="0"/>
          </a:p>
          <a:p>
            <a:r>
              <a:rPr lang="en-US" dirty="0" err="1"/>
              <a:t>Se_genic</a:t>
            </a:r>
            <a:endParaRPr lang="en-US" dirty="0"/>
          </a:p>
          <a:p>
            <a:r>
              <a:rPr lang="en-US" dirty="0" err="1"/>
              <a:t>Se_intronic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60739-E8BB-5546-B7BA-33BC85E4F6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F2A66-4244-864B-960D-A877598354A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B7DBD-D18E-4040-8AA0-1BEF697C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A0F5E34-2DB4-5BBE-F907-E71E43E24C7F}"/>
              </a:ext>
            </a:extLst>
          </p:cNvPr>
          <p:cNvCxnSpPr/>
          <p:nvPr/>
        </p:nvCxnSpPr>
        <p:spPr>
          <a:xfrm flipV="1">
            <a:off x="2867608" y="2873366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AA093-7265-0F52-7A7B-0C2752719550}"/>
              </a:ext>
            </a:extLst>
          </p:cNvPr>
          <p:cNvCxnSpPr/>
          <p:nvPr/>
        </p:nvCxnSpPr>
        <p:spPr>
          <a:xfrm flipV="1">
            <a:off x="2847882" y="3786599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EE1062-EAA6-4A28-E004-E34D11806713}"/>
              </a:ext>
            </a:extLst>
          </p:cNvPr>
          <p:cNvCxnSpPr/>
          <p:nvPr/>
        </p:nvCxnSpPr>
        <p:spPr>
          <a:xfrm flipV="1">
            <a:off x="2847880" y="2412111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061E41-5B38-E35D-9827-682874144BC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866256" y="175069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055751-916E-1628-6137-5A232B2F9E8D}"/>
              </a:ext>
            </a:extLst>
          </p:cNvPr>
          <p:cNvSpPr/>
          <p:nvPr/>
        </p:nvSpPr>
        <p:spPr>
          <a:xfrm>
            <a:off x="2337031" y="128211"/>
            <a:ext cx="529225" cy="937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8AC67-602B-6F07-012B-24F7BADB629F}"/>
              </a:ext>
            </a:extLst>
          </p:cNvPr>
          <p:cNvSpPr/>
          <p:nvPr/>
        </p:nvSpPr>
        <p:spPr>
          <a:xfrm>
            <a:off x="3112494" y="128211"/>
            <a:ext cx="196622" cy="936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13D98-DEE3-F052-76D0-354D92DE7CA4}"/>
              </a:ext>
            </a:extLst>
          </p:cNvPr>
          <p:cNvSpPr/>
          <p:nvPr/>
        </p:nvSpPr>
        <p:spPr>
          <a:xfrm>
            <a:off x="3990861" y="128211"/>
            <a:ext cx="376705" cy="937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C7DE3-A06A-50B1-1B27-E7B30AE9B13B}"/>
              </a:ext>
            </a:extLst>
          </p:cNvPr>
          <p:cNvSpPr/>
          <p:nvPr/>
        </p:nvSpPr>
        <p:spPr>
          <a:xfrm>
            <a:off x="4564188" y="128210"/>
            <a:ext cx="529225" cy="937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0B16D-4555-63BC-C1B8-5A3DA66F6763}"/>
              </a:ext>
            </a:extLst>
          </p:cNvPr>
          <p:cNvSpPr/>
          <p:nvPr/>
        </p:nvSpPr>
        <p:spPr>
          <a:xfrm>
            <a:off x="5940542" y="128210"/>
            <a:ext cx="1159519" cy="937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ABC5-BC87-1105-29DC-67F3B5E39BB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303648" y="1406539"/>
            <a:ext cx="1260540" cy="2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661C6-F92E-ED40-DC61-151DD1A86384}"/>
              </a:ext>
            </a:extLst>
          </p:cNvPr>
          <p:cNvSpPr/>
          <p:nvPr/>
        </p:nvSpPr>
        <p:spPr>
          <a:xfrm>
            <a:off x="3174972" y="1359680"/>
            <a:ext cx="128676" cy="99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6509-3053-9291-9936-59A3B277546A}"/>
              </a:ext>
            </a:extLst>
          </p:cNvPr>
          <p:cNvSpPr/>
          <p:nvPr/>
        </p:nvSpPr>
        <p:spPr>
          <a:xfrm>
            <a:off x="3990861" y="1359681"/>
            <a:ext cx="376705" cy="937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BB31A-D020-D616-97C9-976F489970FF}"/>
              </a:ext>
            </a:extLst>
          </p:cNvPr>
          <p:cNvSpPr/>
          <p:nvPr/>
        </p:nvSpPr>
        <p:spPr>
          <a:xfrm>
            <a:off x="4564188" y="1359680"/>
            <a:ext cx="529225" cy="937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C3E93E-418B-9DC8-28BA-814FD5F0A993}"/>
              </a:ext>
            </a:extLst>
          </p:cNvPr>
          <p:cNvCxnSpPr>
            <a:cxnSpLocks/>
          </p:cNvCxnSpPr>
          <p:nvPr/>
        </p:nvCxnSpPr>
        <p:spPr>
          <a:xfrm flipV="1">
            <a:off x="2866256" y="2160363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CF879D1-663E-6B28-30E2-0327C8750970}"/>
              </a:ext>
            </a:extLst>
          </p:cNvPr>
          <p:cNvSpPr/>
          <p:nvPr/>
        </p:nvSpPr>
        <p:spPr>
          <a:xfrm>
            <a:off x="2337031" y="2107993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C55423-EF0F-BEFB-22DD-5AEB15DCBE62}"/>
              </a:ext>
            </a:extLst>
          </p:cNvPr>
          <p:cNvSpPr/>
          <p:nvPr/>
        </p:nvSpPr>
        <p:spPr>
          <a:xfrm>
            <a:off x="3112494" y="2107992"/>
            <a:ext cx="196622" cy="936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13560-6B8B-6A8E-E39B-2F564EB6EF67}"/>
              </a:ext>
            </a:extLst>
          </p:cNvPr>
          <p:cNvSpPr/>
          <p:nvPr/>
        </p:nvSpPr>
        <p:spPr>
          <a:xfrm>
            <a:off x="4564188" y="2107992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1A4266-642A-BB49-D971-7F2DE7213135}"/>
              </a:ext>
            </a:extLst>
          </p:cNvPr>
          <p:cNvCxnSpPr>
            <a:cxnSpLocks/>
          </p:cNvCxnSpPr>
          <p:nvPr/>
        </p:nvCxnSpPr>
        <p:spPr>
          <a:xfrm flipV="1">
            <a:off x="2866256" y="3345146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99EB66-8FF9-DAA7-124E-B700B88AA8B8}"/>
              </a:ext>
            </a:extLst>
          </p:cNvPr>
          <p:cNvSpPr/>
          <p:nvPr/>
        </p:nvSpPr>
        <p:spPr>
          <a:xfrm>
            <a:off x="2337031" y="3296891"/>
            <a:ext cx="52922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329931-7BA5-7725-2E17-7F3946BD18EA}"/>
              </a:ext>
            </a:extLst>
          </p:cNvPr>
          <p:cNvSpPr/>
          <p:nvPr/>
        </p:nvSpPr>
        <p:spPr>
          <a:xfrm>
            <a:off x="3112494" y="3296891"/>
            <a:ext cx="196622" cy="9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7CEFCE-D379-3E5B-9CDE-4E4CFA8B62E3}"/>
              </a:ext>
            </a:extLst>
          </p:cNvPr>
          <p:cNvSpPr/>
          <p:nvPr/>
        </p:nvSpPr>
        <p:spPr>
          <a:xfrm>
            <a:off x="4107274" y="3296888"/>
            <a:ext cx="260292" cy="937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B0C902-94FC-982F-C4D3-063AC4E04902}"/>
              </a:ext>
            </a:extLst>
          </p:cNvPr>
          <p:cNvSpPr/>
          <p:nvPr/>
        </p:nvSpPr>
        <p:spPr>
          <a:xfrm>
            <a:off x="4564188" y="3296890"/>
            <a:ext cx="52922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3AD519-FB46-CEE4-235D-E25A7BFAD3ED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2866256" y="3567929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376FD3-71E6-8380-056C-7FF250421699}"/>
              </a:ext>
            </a:extLst>
          </p:cNvPr>
          <p:cNvSpPr/>
          <p:nvPr/>
        </p:nvSpPr>
        <p:spPr>
          <a:xfrm>
            <a:off x="2337031" y="3521071"/>
            <a:ext cx="52922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91F778-2FCC-6488-0FCD-890567216A62}"/>
              </a:ext>
            </a:extLst>
          </p:cNvPr>
          <p:cNvSpPr/>
          <p:nvPr/>
        </p:nvSpPr>
        <p:spPr>
          <a:xfrm>
            <a:off x="3112494" y="3521071"/>
            <a:ext cx="196622" cy="9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00006-5EA0-33A9-ECAA-2B54339DA016}"/>
              </a:ext>
            </a:extLst>
          </p:cNvPr>
          <p:cNvSpPr/>
          <p:nvPr/>
        </p:nvSpPr>
        <p:spPr>
          <a:xfrm>
            <a:off x="3838341" y="3521071"/>
            <a:ext cx="529225" cy="936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6F200D-BD01-3704-4FD6-9EF00092F372}"/>
              </a:ext>
            </a:extLst>
          </p:cNvPr>
          <p:cNvSpPr/>
          <p:nvPr/>
        </p:nvSpPr>
        <p:spPr>
          <a:xfrm>
            <a:off x="4564188" y="3521070"/>
            <a:ext cx="52922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65DAE9-6A68-1E13-888C-F94D6DCE71EE}"/>
              </a:ext>
            </a:extLst>
          </p:cNvPr>
          <p:cNvSpPr/>
          <p:nvPr/>
        </p:nvSpPr>
        <p:spPr>
          <a:xfrm>
            <a:off x="2329682" y="3734230"/>
            <a:ext cx="52922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65437C-5831-0955-90C2-2E7408534807}"/>
              </a:ext>
            </a:extLst>
          </p:cNvPr>
          <p:cNvSpPr/>
          <p:nvPr/>
        </p:nvSpPr>
        <p:spPr>
          <a:xfrm>
            <a:off x="3105145" y="3734229"/>
            <a:ext cx="196622" cy="9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6073A4-C919-6743-6FEC-BCBE6C3821FE}"/>
              </a:ext>
            </a:extLst>
          </p:cNvPr>
          <p:cNvSpPr/>
          <p:nvPr/>
        </p:nvSpPr>
        <p:spPr>
          <a:xfrm>
            <a:off x="3983512" y="3734229"/>
            <a:ext cx="37670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3698AF-F50D-3CB3-42F1-23EA79D1EA80}"/>
              </a:ext>
            </a:extLst>
          </p:cNvPr>
          <p:cNvSpPr/>
          <p:nvPr/>
        </p:nvSpPr>
        <p:spPr>
          <a:xfrm>
            <a:off x="4556839" y="3734228"/>
            <a:ext cx="529225" cy="937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3930AE-FE20-756F-598E-7726164111B5}"/>
              </a:ext>
            </a:extLst>
          </p:cNvPr>
          <p:cNvSpPr/>
          <p:nvPr/>
        </p:nvSpPr>
        <p:spPr>
          <a:xfrm>
            <a:off x="3540652" y="3734228"/>
            <a:ext cx="196622" cy="936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EA15CA-4330-D5A5-5CFA-CCB720B9B73A}"/>
              </a:ext>
            </a:extLst>
          </p:cNvPr>
          <p:cNvSpPr/>
          <p:nvPr/>
        </p:nvSpPr>
        <p:spPr>
          <a:xfrm>
            <a:off x="2329682" y="2359242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D7DF47-FAE6-4D06-12C8-C9F878C5A100}"/>
              </a:ext>
            </a:extLst>
          </p:cNvPr>
          <p:cNvSpPr/>
          <p:nvPr/>
        </p:nvSpPr>
        <p:spPr>
          <a:xfrm>
            <a:off x="3983512" y="2359241"/>
            <a:ext cx="37670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3F5B90-40FC-9292-787F-5D6FF4A4584C}"/>
              </a:ext>
            </a:extLst>
          </p:cNvPr>
          <p:cNvSpPr/>
          <p:nvPr/>
        </p:nvSpPr>
        <p:spPr>
          <a:xfrm>
            <a:off x="4556839" y="2359240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3A1BD6-8E30-690A-9C19-80FCEF33B941}"/>
              </a:ext>
            </a:extLst>
          </p:cNvPr>
          <p:cNvSpPr/>
          <p:nvPr/>
        </p:nvSpPr>
        <p:spPr>
          <a:xfrm>
            <a:off x="2335232" y="2572400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8C62C5-0196-FC1F-1A96-D3B86F527E3E}"/>
              </a:ext>
            </a:extLst>
          </p:cNvPr>
          <p:cNvSpPr/>
          <p:nvPr/>
        </p:nvSpPr>
        <p:spPr>
          <a:xfrm>
            <a:off x="4562390" y="2572399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04E105-C918-95BB-74FF-391384004713}"/>
              </a:ext>
            </a:extLst>
          </p:cNvPr>
          <p:cNvCxnSpPr/>
          <p:nvPr/>
        </p:nvCxnSpPr>
        <p:spPr>
          <a:xfrm flipV="1">
            <a:off x="2853431" y="2625269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71C6E7-7850-394B-79A1-CF4DEEE75E5D}"/>
              </a:ext>
            </a:extLst>
          </p:cNvPr>
          <p:cNvCxnSpPr>
            <a:stCxn id="51" idx="3"/>
            <a:endCxn id="54" idx="1"/>
          </p:cNvCxnSpPr>
          <p:nvPr/>
        </p:nvCxnSpPr>
        <p:spPr>
          <a:xfrm flipV="1">
            <a:off x="2864420" y="664859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49AE247-D13D-7CBA-306E-512DBD4B22AE}"/>
              </a:ext>
            </a:extLst>
          </p:cNvPr>
          <p:cNvSpPr/>
          <p:nvPr/>
        </p:nvSpPr>
        <p:spPr>
          <a:xfrm>
            <a:off x="2335195" y="618001"/>
            <a:ext cx="529225" cy="937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AD26F6-FD0C-B5D9-B5A9-B24E879CD544}"/>
              </a:ext>
            </a:extLst>
          </p:cNvPr>
          <p:cNvSpPr/>
          <p:nvPr/>
        </p:nvSpPr>
        <p:spPr>
          <a:xfrm>
            <a:off x="3110657" y="618001"/>
            <a:ext cx="196622" cy="93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8E82BC-DBA3-AFD3-8E62-EF2134219CB5}"/>
              </a:ext>
            </a:extLst>
          </p:cNvPr>
          <p:cNvSpPr/>
          <p:nvPr/>
        </p:nvSpPr>
        <p:spPr>
          <a:xfrm>
            <a:off x="3989025" y="618001"/>
            <a:ext cx="376705" cy="937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BFF002-FF83-82BE-46B2-AB1AC8AD1433}"/>
              </a:ext>
            </a:extLst>
          </p:cNvPr>
          <p:cNvSpPr/>
          <p:nvPr/>
        </p:nvSpPr>
        <p:spPr>
          <a:xfrm>
            <a:off x="4562352" y="618000"/>
            <a:ext cx="529225" cy="937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0EDFE8-0369-660C-855F-DC79AAAE6D88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 flipV="1">
            <a:off x="2864420" y="964732"/>
            <a:ext cx="16979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1652B25-B49D-284C-C43F-8B607D587F05}"/>
              </a:ext>
            </a:extLst>
          </p:cNvPr>
          <p:cNvSpPr/>
          <p:nvPr/>
        </p:nvSpPr>
        <p:spPr>
          <a:xfrm>
            <a:off x="2711899" y="917912"/>
            <a:ext cx="152520" cy="93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E278A1-4D12-292D-B4F2-1D4A76EE416A}"/>
              </a:ext>
            </a:extLst>
          </p:cNvPr>
          <p:cNvSpPr/>
          <p:nvPr/>
        </p:nvSpPr>
        <p:spPr>
          <a:xfrm>
            <a:off x="3110657" y="917911"/>
            <a:ext cx="196622" cy="93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6829DB-965A-621B-3AC8-26D6AE5B7E11}"/>
              </a:ext>
            </a:extLst>
          </p:cNvPr>
          <p:cNvSpPr/>
          <p:nvPr/>
        </p:nvSpPr>
        <p:spPr>
          <a:xfrm>
            <a:off x="3989025" y="917911"/>
            <a:ext cx="376705" cy="937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0269F6-7AAA-B694-B959-4AC2BA36AB2F}"/>
              </a:ext>
            </a:extLst>
          </p:cNvPr>
          <p:cNvSpPr/>
          <p:nvPr/>
        </p:nvSpPr>
        <p:spPr>
          <a:xfrm>
            <a:off x="4562352" y="917911"/>
            <a:ext cx="988622" cy="936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85571E-B756-7B91-E67C-D5ACC948423A}"/>
              </a:ext>
            </a:extLst>
          </p:cNvPr>
          <p:cNvSpPr/>
          <p:nvPr/>
        </p:nvSpPr>
        <p:spPr>
          <a:xfrm>
            <a:off x="4062527" y="1563988"/>
            <a:ext cx="308670" cy="88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88952A-D401-9631-25B6-1939022384C8}"/>
              </a:ext>
            </a:extLst>
          </p:cNvPr>
          <p:cNvSpPr/>
          <p:nvPr/>
        </p:nvSpPr>
        <p:spPr>
          <a:xfrm>
            <a:off x="4567820" y="1563987"/>
            <a:ext cx="529225" cy="937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A7B756D-8D5E-E42C-D229-D039341AF3DE}"/>
              </a:ext>
            </a:extLst>
          </p:cNvPr>
          <p:cNvCxnSpPr>
            <a:cxnSpLocks/>
          </p:cNvCxnSpPr>
          <p:nvPr/>
        </p:nvCxnSpPr>
        <p:spPr>
          <a:xfrm>
            <a:off x="4371198" y="1605228"/>
            <a:ext cx="196622" cy="2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4A57628-0EAD-BE25-F231-11ABF0AD472D}"/>
              </a:ext>
            </a:extLst>
          </p:cNvPr>
          <p:cNvSpPr/>
          <p:nvPr/>
        </p:nvSpPr>
        <p:spPr>
          <a:xfrm>
            <a:off x="3416340" y="4021731"/>
            <a:ext cx="196623" cy="9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A878E2-8C39-DCCA-B0D6-787734F27F8B}"/>
              </a:ext>
            </a:extLst>
          </p:cNvPr>
          <p:cNvSpPr/>
          <p:nvPr/>
        </p:nvSpPr>
        <p:spPr>
          <a:xfrm>
            <a:off x="3737277" y="4027321"/>
            <a:ext cx="152520" cy="88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CC6B05-6CAA-1126-AECE-197102C3C1DA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612963" y="4068670"/>
            <a:ext cx="124314" cy="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90FB12B-A28C-AD6B-2634-49CC8EBB7521}"/>
              </a:ext>
            </a:extLst>
          </p:cNvPr>
          <p:cNvSpPr/>
          <p:nvPr/>
        </p:nvSpPr>
        <p:spPr>
          <a:xfrm>
            <a:off x="5282044" y="5046920"/>
            <a:ext cx="196623" cy="9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921F11-5D32-C996-3C58-50F288E6E064}"/>
              </a:ext>
            </a:extLst>
          </p:cNvPr>
          <p:cNvSpPr/>
          <p:nvPr/>
        </p:nvSpPr>
        <p:spPr>
          <a:xfrm>
            <a:off x="5602981" y="5052509"/>
            <a:ext cx="152520" cy="88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8D0DF2-8118-9AAA-290D-D5AEA1A3985D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5478667" y="5093859"/>
            <a:ext cx="124314" cy="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2F95D3FE-D2C0-0D1B-FC51-903C78EC54C7}"/>
              </a:ext>
            </a:extLst>
          </p:cNvPr>
          <p:cNvSpPr/>
          <p:nvPr/>
        </p:nvSpPr>
        <p:spPr>
          <a:xfrm>
            <a:off x="4769071" y="4853972"/>
            <a:ext cx="304133" cy="937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C3F5DF-F5E6-3480-8734-A11B9A98E5D6}"/>
              </a:ext>
            </a:extLst>
          </p:cNvPr>
          <p:cNvSpPr/>
          <p:nvPr/>
        </p:nvSpPr>
        <p:spPr>
          <a:xfrm>
            <a:off x="5398907" y="5230031"/>
            <a:ext cx="304133" cy="937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003766F-2495-BE6A-9659-215628EBA379}"/>
              </a:ext>
            </a:extLst>
          </p:cNvPr>
          <p:cNvSpPr/>
          <p:nvPr/>
        </p:nvSpPr>
        <p:spPr>
          <a:xfrm>
            <a:off x="6088978" y="5454612"/>
            <a:ext cx="997432" cy="93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CD6D26-3579-7120-7BA6-0B40B3E7EB6F}"/>
              </a:ext>
            </a:extLst>
          </p:cNvPr>
          <p:cNvSpPr/>
          <p:nvPr/>
        </p:nvSpPr>
        <p:spPr>
          <a:xfrm>
            <a:off x="6610929" y="5656745"/>
            <a:ext cx="453651" cy="9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F70650-CC8D-2000-9D94-8B15C5082A0A}"/>
              </a:ext>
            </a:extLst>
          </p:cNvPr>
          <p:cNvSpPr/>
          <p:nvPr/>
        </p:nvSpPr>
        <p:spPr>
          <a:xfrm>
            <a:off x="6419584" y="6713914"/>
            <a:ext cx="453651" cy="93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587C9C-B9EF-5500-7176-3B6062F11D03}"/>
              </a:ext>
            </a:extLst>
          </p:cNvPr>
          <p:cNvCxnSpPr>
            <a:cxnSpLocks/>
          </p:cNvCxnSpPr>
          <p:nvPr/>
        </p:nvCxnSpPr>
        <p:spPr>
          <a:xfrm flipH="1">
            <a:off x="332680" y="6392936"/>
            <a:ext cx="681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B46B36F-BB0B-0868-CD15-E80895AE08B1}"/>
              </a:ext>
            </a:extLst>
          </p:cNvPr>
          <p:cNvSpPr/>
          <p:nvPr/>
        </p:nvSpPr>
        <p:spPr>
          <a:xfrm>
            <a:off x="4170623" y="5941884"/>
            <a:ext cx="988622" cy="93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D5FEAE0-D996-2D18-B1DE-6C8288623C4D}"/>
              </a:ext>
            </a:extLst>
          </p:cNvPr>
          <p:cNvSpPr/>
          <p:nvPr/>
        </p:nvSpPr>
        <p:spPr>
          <a:xfrm>
            <a:off x="4532952" y="6886030"/>
            <a:ext cx="453651" cy="93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2A1924-37A5-BFC8-D054-7C23ABD1F306}"/>
              </a:ext>
            </a:extLst>
          </p:cNvPr>
          <p:cNvSpPr/>
          <p:nvPr/>
        </p:nvSpPr>
        <p:spPr>
          <a:xfrm>
            <a:off x="6321273" y="7009764"/>
            <a:ext cx="196623" cy="93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EF00B6-93E7-5F38-EFD3-F2EC8456E76A}"/>
              </a:ext>
            </a:extLst>
          </p:cNvPr>
          <p:cNvSpPr/>
          <p:nvPr/>
        </p:nvSpPr>
        <p:spPr>
          <a:xfrm>
            <a:off x="6642210" y="7015353"/>
            <a:ext cx="152520" cy="88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BE1204E-2447-9FEB-045B-0BE784740FE8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6517896" y="7056703"/>
            <a:ext cx="124314" cy="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98956FA-7F2A-4BA3-E84A-91AB5077FEA5}"/>
              </a:ext>
            </a:extLst>
          </p:cNvPr>
          <p:cNvSpPr/>
          <p:nvPr/>
        </p:nvSpPr>
        <p:spPr>
          <a:xfrm>
            <a:off x="4170623" y="7211979"/>
            <a:ext cx="196623" cy="93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1A86B5D-4B5A-72F3-849C-31CE94164743}"/>
              </a:ext>
            </a:extLst>
          </p:cNvPr>
          <p:cNvSpPr/>
          <p:nvPr/>
        </p:nvSpPr>
        <p:spPr>
          <a:xfrm>
            <a:off x="4491560" y="7217568"/>
            <a:ext cx="152520" cy="88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557C964-7563-DC4B-C8D3-8F07DB9E0BE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367246" y="7258918"/>
            <a:ext cx="124314" cy="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AB36F4F-A82F-F561-8441-D1627FB93324}"/>
              </a:ext>
            </a:extLst>
          </p:cNvPr>
          <p:cNvSpPr txBox="1"/>
          <p:nvPr/>
        </p:nvSpPr>
        <p:spPr>
          <a:xfrm>
            <a:off x="1043707" y="6035394"/>
            <a:ext cx="865047" cy="26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strand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F6B878-3E36-0CC2-5DCA-C7438F359AC7}"/>
              </a:ext>
            </a:extLst>
          </p:cNvPr>
          <p:cNvSpPr txBox="1"/>
          <p:nvPr/>
        </p:nvSpPr>
        <p:spPr>
          <a:xfrm>
            <a:off x="867918" y="6402053"/>
            <a:ext cx="1143072" cy="26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strand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F3E830F-3865-1CE0-F7FA-C4D51179D345}"/>
              </a:ext>
            </a:extLst>
          </p:cNvPr>
          <p:cNvSpPr txBox="1"/>
          <p:nvPr/>
        </p:nvSpPr>
        <p:spPr>
          <a:xfrm>
            <a:off x="332680" y="21142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Reference Isoforms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7A8C53-35DB-588A-A336-08886ACB7D7E}"/>
              </a:ext>
            </a:extLst>
          </p:cNvPr>
          <p:cNvSpPr txBox="1"/>
          <p:nvPr/>
        </p:nvSpPr>
        <p:spPr>
          <a:xfrm>
            <a:off x="103002" y="656954"/>
            <a:ext cx="2079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5B050"/>
                </a:solidFill>
              </a:rPr>
              <a:t>Full Splice Match (FSM)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5FBC183-1ACD-7622-01EA-3090980A13CB}"/>
              </a:ext>
            </a:extLst>
          </p:cNvPr>
          <p:cNvSpPr txBox="1"/>
          <p:nvPr/>
        </p:nvSpPr>
        <p:spPr>
          <a:xfrm>
            <a:off x="119802" y="1365875"/>
            <a:ext cx="271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D86ECC"/>
                </a:solidFill>
              </a:rPr>
              <a:t>Incomplete Splice Match (ISM)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B1F629-DF6E-0872-E026-F14E43B61EF7}"/>
              </a:ext>
            </a:extLst>
          </p:cNvPr>
          <p:cNvSpPr txBox="1"/>
          <p:nvPr/>
        </p:nvSpPr>
        <p:spPr>
          <a:xfrm>
            <a:off x="103002" y="2244889"/>
            <a:ext cx="1971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Novel In Catalog (NIC)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1A2F90-E0EC-FC6B-0381-A2CA61A925B8}"/>
              </a:ext>
            </a:extLst>
          </p:cNvPr>
          <p:cNvSpPr txBox="1"/>
          <p:nvPr/>
        </p:nvSpPr>
        <p:spPr>
          <a:xfrm>
            <a:off x="73826" y="3443094"/>
            <a:ext cx="230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Novel Not In Catalog (NIC)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89A27B3-B9D8-C296-D295-A676D4F85F8D}"/>
              </a:ext>
            </a:extLst>
          </p:cNvPr>
          <p:cNvSpPr txBox="1"/>
          <p:nvPr/>
        </p:nvSpPr>
        <p:spPr>
          <a:xfrm>
            <a:off x="2553859" y="3924656"/>
            <a:ext cx="822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BE4D7"/>
                </a:solidFill>
              </a:rPr>
              <a:t>Intronic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C1D8E72-E46D-CC74-D0F4-A57854D69E3B}"/>
              </a:ext>
            </a:extLst>
          </p:cNvPr>
          <p:cNvGrpSpPr/>
          <p:nvPr/>
        </p:nvGrpSpPr>
        <p:grpSpPr>
          <a:xfrm>
            <a:off x="3762318" y="4528585"/>
            <a:ext cx="1046888" cy="307777"/>
            <a:chOff x="3762318" y="3577609"/>
            <a:chExt cx="1046888" cy="30777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1E59D22-91E9-3B22-60AA-B7BA070B63DD}"/>
                </a:ext>
              </a:extLst>
            </p:cNvPr>
            <p:cNvSpPr/>
            <p:nvPr/>
          </p:nvSpPr>
          <p:spPr>
            <a:xfrm>
              <a:off x="4335749" y="3688971"/>
              <a:ext cx="196623" cy="9387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CAAA7C-B67C-A4A2-18E8-145DF7ABEF65}"/>
                </a:ext>
              </a:extLst>
            </p:cNvPr>
            <p:cNvSpPr/>
            <p:nvPr/>
          </p:nvSpPr>
          <p:spPr>
            <a:xfrm>
              <a:off x="4656686" y="3694560"/>
              <a:ext cx="152520" cy="8820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CACED7-DAE3-A746-A350-1550EBD2D7D4}"/>
                </a:ext>
              </a:extLst>
            </p:cNvPr>
            <p:cNvCxnSpPr>
              <a:cxnSpLocks/>
              <a:stCxn id="96" idx="3"/>
              <a:endCxn id="97" idx="1"/>
            </p:cNvCxnSpPr>
            <p:nvPr/>
          </p:nvCxnSpPr>
          <p:spPr>
            <a:xfrm>
              <a:off x="4532372" y="3735910"/>
              <a:ext cx="124314" cy="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EDA0532-AEDD-93B7-CDA3-E9B818035A46}"/>
                </a:ext>
              </a:extLst>
            </p:cNvPr>
            <p:cNvSpPr txBox="1"/>
            <p:nvPr/>
          </p:nvSpPr>
          <p:spPr>
            <a:xfrm>
              <a:off x="3762318" y="3577609"/>
              <a:ext cx="623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genic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0957E89-57EB-5425-DA8E-E10599181EE8}"/>
              </a:ext>
            </a:extLst>
          </p:cNvPr>
          <p:cNvSpPr txBox="1"/>
          <p:nvPr/>
        </p:nvSpPr>
        <p:spPr>
          <a:xfrm>
            <a:off x="3769765" y="4743894"/>
            <a:ext cx="1031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A7131"/>
                </a:solidFill>
              </a:rPr>
              <a:t> </a:t>
            </a:r>
            <a:r>
              <a:rPr lang="en-US" sz="1400" b="1" dirty="0" err="1">
                <a:solidFill>
                  <a:srgbClr val="EA7131"/>
                </a:solidFill>
              </a:rPr>
              <a:t>se_exonic</a:t>
            </a:r>
            <a:endParaRPr lang="en-US" sz="1400" b="1" dirty="0">
              <a:solidFill>
                <a:srgbClr val="EA713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B8A0D7-63EC-6AE0-680C-5642B1053D62}"/>
              </a:ext>
            </a:extLst>
          </p:cNvPr>
          <p:cNvSpPr txBox="1"/>
          <p:nvPr/>
        </p:nvSpPr>
        <p:spPr>
          <a:xfrm>
            <a:off x="4281759" y="4938657"/>
            <a:ext cx="1001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2CFEE"/>
                </a:solidFill>
              </a:rPr>
              <a:t>intergenic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263262-8414-CF09-2572-E248621BD599}"/>
              </a:ext>
            </a:extLst>
          </p:cNvPr>
          <p:cNvSpPr txBox="1"/>
          <p:nvPr/>
        </p:nvSpPr>
        <p:spPr>
          <a:xfrm>
            <a:off x="4193354" y="5123365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2CFEE"/>
                </a:solidFill>
              </a:rPr>
              <a:t>se_intergenic</a:t>
            </a:r>
            <a:endParaRPr lang="en-US" sz="1400" b="1" dirty="0">
              <a:solidFill>
                <a:srgbClr val="F2CFEE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37672B-A1F4-4048-B64D-EED02EB13760}"/>
              </a:ext>
            </a:extLst>
          </p:cNvPr>
          <p:cNvSpPr txBox="1"/>
          <p:nvPr/>
        </p:nvSpPr>
        <p:spPr>
          <a:xfrm>
            <a:off x="4193354" y="5351384"/>
            <a:ext cx="194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56082"/>
                </a:solidFill>
              </a:rPr>
              <a:t> se full match (</a:t>
            </a:r>
            <a:r>
              <a:rPr lang="en-US" sz="1400" b="1" dirty="0" err="1">
                <a:solidFill>
                  <a:srgbClr val="156082"/>
                </a:solidFill>
              </a:rPr>
              <a:t>se_FM</a:t>
            </a:r>
            <a:r>
              <a:rPr lang="en-US" sz="1400" b="1" dirty="0">
                <a:solidFill>
                  <a:srgbClr val="156082"/>
                </a:solidFill>
              </a:rPr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F4C4F0C-45A9-2871-5AA0-931DD6726674}"/>
              </a:ext>
            </a:extLst>
          </p:cNvPr>
          <p:cNvSpPr txBox="1"/>
          <p:nvPr/>
        </p:nvSpPr>
        <p:spPr>
          <a:xfrm>
            <a:off x="4104796" y="5558855"/>
            <a:ext cx="2607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56082"/>
                </a:solidFill>
              </a:rPr>
              <a:t> se incomplete match (</a:t>
            </a:r>
            <a:r>
              <a:rPr lang="en-US" sz="1400" b="1" dirty="0" err="1">
                <a:solidFill>
                  <a:srgbClr val="156082"/>
                </a:solidFill>
              </a:rPr>
              <a:t>se_IM</a:t>
            </a:r>
            <a:r>
              <a:rPr lang="en-US" sz="1400" b="1" dirty="0">
                <a:solidFill>
                  <a:srgbClr val="156082"/>
                </a:solidFill>
              </a:rPr>
              <a:t>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0043385-CF4B-B85B-72D0-B25035D4A38F}"/>
              </a:ext>
            </a:extLst>
          </p:cNvPr>
          <p:cNvSpPr txBox="1"/>
          <p:nvPr/>
        </p:nvSpPr>
        <p:spPr>
          <a:xfrm>
            <a:off x="3284717" y="5829301"/>
            <a:ext cx="90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ED973"/>
                </a:solidFill>
              </a:rPr>
              <a:t> </a:t>
            </a:r>
            <a:r>
              <a:rPr lang="en-US" sz="1400" dirty="0" err="1">
                <a:solidFill>
                  <a:srgbClr val="8ED973"/>
                </a:solidFill>
              </a:rPr>
              <a:t>se_genic</a:t>
            </a:r>
            <a:endParaRPr lang="en-US" sz="1400" dirty="0">
              <a:solidFill>
                <a:srgbClr val="8ED973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17295B-DECD-0DB0-E8E6-196C204A7E56}"/>
              </a:ext>
            </a:extLst>
          </p:cNvPr>
          <p:cNvSpPr txBox="1"/>
          <p:nvPr/>
        </p:nvSpPr>
        <p:spPr>
          <a:xfrm>
            <a:off x="3272449" y="6783624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se_antisense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4933825-EC56-9BB1-6B14-D9D5AB4BC7E4}"/>
              </a:ext>
            </a:extLst>
          </p:cNvPr>
          <p:cNvSpPr txBox="1"/>
          <p:nvPr/>
        </p:nvSpPr>
        <p:spPr>
          <a:xfrm>
            <a:off x="5175333" y="6587075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se_antisense</a:t>
            </a:r>
            <a:endParaRPr lang="en-US" sz="14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F417BFB-2A2A-77D9-36E9-489969A9BCF2}"/>
              </a:ext>
            </a:extLst>
          </p:cNvPr>
          <p:cNvSpPr txBox="1"/>
          <p:nvPr/>
        </p:nvSpPr>
        <p:spPr>
          <a:xfrm>
            <a:off x="5413436" y="690378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antisense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91EABA8-3997-CBCD-1FDF-08A3BDA60BD4}"/>
              </a:ext>
            </a:extLst>
          </p:cNvPr>
          <p:cNvSpPr txBox="1"/>
          <p:nvPr/>
        </p:nvSpPr>
        <p:spPr>
          <a:xfrm>
            <a:off x="3259638" y="710148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antisense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E5314ED-1E90-3745-E466-082A10BD9CB5}"/>
              </a:ext>
            </a:extLst>
          </p:cNvPr>
          <p:cNvSpPr txBox="1"/>
          <p:nvPr/>
        </p:nvSpPr>
        <p:spPr>
          <a:xfrm>
            <a:off x="3983512" y="3097436"/>
            <a:ext cx="3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00403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165C909-5EF9-30AB-B3CD-FDF70141E703}"/>
              </a:ext>
            </a:extLst>
          </p:cNvPr>
          <p:cNvSpPr txBox="1"/>
          <p:nvPr/>
        </p:nvSpPr>
        <p:spPr>
          <a:xfrm>
            <a:off x="3685969" y="3329663"/>
            <a:ext cx="3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00403"/>
                </a:solidFill>
              </a:rPr>
              <a:t>*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3895CE-DF7C-2FFE-4F12-1E727F87C292}"/>
              </a:ext>
            </a:extLst>
          </p:cNvPr>
          <p:cNvSpPr txBox="1"/>
          <p:nvPr/>
        </p:nvSpPr>
        <p:spPr>
          <a:xfrm>
            <a:off x="3598888" y="3554633"/>
            <a:ext cx="3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00403"/>
                </a:solidFill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5EA1B79-7199-131A-DF15-78085FCCFC81}"/>
              </a:ext>
            </a:extLst>
          </p:cNvPr>
          <p:cNvSpPr txBox="1"/>
          <p:nvPr/>
        </p:nvSpPr>
        <p:spPr>
          <a:xfrm>
            <a:off x="3395688" y="3561892"/>
            <a:ext cx="30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00403"/>
                </a:solidFill>
              </a:rPr>
              <a:t>*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9F6AA0-030D-DA86-3F6E-33007B4D241F}"/>
              </a:ext>
            </a:extLst>
          </p:cNvPr>
          <p:cNvSpPr/>
          <p:nvPr/>
        </p:nvSpPr>
        <p:spPr>
          <a:xfrm>
            <a:off x="3378987" y="4193167"/>
            <a:ext cx="450209" cy="91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D2EFF8-1B8E-45AB-39DD-AB8602075D3E}"/>
              </a:ext>
            </a:extLst>
          </p:cNvPr>
          <p:cNvSpPr txBox="1"/>
          <p:nvPr/>
        </p:nvSpPr>
        <p:spPr>
          <a:xfrm>
            <a:off x="2269993" y="408244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BE4D7"/>
                </a:solidFill>
              </a:rPr>
              <a:t> </a:t>
            </a:r>
            <a:r>
              <a:rPr lang="en-US" sz="1400" b="1" dirty="0" err="1">
                <a:solidFill>
                  <a:srgbClr val="FBE4D7"/>
                </a:solidFill>
              </a:rPr>
              <a:t>se_intronic</a:t>
            </a:r>
            <a:endParaRPr lang="en-US" sz="1400" b="1" dirty="0">
              <a:solidFill>
                <a:srgbClr val="FBE4D7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B2E8208-F25B-D2C5-8FEA-658BDA749E25}"/>
              </a:ext>
            </a:extLst>
          </p:cNvPr>
          <p:cNvCxnSpPr>
            <a:cxnSpLocks/>
          </p:cNvCxnSpPr>
          <p:nvPr/>
        </p:nvCxnSpPr>
        <p:spPr>
          <a:xfrm>
            <a:off x="4566950" y="0"/>
            <a:ext cx="0" cy="640205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5890FFA-7C81-AA9D-0EB3-C6DCE903DB59}"/>
              </a:ext>
            </a:extLst>
          </p:cNvPr>
          <p:cNvCxnSpPr>
            <a:cxnSpLocks/>
          </p:cNvCxnSpPr>
          <p:nvPr/>
        </p:nvCxnSpPr>
        <p:spPr>
          <a:xfrm>
            <a:off x="4373569" y="0"/>
            <a:ext cx="0" cy="640205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F6626A6-3168-060E-E00A-C042FCBE16CA}"/>
              </a:ext>
            </a:extLst>
          </p:cNvPr>
          <p:cNvCxnSpPr>
            <a:cxnSpLocks/>
          </p:cNvCxnSpPr>
          <p:nvPr/>
        </p:nvCxnSpPr>
        <p:spPr>
          <a:xfrm>
            <a:off x="3978424" y="0"/>
            <a:ext cx="5088" cy="640205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58A0554-42FB-C8DD-C095-C694B592BB07}"/>
              </a:ext>
            </a:extLst>
          </p:cNvPr>
          <p:cNvCxnSpPr>
            <a:cxnSpLocks/>
          </p:cNvCxnSpPr>
          <p:nvPr/>
        </p:nvCxnSpPr>
        <p:spPr>
          <a:xfrm>
            <a:off x="3309218" y="0"/>
            <a:ext cx="0" cy="640205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F4323D-5098-4767-0641-23A3829EBE32}"/>
              </a:ext>
            </a:extLst>
          </p:cNvPr>
          <p:cNvCxnSpPr>
            <a:cxnSpLocks/>
          </p:cNvCxnSpPr>
          <p:nvPr/>
        </p:nvCxnSpPr>
        <p:spPr>
          <a:xfrm>
            <a:off x="3116679" y="-1444"/>
            <a:ext cx="0" cy="6403497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159AA81-67EB-2C32-12F0-8C6AEAF96A7E}"/>
              </a:ext>
            </a:extLst>
          </p:cNvPr>
          <p:cNvCxnSpPr>
            <a:cxnSpLocks/>
          </p:cNvCxnSpPr>
          <p:nvPr/>
        </p:nvCxnSpPr>
        <p:spPr>
          <a:xfrm>
            <a:off x="2868971" y="0"/>
            <a:ext cx="0" cy="640205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54CC221-2A2F-1CFD-7BF6-03FB727088A6}"/>
              </a:ext>
            </a:extLst>
          </p:cNvPr>
          <p:cNvGrpSpPr/>
          <p:nvPr/>
        </p:nvGrpSpPr>
        <p:grpSpPr>
          <a:xfrm>
            <a:off x="5896140" y="4520723"/>
            <a:ext cx="1046888" cy="307777"/>
            <a:chOff x="3762318" y="3577609"/>
            <a:chExt cx="1046888" cy="307777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9A7B33F-A4A7-2074-C5C0-C1E2B805DD10}"/>
                </a:ext>
              </a:extLst>
            </p:cNvPr>
            <p:cNvSpPr/>
            <p:nvPr/>
          </p:nvSpPr>
          <p:spPr>
            <a:xfrm>
              <a:off x="4335749" y="3688971"/>
              <a:ext cx="196623" cy="9387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77F8649-FA6B-2B1F-DB8E-E5F498BBD4FF}"/>
                </a:ext>
              </a:extLst>
            </p:cNvPr>
            <p:cNvSpPr/>
            <p:nvPr/>
          </p:nvSpPr>
          <p:spPr>
            <a:xfrm>
              <a:off x="4656686" y="3694560"/>
              <a:ext cx="152520" cy="8820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F6E83F5-B658-0C32-3C39-74EFB28EB5DF}"/>
                </a:ext>
              </a:extLst>
            </p:cNvPr>
            <p:cNvCxnSpPr>
              <a:cxnSpLocks/>
              <a:stCxn id="139" idx="3"/>
              <a:endCxn id="140" idx="1"/>
            </p:cNvCxnSpPr>
            <p:nvPr/>
          </p:nvCxnSpPr>
          <p:spPr>
            <a:xfrm>
              <a:off x="4532372" y="3735910"/>
              <a:ext cx="124314" cy="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D57BB7-424A-26D7-1CF7-404169205851}"/>
                </a:ext>
              </a:extLst>
            </p:cNvPr>
            <p:cNvSpPr txBox="1"/>
            <p:nvPr/>
          </p:nvSpPr>
          <p:spPr>
            <a:xfrm>
              <a:off x="3762318" y="3577609"/>
              <a:ext cx="623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genic</a:t>
              </a: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339F150-927E-0657-BD6D-412C55826951}"/>
              </a:ext>
            </a:extLst>
          </p:cNvPr>
          <p:cNvSpPr/>
          <p:nvPr/>
        </p:nvSpPr>
        <p:spPr>
          <a:xfrm>
            <a:off x="3456997" y="7472671"/>
            <a:ext cx="453651" cy="937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18A3D18-404A-5ED8-5A20-BFEE08EDC696}"/>
              </a:ext>
            </a:extLst>
          </p:cNvPr>
          <p:cNvSpPr txBox="1"/>
          <p:nvPr/>
        </p:nvSpPr>
        <p:spPr>
          <a:xfrm>
            <a:off x="2196494" y="7370265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se_antisense</a:t>
            </a:r>
            <a:endParaRPr lang="en-US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4747ED3-3F4B-8550-6E6A-0F52B0ED7E7E}"/>
              </a:ext>
            </a:extLst>
          </p:cNvPr>
          <p:cNvSpPr/>
          <p:nvPr/>
        </p:nvSpPr>
        <p:spPr>
          <a:xfrm>
            <a:off x="3453438" y="7704285"/>
            <a:ext cx="196623" cy="93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FD3C21C-ABE4-4F5E-75EC-9837F09B1EE8}"/>
              </a:ext>
            </a:extLst>
          </p:cNvPr>
          <p:cNvSpPr/>
          <p:nvPr/>
        </p:nvSpPr>
        <p:spPr>
          <a:xfrm>
            <a:off x="3774375" y="7709874"/>
            <a:ext cx="152520" cy="88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064B9C-EEFC-17E7-C1C4-0A091DC93D10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3650061" y="7751224"/>
            <a:ext cx="124314" cy="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4F7967B-80E2-4D8B-B9DB-8942DF9B8642}"/>
              </a:ext>
            </a:extLst>
          </p:cNvPr>
          <p:cNvSpPr txBox="1"/>
          <p:nvPr/>
        </p:nvSpPr>
        <p:spPr>
          <a:xfrm>
            <a:off x="2542453" y="759378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antisense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1301EA-A5A7-9B41-039E-30CD450D2D0D}"/>
              </a:ext>
            </a:extLst>
          </p:cNvPr>
          <p:cNvSpPr/>
          <p:nvPr/>
        </p:nvSpPr>
        <p:spPr>
          <a:xfrm>
            <a:off x="2343857" y="2819987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DF5B474-31C9-3991-9E8D-F670991ABCD5}"/>
              </a:ext>
            </a:extLst>
          </p:cNvPr>
          <p:cNvSpPr/>
          <p:nvPr/>
        </p:nvSpPr>
        <p:spPr>
          <a:xfrm>
            <a:off x="3105146" y="2829411"/>
            <a:ext cx="1262100" cy="914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949EFAF-0B7D-F81E-1A88-ACB8BFB406F5}"/>
              </a:ext>
            </a:extLst>
          </p:cNvPr>
          <p:cNvSpPr/>
          <p:nvPr/>
        </p:nvSpPr>
        <p:spPr>
          <a:xfrm>
            <a:off x="4571014" y="2819985"/>
            <a:ext cx="529225" cy="93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117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Haas</dc:creator>
  <cp:lastModifiedBy>Brian Haas</cp:lastModifiedBy>
  <cp:revision>27</cp:revision>
  <dcterms:created xsi:type="dcterms:W3CDTF">2025-05-28T20:50:50Z</dcterms:created>
  <dcterms:modified xsi:type="dcterms:W3CDTF">2025-06-04T11:40:53Z</dcterms:modified>
</cp:coreProperties>
</file>