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058" r:id="rId2"/>
    <p:sldId id="2074" r:id="rId3"/>
    <p:sldId id="2075" r:id="rId4"/>
    <p:sldId id="2076" r:id="rId5"/>
    <p:sldId id="2046" r:id="rId6"/>
    <p:sldId id="2077" r:id="rId7"/>
    <p:sldId id="202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33" userDrawn="1">
          <p15:clr>
            <a:srgbClr val="A4A3A4"/>
          </p15:clr>
        </p15:guide>
        <p15:guide id="3" pos="4316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97" userDrawn="1">
          <p15:clr>
            <a:srgbClr val="A4A3A4"/>
          </p15:clr>
        </p15:guide>
        <p15:guide id="7" pos="5518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347" userDrawn="1">
          <p15:clr>
            <a:srgbClr val="A4A3A4"/>
          </p15:clr>
        </p15:guide>
        <p15:guide id="10" orient="horz" pos="34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8"/>
    <a:srgbClr val="F3F3F3"/>
    <a:srgbClr val="B4B4B5"/>
    <a:srgbClr val="B3B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9"/>
    <p:restoredTop sz="95439"/>
  </p:normalViewPr>
  <p:slideViewPr>
    <p:cSldViewPr snapToGrid="0" snapToObjects="1" showGuides="1">
      <p:cViewPr varScale="1">
        <p:scale>
          <a:sx n="59" d="100"/>
          <a:sy n="59" d="100"/>
        </p:scale>
        <p:origin x="1248" y="52"/>
      </p:cViewPr>
      <p:guideLst>
        <p:guide orient="horz" pos="2160"/>
        <p:guide pos="7333"/>
        <p:guide pos="4316"/>
        <p:guide pos="3840"/>
        <p:guide orient="horz" pos="346"/>
        <p:guide orient="horz" pos="3997"/>
        <p:guide pos="5518"/>
        <p:guide pos="2139"/>
        <p:guide pos="347"/>
        <p:guide orient="horz" pos="34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34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nagarro-my.sharepoint.com/personal/methusha_thuraisingam_nagarro_com/Documents/Spark%20VS%20MapRedu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nagarro-my.sharepoint.com/personal/methusha_thuraisingam_nagarro_com/Documents/Spark%20VS%20MapRedu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nagarro-my.sharepoint.com/personal/methusha_thuraisingam_nagarro_com/Documents/Spark%20VS%20MapRedu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nagarro-my.sharepoint.com/personal/methusha_thuraisingam_nagarro_com/Documents/Spark%20VS%20MapReduc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nagarro-my.sharepoint.com/personal/methusha_thuraisingam_nagarro_com/Documents/Spark%20VS%20MapReduc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nagarro-my.sharepoint.com/personal/methusha_thuraisingam_nagarro_com/Documents/Spark%20VS%20MapReduc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Carrier Delay Hadoop</a:t>
            </a:r>
            <a:r>
              <a:rPr lang="en-US" sz="1600" b="1" baseline="0"/>
              <a:t> VS Spark</a:t>
            </a:r>
            <a:endParaRPr lang="en-US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'carrier delay'!$B$1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'carrier delay'!$B$2:$B$6</c:f>
              <c:numCache>
                <c:formatCode>General</c:formatCode>
                <c:ptCount val="5"/>
                <c:pt idx="0">
                  <c:v>13.871</c:v>
                </c:pt>
                <c:pt idx="1">
                  <c:v>7.9779999999999998</c:v>
                </c:pt>
                <c:pt idx="2">
                  <c:v>7.6539999999999999</c:v>
                </c:pt>
                <c:pt idx="3">
                  <c:v>1.605</c:v>
                </c:pt>
                <c:pt idx="4">
                  <c:v>7.0750000000000002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1B-4315-B276-D7C10A390978}"/>
            </c:ext>
          </c:extLst>
        </c:ser>
        <c:ser>
          <c:idx val="1"/>
          <c:order val="1"/>
          <c:tx>
            <c:strRef>
              <c:f>'carrier delay'!$C$1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'carrier delay'!$C$2:$C$6</c:f>
              <c:numCache>
                <c:formatCode>General</c:formatCode>
                <c:ptCount val="5"/>
                <c:pt idx="0">
                  <c:v>16.937999999999999</c:v>
                </c:pt>
                <c:pt idx="1">
                  <c:v>1.331</c:v>
                </c:pt>
                <c:pt idx="2">
                  <c:v>1.0489999999999999</c:v>
                </c:pt>
                <c:pt idx="3">
                  <c:v>0.93300000000000005</c:v>
                </c:pt>
                <c:pt idx="4">
                  <c:v>0.91800000000000004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1B-4315-B276-D7C10A3909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1547136"/>
        <c:axId val="681548448"/>
      </c:barChart>
      <c:catAx>
        <c:axId val="681547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Number of 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548448"/>
        <c:crosses val="autoZero"/>
        <c:auto val="1"/>
        <c:lblAlgn val="ctr"/>
        <c:lblOffset val="100"/>
        <c:noMultiLvlLbl val="0"/>
      </c:catAx>
      <c:valAx>
        <c:axId val="68154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Running</a:t>
                </a:r>
                <a:r>
                  <a:rPr lang="en-US" sz="1400" b="1" baseline="0"/>
                  <a:t> Time (s)</a:t>
                </a:r>
                <a:endParaRPr 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54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NAS Delay Hadoop VS Spark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'NAS delay'!$B$1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'NAS delay'!$B$2:$B$6</c:f>
              <c:numCache>
                <c:formatCode>General</c:formatCode>
                <c:ptCount val="5"/>
                <c:pt idx="0">
                  <c:v>14.925000000000001</c:v>
                </c:pt>
                <c:pt idx="1">
                  <c:v>2.105</c:v>
                </c:pt>
                <c:pt idx="2">
                  <c:v>1.4830000000000001</c:v>
                </c:pt>
                <c:pt idx="3">
                  <c:v>1.069</c:v>
                </c:pt>
                <c:pt idx="4">
                  <c:v>7.84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19-425C-9C65-095877919753}"/>
            </c:ext>
          </c:extLst>
        </c:ser>
        <c:ser>
          <c:idx val="1"/>
          <c:order val="1"/>
          <c:tx>
            <c:strRef>
              <c:f>'NAS delay'!$C$1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'NAS delay'!$C$2:$C$6</c:f>
              <c:numCache>
                <c:formatCode>General</c:formatCode>
                <c:ptCount val="5"/>
                <c:pt idx="0">
                  <c:v>12.606</c:v>
                </c:pt>
                <c:pt idx="1">
                  <c:v>0.83499999999999996</c:v>
                </c:pt>
                <c:pt idx="2">
                  <c:v>0.71</c:v>
                </c:pt>
                <c:pt idx="3">
                  <c:v>0.78</c:v>
                </c:pt>
                <c:pt idx="4">
                  <c:v>0.58899999999999997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19-425C-9C65-0958779197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5161928"/>
        <c:axId val="875163240"/>
      </c:barChart>
      <c:catAx>
        <c:axId val="875161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Number of 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163240"/>
        <c:crosses val="autoZero"/>
        <c:auto val="1"/>
        <c:lblAlgn val="ctr"/>
        <c:lblOffset val="100"/>
        <c:noMultiLvlLbl val="0"/>
      </c:catAx>
      <c:valAx>
        <c:axId val="875163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Running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161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Weather Delay Hadoop VS Spark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'Weather delay'!$B$1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'Weather delay'!$B$2:$B$6</c:f>
              <c:numCache>
                <c:formatCode>General</c:formatCode>
                <c:ptCount val="5"/>
                <c:pt idx="0">
                  <c:v>7.3689999999999998</c:v>
                </c:pt>
                <c:pt idx="1">
                  <c:v>1.25</c:v>
                </c:pt>
                <c:pt idx="2">
                  <c:v>1.4990000000000001</c:v>
                </c:pt>
                <c:pt idx="3">
                  <c:v>0.97599999999999998</c:v>
                </c:pt>
                <c:pt idx="4">
                  <c:v>1.357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03-43CF-B4AF-4FF25C3EDB6C}"/>
            </c:ext>
          </c:extLst>
        </c:ser>
        <c:ser>
          <c:idx val="1"/>
          <c:order val="1"/>
          <c:tx>
            <c:strRef>
              <c:f>'Weather delay'!$C$1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'Weather delay'!$C$2:$C$6</c:f>
              <c:numCache>
                <c:formatCode>General</c:formatCode>
                <c:ptCount val="5"/>
                <c:pt idx="0">
                  <c:v>12.587999999999999</c:v>
                </c:pt>
                <c:pt idx="1">
                  <c:v>0.92900000000000005</c:v>
                </c:pt>
                <c:pt idx="2">
                  <c:v>0.626</c:v>
                </c:pt>
                <c:pt idx="3">
                  <c:v>0.78700000000000003</c:v>
                </c:pt>
                <c:pt idx="4">
                  <c:v>0.56699999999999995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03-43CF-B4AF-4FF25C3ED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3870696"/>
        <c:axId val="783879224"/>
      </c:barChart>
      <c:catAx>
        <c:axId val="783870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Number of 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3879224"/>
        <c:crosses val="autoZero"/>
        <c:auto val="1"/>
        <c:lblAlgn val="ctr"/>
        <c:lblOffset val="100"/>
        <c:noMultiLvlLbl val="0"/>
      </c:catAx>
      <c:valAx>
        <c:axId val="783879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Running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3870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Late Aircraft Delay Hadoop VS Spark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'late aircraft delay'!$B$1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'late aircraft delay'!$B$2:$B$6</c:f>
              <c:numCache>
                <c:formatCode>General</c:formatCode>
                <c:ptCount val="5"/>
                <c:pt idx="0">
                  <c:v>7.4909999999999997</c:v>
                </c:pt>
                <c:pt idx="1">
                  <c:v>8.7230000000000008</c:v>
                </c:pt>
                <c:pt idx="2">
                  <c:v>1.2829999999999999</c:v>
                </c:pt>
                <c:pt idx="3">
                  <c:v>1.0760000000000001</c:v>
                </c:pt>
                <c:pt idx="4">
                  <c:v>1.6719999999999999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19-4015-81C5-A80CCB64D12C}"/>
            </c:ext>
          </c:extLst>
        </c:ser>
        <c:ser>
          <c:idx val="1"/>
          <c:order val="1"/>
          <c:tx>
            <c:strRef>
              <c:f>'late aircraft delay'!$C$1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'late aircraft delay'!$C$2:$C$6</c:f>
              <c:numCache>
                <c:formatCode>General</c:formatCode>
                <c:ptCount val="5"/>
                <c:pt idx="0">
                  <c:v>12.243</c:v>
                </c:pt>
                <c:pt idx="1">
                  <c:v>0.83499999999999996</c:v>
                </c:pt>
                <c:pt idx="2">
                  <c:v>0.84399999999999997</c:v>
                </c:pt>
                <c:pt idx="3">
                  <c:v>0.88500000000000001</c:v>
                </c:pt>
                <c:pt idx="4">
                  <c:v>0.58599999999999997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19-4015-81C5-A80CCB64D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8366104"/>
        <c:axId val="778364136"/>
      </c:barChart>
      <c:catAx>
        <c:axId val="778366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Number of 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364136"/>
        <c:crosses val="autoZero"/>
        <c:auto val="1"/>
        <c:lblAlgn val="ctr"/>
        <c:lblOffset val="100"/>
        <c:noMultiLvlLbl val="0"/>
      </c:catAx>
      <c:valAx>
        <c:axId val="778364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Running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366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Security Delay Hadoop VS Spark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'security delay'!$B$1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'security delay'!$B$2:$B$6</c:f>
              <c:numCache>
                <c:formatCode>General</c:formatCode>
                <c:ptCount val="5"/>
                <c:pt idx="0">
                  <c:v>7.8129999999999997</c:v>
                </c:pt>
                <c:pt idx="1">
                  <c:v>1.337</c:v>
                </c:pt>
                <c:pt idx="2">
                  <c:v>1.07</c:v>
                </c:pt>
                <c:pt idx="3">
                  <c:v>1.0289999999999999</c:v>
                </c:pt>
                <c:pt idx="4">
                  <c:v>0.995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E5-4D53-BBCB-B0F3CB81E146}"/>
            </c:ext>
          </c:extLst>
        </c:ser>
        <c:ser>
          <c:idx val="1"/>
          <c:order val="1"/>
          <c:tx>
            <c:strRef>
              <c:f>'security delay'!$C$1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'security delay'!$C$2:$C$6</c:f>
              <c:numCache>
                <c:formatCode>General</c:formatCode>
                <c:ptCount val="5"/>
                <c:pt idx="0">
                  <c:v>13.002000000000001</c:v>
                </c:pt>
                <c:pt idx="1">
                  <c:v>1.0549999999999999</c:v>
                </c:pt>
                <c:pt idx="2">
                  <c:v>1.0860000000000001</c:v>
                </c:pt>
                <c:pt idx="3">
                  <c:v>0.69199999999999995</c:v>
                </c:pt>
                <c:pt idx="4">
                  <c:v>0.61299999999999999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E5-4D53-BBCB-B0F3CB81E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8063704"/>
        <c:axId val="788066328"/>
      </c:barChart>
      <c:catAx>
        <c:axId val="788063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Number of 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066328"/>
        <c:crosses val="autoZero"/>
        <c:auto val="1"/>
        <c:lblAlgn val="ctr"/>
        <c:lblOffset val="100"/>
        <c:noMultiLvlLbl val="0"/>
      </c:catAx>
      <c:valAx>
        <c:axId val="788066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Running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063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Time Taken by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Average!$B$1</c:f>
              <c:strCache>
                <c:ptCount val="1"/>
                <c:pt idx="0">
                  <c:v>HiveQL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Average!$A$2:$A$6</c:f>
              <c:strCache>
                <c:ptCount val="5"/>
                <c:pt idx="0">
                  <c:v>Carrier delay query</c:v>
                </c:pt>
                <c:pt idx="1">
                  <c:v>NAS dealy query</c:v>
                </c:pt>
                <c:pt idx="2">
                  <c:v>Weather delay query</c:v>
                </c:pt>
                <c:pt idx="3">
                  <c:v>Late aircraft delay query</c:v>
                </c:pt>
                <c:pt idx="4">
                  <c:v>Security delay query </c:v>
                </c:pt>
              </c:strCache>
            </c:strRef>
          </c:cat>
          <c:val>
            <c:numRef>
              <c:f>Average!$B$2:$B$6</c:f>
              <c:numCache>
                <c:formatCode>General</c:formatCode>
                <c:ptCount val="5"/>
                <c:pt idx="0">
                  <c:v>7.6365999999999996</c:v>
                </c:pt>
                <c:pt idx="1">
                  <c:v>5.4843999999999999</c:v>
                </c:pt>
                <c:pt idx="2">
                  <c:v>1.2705</c:v>
                </c:pt>
                <c:pt idx="3">
                  <c:v>3.1884999999999999</c:v>
                </c:pt>
                <c:pt idx="4">
                  <c:v>1.10775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D3-4E10-9059-2683CDCFE4CA}"/>
            </c:ext>
          </c:extLst>
        </c:ser>
        <c:ser>
          <c:idx val="1"/>
          <c:order val="1"/>
          <c:tx>
            <c:strRef>
              <c:f>Average!$C$1</c:f>
              <c:strCache>
                <c:ptCount val="1"/>
                <c:pt idx="0">
                  <c:v>Spark-SQL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Average!$A$2:$A$6</c:f>
              <c:strCache>
                <c:ptCount val="5"/>
                <c:pt idx="0">
                  <c:v>Carrier delay query</c:v>
                </c:pt>
                <c:pt idx="1">
                  <c:v>NAS dealy query</c:v>
                </c:pt>
                <c:pt idx="2">
                  <c:v>Weather delay query</c:v>
                </c:pt>
                <c:pt idx="3">
                  <c:v>Late aircraft delay query</c:v>
                </c:pt>
                <c:pt idx="4">
                  <c:v>Security delay query </c:v>
                </c:pt>
              </c:strCache>
            </c:strRef>
          </c:cat>
          <c:val>
            <c:numRef>
              <c:f>Average!$C$2:$C$6</c:f>
              <c:numCache>
                <c:formatCode>General</c:formatCode>
                <c:ptCount val="5"/>
                <c:pt idx="0">
                  <c:v>4.2337999999999996</c:v>
                </c:pt>
                <c:pt idx="1">
                  <c:v>3.1040000000000001</c:v>
                </c:pt>
                <c:pt idx="2">
                  <c:v>0.72724999999999995</c:v>
                </c:pt>
                <c:pt idx="3">
                  <c:v>0.78749999999999998</c:v>
                </c:pt>
                <c:pt idx="4">
                  <c:v>0.86150000000000004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D3-4E10-9059-2683CDCFE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6385472"/>
        <c:axId val="876385800"/>
      </c:barChart>
      <c:catAx>
        <c:axId val="876385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Query</a:t>
                </a:r>
              </a:p>
            </c:rich>
          </c:tx>
          <c:layout>
            <c:manualLayout>
              <c:xMode val="edge"/>
              <c:yMode val="edge"/>
              <c:x val="0.48981124234470702"/>
              <c:y val="0.773309638378535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385800"/>
        <c:crosses val="autoZero"/>
        <c:auto val="1"/>
        <c:lblAlgn val="ctr"/>
        <c:lblOffset val="100"/>
        <c:noMultiLvlLbl val="0"/>
      </c:catAx>
      <c:valAx>
        <c:axId val="876385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Running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38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367838-CB9E-1C4E-B6E3-A78C0BA00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E375D-1A8F-9F4D-8CC8-BAE8A5E919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8E09-BFC9-6B48-96B7-BE5177A01D51}" type="datetimeFigureOut">
              <a:rPr lang="es-ES_tradnl" smtClean="0">
                <a:latin typeface="Abhaya Libre" panose="02000603000000000000" pitchFamily="2" charset="77"/>
              </a:rPr>
              <a:t>05/03/2023</a:t>
            </a:fld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7A4FF-704A-954D-BC9C-F371462E0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880EF-7252-FC47-A361-5A3684F19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8D33-B625-EE45-B94F-4FC0DF67D7D4}" type="slidenum">
              <a:rPr lang="es-ES_tradnl" smtClean="0">
                <a:latin typeface="Abhaya Libre" panose="02000603000000000000" pitchFamily="2" charset="77"/>
              </a:rPr>
              <a:t>‹#›</a:t>
            </a:fld>
            <a:endParaRPr lang="es-ES_tradnl" dirty="0">
              <a:latin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307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88EDFB7E-8A14-5F4A-A8BC-FEC574E653A4}" type="datetimeFigureOut">
              <a:rPr lang="en-US" smtClean="0"/>
              <a:pPr/>
              <a:t>05-Mar-23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4A1814F3-7BF6-CC41-BA5F-F3649E84E6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51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34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40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85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77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6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05-Mar-23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5EF88C4-BD4C-6B4F-8E97-850FB8BDB1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1965" y="1220817"/>
            <a:ext cx="4480560" cy="4459583"/>
          </a:xfrm>
          <a:custGeom>
            <a:avLst/>
            <a:gdLst>
              <a:gd name="connsiteX0" fmla="*/ 1666146 w 3392687"/>
              <a:gd name="connsiteY0" fmla="*/ 0 h 3376803"/>
              <a:gd name="connsiteX1" fmla="*/ 1670024 w 3392687"/>
              <a:gd name="connsiteY1" fmla="*/ 303079 h 3376803"/>
              <a:gd name="connsiteX2" fmla="*/ 1688309 w 3392687"/>
              <a:gd name="connsiteY2" fmla="*/ 302524 h 3376803"/>
              <a:gd name="connsiteX3" fmla="*/ 1924351 w 3392687"/>
              <a:gd name="connsiteY3" fmla="*/ 323025 h 3376803"/>
              <a:gd name="connsiteX4" fmla="*/ 1975605 w 3392687"/>
              <a:gd name="connsiteY4" fmla="*/ 24379 h 3376803"/>
              <a:gd name="connsiteX5" fmla="*/ 2755762 w 3392687"/>
              <a:gd name="connsiteY5" fmla="*/ 380095 h 3376803"/>
              <a:gd name="connsiteX6" fmla="*/ 2564324 w 3392687"/>
              <a:gd name="connsiteY6" fmla="*/ 614745 h 3376803"/>
              <a:gd name="connsiteX7" fmla="*/ 2746619 w 3392687"/>
              <a:gd name="connsiteY7" fmla="*/ 793988 h 3376803"/>
              <a:gd name="connsiteX8" fmla="*/ 2978506 w 3392687"/>
              <a:gd name="connsiteY8" fmla="*/ 598123 h 3376803"/>
              <a:gd name="connsiteX9" fmla="*/ 3348637 w 3392687"/>
              <a:gd name="connsiteY9" fmla="*/ 1371887 h 3376803"/>
              <a:gd name="connsiteX10" fmla="*/ 3052476 w 3392687"/>
              <a:gd name="connsiteY10" fmla="*/ 1428403 h 3376803"/>
              <a:gd name="connsiteX11" fmla="*/ 3080181 w 3392687"/>
              <a:gd name="connsiteY11" fmla="*/ 1682445 h 3376803"/>
              <a:gd name="connsiteX12" fmla="*/ 3392687 w 3392687"/>
              <a:gd name="connsiteY12" fmla="*/ 1680506 h 3376803"/>
              <a:gd name="connsiteX13" fmla="*/ 3392687 w 3392687"/>
              <a:gd name="connsiteY13" fmla="*/ 1688540 h 3376803"/>
              <a:gd name="connsiteX14" fmla="*/ 3167450 w 3392687"/>
              <a:gd name="connsiteY14" fmla="*/ 2517435 h 3376803"/>
              <a:gd name="connsiteX15" fmla="*/ 2895946 w 3392687"/>
              <a:gd name="connsiteY15" fmla="*/ 2367558 h 3376803"/>
              <a:gd name="connsiteX16" fmla="*/ 2749944 w 3392687"/>
              <a:gd name="connsiteY16" fmla="*/ 2578383 h 3376803"/>
              <a:gd name="connsiteX17" fmla="*/ 2982107 w 3392687"/>
              <a:gd name="connsiteY17" fmla="*/ 2773140 h 3376803"/>
              <a:gd name="connsiteX18" fmla="*/ 2283124 w 3392687"/>
              <a:gd name="connsiteY18" fmla="*/ 3268759 h 3376803"/>
              <a:gd name="connsiteX19" fmla="*/ 2176462 w 3392687"/>
              <a:gd name="connsiteY19" fmla="*/ 2985350 h 3376803"/>
              <a:gd name="connsiteX20" fmla="*/ 1929892 w 3392687"/>
              <a:gd name="connsiteY20" fmla="*/ 3052393 h 3376803"/>
              <a:gd name="connsiteX21" fmla="*/ 1982254 w 3392687"/>
              <a:gd name="connsiteY21" fmla="*/ 3351039 h 3376803"/>
              <a:gd name="connsiteX22" fmla="*/ 1688863 w 3392687"/>
              <a:gd name="connsiteY22" fmla="*/ 3376803 h 3376803"/>
              <a:gd name="connsiteX23" fmla="*/ 1128957 w 3392687"/>
              <a:gd name="connsiteY23" fmla="*/ 3281779 h 3376803"/>
              <a:gd name="connsiteX24" fmla="*/ 1229247 w 3392687"/>
              <a:gd name="connsiteY24" fmla="*/ 2995877 h 3376803"/>
              <a:gd name="connsiteX25" fmla="*/ 997083 w 3392687"/>
              <a:gd name="connsiteY25" fmla="*/ 2888941 h 3376803"/>
              <a:gd name="connsiteX26" fmla="*/ 845540 w 3392687"/>
              <a:gd name="connsiteY26" fmla="*/ 3151572 h 3376803"/>
              <a:gd name="connsiteX27" fmla="*/ 236319 w 3392687"/>
              <a:gd name="connsiteY27" fmla="*/ 2550125 h 3376803"/>
              <a:gd name="connsiteX28" fmla="*/ 496741 w 3392687"/>
              <a:gd name="connsiteY28" fmla="*/ 2395261 h 3376803"/>
              <a:gd name="connsiteX29" fmla="*/ 386754 w 3392687"/>
              <a:gd name="connsiteY29" fmla="*/ 2164490 h 3376803"/>
              <a:gd name="connsiteX30" fmla="*/ 102507 w 3392687"/>
              <a:gd name="connsiteY30" fmla="*/ 2268655 h 3376803"/>
              <a:gd name="connsiteX31" fmla="*/ 0 w 3392687"/>
              <a:gd name="connsiteY31" fmla="*/ 1688540 h 3376803"/>
              <a:gd name="connsiteX32" fmla="*/ 21610 w 3392687"/>
              <a:gd name="connsiteY32" fmla="*/ 1416213 h 3376803"/>
              <a:gd name="connsiteX33" fmla="*/ 320818 w 3392687"/>
              <a:gd name="connsiteY33" fmla="*/ 1464694 h 3376803"/>
              <a:gd name="connsiteX34" fmla="*/ 384815 w 3392687"/>
              <a:gd name="connsiteY34" fmla="*/ 1217300 h 3376803"/>
              <a:gd name="connsiteX35" fmla="*/ 100013 w 3392687"/>
              <a:gd name="connsiteY35" fmla="*/ 1114243 h 3376803"/>
              <a:gd name="connsiteX36" fmla="*/ 586503 w 3392687"/>
              <a:gd name="connsiteY36" fmla="*/ 408907 h 3376803"/>
              <a:gd name="connsiteX37" fmla="*/ 784313 w 3392687"/>
              <a:gd name="connsiteY37" fmla="*/ 638570 h 3376803"/>
              <a:gd name="connsiteX38" fmla="*/ 992374 w 3392687"/>
              <a:gd name="connsiteY38" fmla="*/ 490355 h 3376803"/>
              <a:gd name="connsiteX39" fmla="*/ 839722 w 3392687"/>
              <a:gd name="connsiteY39" fmla="*/ 228279 h 3376803"/>
              <a:gd name="connsiteX40" fmla="*/ 1666146 w 3392687"/>
              <a:gd name="connsiteY40" fmla="*/ 0 h 3376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392687" h="3376803">
                <a:moveTo>
                  <a:pt x="1666146" y="0"/>
                </a:moveTo>
                <a:lnTo>
                  <a:pt x="1670024" y="303079"/>
                </a:lnTo>
                <a:cubicBezTo>
                  <a:pt x="1676119" y="303079"/>
                  <a:pt x="1682214" y="302524"/>
                  <a:pt x="1688309" y="302524"/>
                </a:cubicBezTo>
                <a:cubicBezTo>
                  <a:pt x="1768929" y="302524"/>
                  <a:pt x="1847610" y="310004"/>
                  <a:pt x="1924351" y="323025"/>
                </a:cubicBezTo>
                <a:lnTo>
                  <a:pt x="1975605" y="24379"/>
                </a:lnTo>
                <a:cubicBezTo>
                  <a:pt x="2260960" y="73415"/>
                  <a:pt x="2530802" y="196419"/>
                  <a:pt x="2755762" y="380095"/>
                </a:cubicBezTo>
                <a:lnTo>
                  <a:pt x="2564324" y="614745"/>
                </a:lnTo>
                <a:cubicBezTo>
                  <a:pt x="2630538" y="668767"/>
                  <a:pt x="2691487" y="728884"/>
                  <a:pt x="2746619" y="793988"/>
                </a:cubicBezTo>
                <a:lnTo>
                  <a:pt x="2978506" y="598123"/>
                </a:lnTo>
                <a:cubicBezTo>
                  <a:pt x="3166065" y="820029"/>
                  <a:pt x="3294613" y="1087647"/>
                  <a:pt x="3348637" y="1371887"/>
                </a:cubicBezTo>
                <a:lnTo>
                  <a:pt x="3052476" y="1428403"/>
                </a:lnTo>
                <a:cubicBezTo>
                  <a:pt x="3067991" y="1510960"/>
                  <a:pt x="3079904" y="1595733"/>
                  <a:pt x="3080181" y="1682445"/>
                </a:cubicBezTo>
                <a:lnTo>
                  <a:pt x="3392687" y="1680506"/>
                </a:lnTo>
                <a:lnTo>
                  <a:pt x="3392687" y="1688540"/>
                </a:lnTo>
                <a:cubicBezTo>
                  <a:pt x="3392687" y="1978598"/>
                  <a:pt x="3309574" y="2265331"/>
                  <a:pt x="3167450" y="2517435"/>
                </a:cubicBezTo>
                <a:lnTo>
                  <a:pt x="2895946" y="2367558"/>
                </a:lnTo>
                <a:cubicBezTo>
                  <a:pt x="2853836" y="2442358"/>
                  <a:pt x="2804799" y="2513002"/>
                  <a:pt x="2749944" y="2578383"/>
                </a:cubicBezTo>
                <a:lnTo>
                  <a:pt x="2982107" y="2773140"/>
                </a:lnTo>
                <a:cubicBezTo>
                  <a:pt x="2795379" y="2995600"/>
                  <a:pt x="2553796" y="3166809"/>
                  <a:pt x="2283124" y="3268759"/>
                </a:cubicBezTo>
                <a:lnTo>
                  <a:pt x="2176462" y="2985350"/>
                </a:lnTo>
                <a:cubicBezTo>
                  <a:pt x="2097504" y="3014993"/>
                  <a:pt x="2014945" y="3037433"/>
                  <a:pt x="1929892" y="3052393"/>
                </a:cubicBezTo>
                <a:lnTo>
                  <a:pt x="1982254" y="3351039"/>
                </a:lnTo>
                <a:cubicBezTo>
                  <a:pt x="1885842" y="3367938"/>
                  <a:pt x="1787214" y="3376526"/>
                  <a:pt x="1688863" y="3376803"/>
                </a:cubicBezTo>
                <a:cubicBezTo>
                  <a:pt x="1496595" y="3376803"/>
                  <a:pt x="1308481" y="3344667"/>
                  <a:pt x="1128957" y="3281779"/>
                </a:cubicBezTo>
                <a:lnTo>
                  <a:pt x="1229247" y="2995877"/>
                </a:lnTo>
                <a:cubicBezTo>
                  <a:pt x="1148073" y="2967343"/>
                  <a:pt x="1070500" y="2931328"/>
                  <a:pt x="997083" y="2888941"/>
                </a:cubicBezTo>
                <a:lnTo>
                  <a:pt x="845540" y="3151572"/>
                </a:lnTo>
                <a:cubicBezTo>
                  <a:pt x="594815" y="3006959"/>
                  <a:pt x="383984" y="2798904"/>
                  <a:pt x="236319" y="2550125"/>
                </a:cubicBezTo>
                <a:lnTo>
                  <a:pt x="496741" y="2395261"/>
                </a:lnTo>
                <a:cubicBezTo>
                  <a:pt x="453245" y="2322401"/>
                  <a:pt x="416121" y="2245384"/>
                  <a:pt x="386754" y="2164490"/>
                </a:cubicBezTo>
                <a:lnTo>
                  <a:pt x="102507" y="2268655"/>
                </a:lnTo>
                <a:cubicBezTo>
                  <a:pt x="34354" y="2082764"/>
                  <a:pt x="0" y="1887453"/>
                  <a:pt x="0" y="1688540"/>
                </a:cubicBezTo>
                <a:cubicBezTo>
                  <a:pt x="0" y="1597395"/>
                  <a:pt x="7203" y="1505696"/>
                  <a:pt x="21610" y="1416213"/>
                </a:cubicBezTo>
                <a:lnTo>
                  <a:pt x="320818" y="1464694"/>
                </a:lnTo>
                <a:cubicBezTo>
                  <a:pt x="334670" y="1379367"/>
                  <a:pt x="356002" y="1296533"/>
                  <a:pt x="384815" y="1217300"/>
                </a:cubicBezTo>
                <a:lnTo>
                  <a:pt x="100013" y="1114243"/>
                </a:lnTo>
                <a:cubicBezTo>
                  <a:pt x="198364" y="842469"/>
                  <a:pt x="366530" y="598677"/>
                  <a:pt x="586503" y="408907"/>
                </a:cubicBezTo>
                <a:lnTo>
                  <a:pt x="784313" y="638570"/>
                </a:lnTo>
                <a:cubicBezTo>
                  <a:pt x="848865" y="583163"/>
                  <a:pt x="918403" y="533296"/>
                  <a:pt x="992374" y="490355"/>
                </a:cubicBezTo>
                <a:lnTo>
                  <a:pt x="839722" y="228279"/>
                </a:lnTo>
                <a:cubicBezTo>
                  <a:pt x="1089893" y="82834"/>
                  <a:pt x="1375526" y="3879"/>
                  <a:pt x="16661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Abhaya Libre" panose="02000603000000000000" pitchFamily="2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9853EE-7C46-6141-B114-4AB2DBE1E0F2}"/>
              </a:ext>
            </a:extLst>
          </p:cNvPr>
          <p:cNvGrpSpPr/>
          <p:nvPr userDrawn="1"/>
        </p:nvGrpSpPr>
        <p:grpSpPr>
          <a:xfrm>
            <a:off x="849088" y="38103"/>
            <a:ext cx="4389119" cy="6765100"/>
            <a:chOff x="2616200" y="463550"/>
            <a:chExt cx="4190640" cy="6459178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C7011C62-A1F1-9F4B-AA23-D8695F52F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C99F5B7A-68BE-8F4B-A6C4-3AD2E3065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E7769FCB-D14D-D746-B806-841CE36F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B42315F4-A4DD-6942-AA43-A8F00A279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59D8131E-4E43-EB4A-8C4A-39C5D3BCC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FB8C9C7A-A148-B54F-8539-10E12B52A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2B386E05-DCDA-294C-A813-5637FA932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7D8A5BDE-3A08-5E4F-B232-33068D6FD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AB6D385B-9755-964D-B4B0-24580783F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31FAFC21-FC2D-304B-BD8B-781C47068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36B003A-A664-794E-81CE-B574F9D59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57CE3FA-531D-4F4C-BAF9-6C212CD71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047DE592-BF95-9240-8463-A70C2D722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0296884-C777-DE46-A6AB-8BE2A9595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D789F398-152A-834D-B067-1B7AFD9C6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62981FC2-AD6A-4248-855E-53C17448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F3D502D8-6B29-6842-B164-635AB9B79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BDEBDF01-7DD7-6849-87ED-FE49832AD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118D839D-5549-6E40-99A6-A991D398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8420203D-F379-2C4B-9CFC-713F0BC6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E3F0FD1E-642D-CA40-9DC7-72FE5CA5F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A11687A1-A052-4245-8C2A-C2758314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8EB223F3-8A5B-6C49-92B0-C0C2ACCD6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0C4C60A9-47EA-ED49-BBF7-65EA5575A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75A9358-6F22-EA4B-8E13-60E4CCC9E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99EA1777-AAC0-AF44-A057-3AAEB66D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38C2A72-F414-4042-9302-05868FDB2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502172E-9D24-0D4F-BE9C-F150A9675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82D16F-F096-BF4A-8150-5B0697E44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8DF2AF3-1BDE-3D45-9765-6DE97D77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8C47DB7-CC94-1A4A-9719-EBFE3A686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E717057-907F-FD42-8854-583649A5D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10DDA3C-AEBE-A646-8FFE-C64BE6D0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B085862-7722-894E-93D5-F0F43A4BF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B8A27194-A417-874A-A906-C90C6DC521A1}"/>
              </a:ext>
            </a:extLst>
          </p:cNvPr>
          <p:cNvGrpSpPr/>
          <p:nvPr userDrawn="1"/>
        </p:nvGrpSpPr>
        <p:grpSpPr>
          <a:xfrm>
            <a:off x="2151828" y="4021346"/>
            <a:ext cx="7471847" cy="3084048"/>
            <a:chOff x="2151828" y="4006356"/>
            <a:chExt cx="7471847" cy="3084048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20A728F7-BC08-0848-A5EB-B320AF6AC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075" y="4725218"/>
              <a:ext cx="1128340" cy="1128339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6DB2FDBB-EE53-7E48-A125-DBFBA3234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588" y="5853558"/>
              <a:ext cx="855354" cy="855354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0DE66A4A-5A28-B541-96A4-566C7FA7E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27" y="4006356"/>
              <a:ext cx="670330" cy="670332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EA0D77EE-2F5C-C24A-9523-3315EAD7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6330" y="5580573"/>
              <a:ext cx="1037345" cy="1037344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D703B2A2-7447-2C4C-A93C-08E4BADF4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716" y="4534128"/>
              <a:ext cx="1319430" cy="1319430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C17762A6-6A1F-AA4E-91D1-FA3A74B9D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199" y="4091285"/>
              <a:ext cx="770425" cy="7704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A93A6F3-51A9-A146-9E4E-C42D3EDBF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582" y="4091285"/>
              <a:ext cx="2999119" cy="2999119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3240647F-0F17-2240-8761-24728475BAA9}"/>
                </a:ext>
              </a:extLst>
            </p:cNvPr>
            <p:cNvSpPr/>
            <p:nvPr userDrawn="1"/>
          </p:nvSpPr>
          <p:spPr>
            <a:xfrm>
              <a:off x="2151828" y="5920288"/>
              <a:ext cx="2349456" cy="937712"/>
            </a:xfrm>
            <a:custGeom>
              <a:avLst/>
              <a:gdLst>
                <a:gd name="connsiteX0" fmla="*/ 1104661 w 2349456"/>
                <a:gd name="connsiteY0" fmla="*/ 0 h 937712"/>
                <a:gd name="connsiteX1" fmla="*/ 1112223 w 2349456"/>
                <a:gd name="connsiteY1" fmla="*/ 36445 h 937712"/>
                <a:gd name="connsiteX2" fmla="*/ 1153470 w 2349456"/>
                <a:gd name="connsiteY2" fmla="*/ 231049 h 937712"/>
                <a:gd name="connsiteX3" fmla="*/ 1300584 w 2349456"/>
                <a:gd name="connsiteY3" fmla="*/ 238613 h 937712"/>
                <a:gd name="connsiteX4" fmla="*/ 1361768 w 2349456"/>
                <a:gd name="connsiteY4" fmla="*/ 48823 h 937712"/>
                <a:gd name="connsiteX5" fmla="*/ 1373454 w 2349456"/>
                <a:gd name="connsiteY5" fmla="*/ 13753 h 937712"/>
                <a:gd name="connsiteX6" fmla="*/ 1409202 w 2349456"/>
                <a:gd name="connsiteY6" fmla="*/ 24755 h 937712"/>
                <a:gd name="connsiteX7" fmla="*/ 1686932 w 2349456"/>
                <a:gd name="connsiteY7" fmla="*/ 114837 h 937712"/>
                <a:gd name="connsiteX8" fmla="*/ 1722679 w 2349456"/>
                <a:gd name="connsiteY8" fmla="*/ 126527 h 937712"/>
                <a:gd name="connsiteX9" fmla="*/ 1710992 w 2349456"/>
                <a:gd name="connsiteY9" fmla="*/ 162284 h 937712"/>
                <a:gd name="connsiteX10" fmla="*/ 1649122 w 2349456"/>
                <a:gd name="connsiteY10" fmla="*/ 352074 h 937712"/>
                <a:gd name="connsiteX11" fmla="*/ 1772863 w 2349456"/>
                <a:gd name="connsiteY11" fmla="*/ 432528 h 937712"/>
                <a:gd name="connsiteX12" fmla="*/ 1921352 w 2349456"/>
                <a:gd name="connsiteY12" fmla="*/ 298438 h 937712"/>
                <a:gd name="connsiteX13" fmla="*/ 1948850 w 2349456"/>
                <a:gd name="connsiteY13" fmla="*/ 272995 h 937712"/>
                <a:gd name="connsiteX14" fmla="*/ 1974286 w 2349456"/>
                <a:gd name="connsiteY14" fmla="*/ 301188 h 937712"/>
                <a:gd name="connsiteX15" fmla="*/ 2169522 w 2349456"/>
                <a:gd name="connsiteY15" fmla="*/ 518484 h 937712"/>
                <a:gd name="connsiteX16" fmla="*/ 2194270 w 2349456"/>
                <a:gd name="connsiteY16" fmla="*/ 545990 h 937712"/>
                <a:gd name="connsiteX17" fmla="*/ 2166772 w 2349456"/>
                <a:gd name="connsiteY17" fmla="*/ 571432 h 937712"/>
                <a:gd name="connsiteX18" fmla="*/ 2018283 w 2349456"/>
                <a:gd name="connsiteY18" fmla="*/ 704835 h 937712"/>
                <a:gd name="connsiteX19" fmla="*/ 2085653 w 2349456"/>
                <a:gd name="connsiteY19" fmla="*/ 835488 h 937712"/>
                <a:gd name="connsiteX20" fmla="*/ 2280889 w 2349456"/>
                <a:gd name="connsiteY20" fmla="*/ 793541 h 937712"/>
                <a:gd name="connsiteX21" fmla="*/ 2317324 w 2349456"/>
                <a:gd name="connsiteY21" fmla="*/ 785977 h 937712"/>
                <a:gd name="connsiteX22" fmla="*/ 2324886 w 2349456"/>
                <a:gd name="connsiteY22" fmla="*/ 823110 h 937712"/>
                <a:gd name="connsiteX23" fmla="*/ 2349456 w 2349456"/>
                <a:gd name="connsiteY23" fmla="*/ 937712 h 937712"/>
                <a:gd name="connsiteX24" fmla="*/ 1455625 w 2349456"/>
                <a:gd name="connsiteY24" fmla="*/ 937712 h 937712"/>
                <a:gd name="connsiteX25" fmla="*/ 1411612 w 2349456"/>
                <a:gd name="connsiteY25" fmla="*/ 897858 h 937712"/>
                <a:gd name="connsiteX26" fmla="*/ 910800 w 2349456"/>
                <a:gd name="connsiteY26" fmla="*/ 922818 h 937712"/>
                <a:gd name="connsiteX27" fmla="*/ 897322 w 2349456"/>
                <a:gd name="connsiteY27" fmla="*/ 937712 h 937712"/>
                <a:gd name="connsiteX28" fmla="*/ 0 w 2349456"/>
                <a:gd name="connsiteY28" fmla="*/ 937712 h 937712"/>
                <a:gd name="connsiteX29" fmla="*/ 74860 w 2349456"/>
                <a:gd name="connsiteY29" fmla="*/ 706211 h 937712"/>
                <a:gd name="connsiteX30" fmla="*/ 85859 w 2349456"/>
                <a:gd name="connsiteY30" fmla="*/ 671141 h 937712"/>
                <a:gd name="connsiteX31" fmla="*/ 122294 w 2349456"/>
                <a:gd name="connsiteY31" fmla="*/ 682143 h 937712"/>
                <a:gd name="connsiteX32" fmla="*/ 311343 w 2349456"/>
                <a:gd name="connsiteY32" fmla="*/ 743343 h 937712"/>
                <a:gd name="connsiteX33" fmla="*/ 391775 w 2349456"/>
                <a:gd name="connsiteY33" fmla="*/ 620943 h 937712"/>
                <a:gd name="connsiteX34" fmla="*/ 258410 w 2349456"/>
                <a:gd name="connsiteY34" fmla="*/ 472412 h 937712"/>
                <a:gd name="connsiteX35" fmla="*/ 232974 w 2349456"/>
                <a:gd name="connsiteY35" fmla="*/ 444218 h 937712"/>
                <a:gd name="connsiteX36" fmla="*/ 260472 w 2349456"/>
                <a:gd name="connsiteY36" fmla="*/ 419463 h 937712"/>
                <a:gd name="connsiteX37" fmla="*/ 477706 w 2349456"/>
                <a:gd name="connsiteY37" fmla="*/ 224172 h 937712"/>
                <a:gd name="connsiteX38" fmla="*/ 505892 w 2349456"/>
                <a:gd name="connsiteY38" fmla="*/ 198729 h 937712"/>
                <a:gd name="connsiteX39" fmla="*/ 530640 w 2349456"/>
                <a:gd name="connsiteY39" fmla="*/ 226923 h 937712"/>
                <a:gd name="connsiteX40" fmla="*/ 664005 w 2349456"/>
                <a:gd name="connsiteY40" fmla="*/ 374766 h 937712"/>
                <a:gd name="connsiteX41" fmla="*/ 794621 w 2349456"/>
                <a:gd name="connsiteY41" fmla="*/ 308065 h 937712"/>
                <a:gd name="connsiteX42" fmla="*/ 753374 w 2349456"/>
                <a:gd name="connsiteY42" fmla="*/ 112774 h 937712"/>
                <a:gd name="connsiteX43" fmla="*/ 745124 w 2349456"/>
                <a:gd name="connsiteY43" fmla="*/ 76329 h 937712"/>
                <a:gd name="connsiteX44" fmla="*/ 782247 w 2349456"/>
                <a:gd name="connsiteY44" fmla="*/ 68077 h 937712"/>
                <a:gd name="connsiteX45" fmla="*/ 1067539 w 2349456"/>
                <a:gd name="connsiteY45" fmla="*/ 7564 h 93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49456" h="937712">
                  <a:moveTo>
                    <a:pt x="1104661" y="0"/>
                  </a:moveTo>
                  <a:lnTo>
                    <a:pt x="1112223" y="36445"/>
                  </a:lnTo>
                  <a:lnTo>
                    <a:pt x="1153470" y="231049"/>
                  </a:lnTo>
                  <a:cubicBezTo>
                    <a:pt x="1203654" y="230361"/>
                    <a:pt x="1252463" y="232424"/>
                    <a:pt x="1300584" y="238613"/>
                  </a:cubicBezTo>
                  <a:lnTo>
                    <a:pt x="1361768" y="48823"/>
                  </a:lnTo>
                  <a:lnTo>
                    <a:pt x="1373454" y="13753"/>
                  </a:lnTo>
                  <a:lnTo>
                    <a:pt x="1409202" y="24755"/>
                  </a:lnTo>
                  <a:lnTo>
                    <a:pt x="1686932" y="114837"/>
                  </a:lnTo>
                  <a:lnTo>
                    <a:pt x="1722679" y="126527"/>
                  </a:lnTo>
                  <a:lnTo>
                    <a:pt x="1710992" y="162284"/>
                  </a:lnTo>
                  <a:lnTo>
                    <a:pt x="1649122" y="352074"/>
                  </a:lnTo>
                  <a:cubicBezTo>
                    <a:pt x="1691744" y="375454"/>
                    <a:pt x="1733678" y="402272"/>
                    <a:pt x="1772863" y="432528"/>
                  </a:cubicBezTo>
                  <a:lnTo>
                    <a:pt x="1921352" y="298438"/>
                  </a:lnTo>
                  <a:lnTo>
                    <a:pt x="1948850" y="272995"/>
                  </a:lnTo>
                  <a:lnTo>
                    <a:pt x="1974286" y="301188"/>
                  </a:lnTo>
                  <a:lnTo>
                    <a:pt x="2169522" y="518484"/>
                  </a:lnTo>
                  <a:lnTo>
                    <a:pt x="2194270" y="545990"/>
                  </a:lnTo>
                  <a:lnTo>
                    <a:pt x="2166772" y="571432"/>
                  </a:lnTo>
                  <a:lnTo>
                    <a:pt x="2018283" y="704835"/>
                  </a:lnTo>
                  <a:cubicBezTo>
                    <a:pt x="2044406" y="747469"/>
                    <a:pt x="2066404" y="790791"/>
                    <a:pt x="2085653" y="835488"/>
                  </a:cubicBezTo>
                  <a:lnTo>
                    <a:pt x="2280889" y="793541"/>
                  </a:lnTo>
                  <a:lnTo>
                    <a:pt x="2317324" y="785977"/>
                  </a:lnTo>
                  <a:lnTo>
                    <a:pt x="2324886" y="823110"/>
                  </a:lnTo>
                  <a:lnTo>
                    <a:pt x="2349456" y="937712"/>
                  </a:lnTo>
                  <a:lnTo>
                    <a:pt x="1455625" y="937712"/>
                  </a:lnTo>
                  <a:lnTo>
                    <a:pt x="1411612" y="897858"/>
                  </a:lnTo>
                  <a:cubicBezTo>
                    <a:pt x="1263140" y="788642"/>
                    <a:pt x="1052759" y="794659"/>
                    <a:pt x="910800" y="922818"/>
                  </a:cubicBezTo>
                  <a:lnTo>
                    <a:pt x="897322" y="937712"/>
                  </a:lnTo>
                  <a:lnTo>
                    <a:pt x="0" y="937712"/>
                  </a:lnTo>
                  <a:lnTo>
                    <a:pt x="74860" y="706211"/>
                  </a:lnTo>
                  <a:lnTo>
                    <a:pt x="85859" y="671141"/>
                  </a:lnTo>
                  <a:lnTo>
                    <a:pt x="122294" y="682143"/>
                  </a:lnTo>
                  <a:lnTo>
                    <a:pt x="311343" y="743343"/>
                  </a:lnTo>
                  <a:cubicBezTo>
                    <a:pt x="334717" y="701397"/>
                    <a:pt x="361527" y="660138"/>
                    <a:pt x="391775" y="620943"/>
                  </a:cubicBezTo>
                  <a:lnTo>
                    <a:pt x="258410" y="472412"/>
                  </a:lnTo>
                  <a:lnTo>
                    <a:pt x="232974" y="444218"/>
                  </a:lnTo>
                  <a:lnTo>
                    <a:pt x="260472" y="419463"/>
                  </a:lnTo>
                  <a:lnTo>
                    <a:pt x="477706" y="224172"/>
                  </a:lnTo>
                  <a:lnTo>
                    <a:pt x="505892" y="198729"/>
                  </a:lnTo>
                  <a:lnTo>
                    <a:pt x="530640" y="226923"/>
                  </a:lnTo>
                  <a:lnTo>
                    <a:pt x="664005" y="374766"/>
                  </a:lnTo>
                  <a:cubicBezTo>
                    <a:pt x="706627" y="349323"/>
                    <a:pt x="750624" y="326631"/>
                    <a:pt x="794621" y="308065"/>
                  </a:cubicBezTo>
                  <a:lnTo>
                    <a:pt x="753374" y="112774"/>
                  </a:lnTo>
                  <a:lnTo>
                    <a:pt x="745124" y="76329"/>
                  </a:lnTo>
                  <a:lnTo>
                    <a:pt x="782247" y="68077"/>
                  </a:lnTo>
                  <a:lnTo>
                    <a:pt x="1067539" y="7564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5A8B25D-7031-E74A-A82C-E40DBFFC37B2}"/>
                </a:ext>
              </a:extLst>
            </p:cNvPr>
            <p:cNvSpPr/>
            <p:nvPr userDrawn="1"/>
          </p:nvSpPr>
          <p:spPr>
            <a:xfrm>
              <a:off x="8085452" y="6614883"/>
              <a:ext cx="1463213" cy="243117"/>
            </a:xfrm>
            <a:custGeom>
              <a:avLst/>
              <a:gdLst>
                <a:gd name="connsiteX0" fmla="*/ 174459 w 1463213"/>
                <a:gd name="connsiteY0" fmla="*/ 128601 h 243117"/>
                <a:gd name="connsiteX1" fmla="*/ 249563 w 1463213"/>
                <a:gd name="connsiteY1" fmla="*/ 243117 h 243117"/>
                <a:gd name="connsiteX2" fmla="*/ 0 w 1463213"/>
                <a:gd name="connsiteY2" fmla="*/ 243117 h 243117"/>
                <a:gd name="connsiteX3" fmla="*/ 1177128 w 1463213"/>
                <a:gd name="connsiteY3" fmla="*/ 72210 h 243117"/>
                <a:gd name="connsiteX4" fmla="*/ 1463213 w 1463213"/>
                <a:gd name="connsiteY4" fmla="*/ 215939 h 243117"/>
                <a:gd name="connsiteX5" fmla="*/ 1449500 w 1463213"/>
                <a:gd name="connsiteY5" fmla="*/ 243117 h 243117"/>
                <a:gd name="connsiteX6" fmla="*/ 1090895 w 1463213"/>
                <a:gd name="connsiteY6" fmla="*/ 243117 h 243117"/>
                <a:gd name="connsiteX7" fmla="*/ 830527 w 1463213"/>
                <a:gd name="connsiteY7" fmla="*/ 0 h 243117"/>
                <a:gd name="connsiteX8" fmla="*/ 844400 w 1463213"/>
                <a:gd name="connsiteY8" fmla="*/ 243117 h 243117"/>
                <a:gd name="connsiteX9" fmla="*/ 523523 w 1463213"/>
                <a:gd name="connsiteY9" fmla="*/ 243117 h 243117"/>
                <a:gd name="connsiteX10" fmla="*/ 510058 w 1463213"/>
                <a:gd name="connsiteY10" fmla="*/ 1788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3213" h="243117">
                  <a:moveTo>
                    <a:pt x="174459" y="128601"/>
                  </a:moveTo>
                  <a:lnTo>
                    <a:pt x="249563" y="243117"/>
                  </a:lnTo>
                  <a:lnTo>
                    <a:pt x="0" y="243117"/>
                  </a:lnTo>
                  <a:close/>
                  <a:moveTo>
                    <a:pt x="1177128" y="72210"/>
                  </a:moveTo>
                  <a:lnTo>
                    <a:pt x="1463213" y="215939"/>
                  </a:lnTo>
                  <a:lnTo>
                    <a:pt x="1449500" y="243117"/>
                  </a:lnTo>
                  <a:lnTo>
                    <a:pt x="1090895" y="243117"/>
                  </a:lnTo>
                  <a:close/>
                  <a:moveTo>
                    <a:pt x="830527" y="0"/>
                  </a:moveTo>
                  <a:lnTo>
                    <a:pt x="844400" y="243117"/>
                  </a:lnTo>
                  <a:lnTo>
                    <a:pt x="523523" y="243117"/>
                  </a:lnTo>
                  <a:lnTo>
                    <a:pt x="510058" y="1788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B3394EB-8860-9F41-8F49-7D721A763762}"/>
                </a:ext>
              </a:extLst>
            </p:cNvPr>
            <p:cNvSpPr/>
            <p:nvPr userDrawn="1"/>
          </p:nvSpPr>
          <p:spPr>
            <a:xfrm>
              <a:off x="7106143" y="6614883"/>
              <a:ext cx="572580" cy="243117"/>
            </a:xfrm>
            <a:custGeom>
              <a:avLst/>
              <a:gdLst>
                <a:gd name="connsiteX0" fmla="*/ 222976 w 572580"/>
                <a:gd name="connsiteY0" fmla="*/ 0 h 243117"/>
                <a:gd name="connsiteX1" fmla="*/ 231923 w 572580"/>
                <a:gd name="connsiteY1" fmla="*/ 0 h 243117"/>
                <a:gd name="connsiteX2" fmla="*/ 337905 w 572580"/>
                <a:gd name="connsiteY2" fmla="*/ 0 h 243117"/>
                <a:gd name="connsiteX3" fmla="*/ 346851 w 572580"/>
                <a:gd name="connsiteY3" fmla="*/ 0 h 243117"/>
                <a:gd name="connsiteX4" fmla="*/ 346851 w 572580"/>
                <a:gd name="connsiteY4" fmla="*/ 8958 h 243117"/>
                <a:gd name="connsiteX5" fmla="*/ 346851 w 572580"/>
                <a:gd name="connsiteY5" fmla="*/ 79927 h 243117"/>
                <a:gd name="connsiteX6" fmla="*/ 386079 w 572580"/>
                <a:gd name="connsiteY6" fmla="*/ 96464 h 243117"/>
                <a:gd name="connsiteX7" fmla="*/ 437693 w 572580"/>
                <a:gd name="connsiteY7" fmla="*/ 45476 h 243117"/>
                <a:gd name="connsiteX8" fmla="*/ 443887 w 572580"/>
                <a:gd name="connsiteY8" fmla="*/ 38586 h 243117"/>
                <a:gd name="connsiteX9" fmla="*/ 450081 w 572580"/>
                <a:gd name="connsiteY9" fmla="*/ 45476 h 243117"/>
                <a:gd name="connsiteX10" fmla="*/ 525094 w 572580"/>
                <a:gd name="connsiteY10" fmla="*/ 119891 h 243117"/>
                <a:gd name="connsiteX11" fmla="*/ 531288 w 572580"/>
                <a:gd name="connsiteY11" fmla="*/ 126781 h 243117"/>
                <a:gd name="connsiteX12" fmla="*/ 525094 w 572580"/>
                <a:gd name="connsiteY12" fmla="*/ 132982 h 243117"/>
                <a:gd name="connsiteX13" fmla="*/ 474168 w 572580"/>
                <a:gd name="connsiteY13" fmla="*/ 183970 h 243117"/>
                <a:gd name="connsiteX14" fmla="*/ 491373 w 572580"/>
                <a:gd name="connsiteY14" fmla="*/ 226001 h 243117"/>
                <a:gd name="connsiteX15" fmla="*/ 563633 w 572580"/>
                <a:gd name="connsiteY15" fmla="*/ 226001 h 243117"/>
                <a:gd name="connsiteX16" fmla="*/ 572580 w 572580"/>
                <a:gd name="connsiteY16" fmla="*/ 226001 h 243117"/>
                <a:gd name="connsiteX17" fmla="*/ 572580 w 572580"/>
                <a:gd name="connsiteY17" fmla="*/ 234269 h 243117"/>
                <a:gd name="connsiteX18" fmla="*/ 572580 w 572580"/>
                <a:gd name="connsiteY18" fmla="*/ 243117 h 243117"/>
                <a:gd name="connsiteX19" fmla="*/ 404845 w 572580"/>
                <a:gd name="connsiteY19" fmla="*/ 243117 h 243117"/>
                <a:gd name="connsiteX20" fmla="*/ 403467 w 572580"/>
                <a:gd name="connsiteY20" fmla="*/ 236272 h 243117"/>
                <a:gd name="connsiteX21" fmla="*/ 284914 w 572580"/>
                <a:gd name="connsiteY21" fmla="*/ 157787 h 243117"/>
                <a:gd name="connsiteX22" fmla="*/ 166361 w 572580"/>
                <a:gd name="connsiteY22" fmla="*/ 236272 h 243117"/>
                <a:gd name="connsiteX23" fmla="*/ 164983 w 572580"/>
                <a:gd name="connsiteY23" fmla="*/ 243117 h 243117"/>
                <a:gd name="connsiteX24" fmla="*/ 0 w 572580"/>
                <a:gd name="connsiteY24" fmla="*/ 243117 h 243117"/>
                <a:gd name="connsiteX25" fmla="*/ 0 w 572580"/>
                <a:gd name="connsiteY25" fmla="*/ 231513 h 243117"/>
                <a:gd name="connsiteX26" fmla="*/ 0 w 572580"/>
                <a:gd name="connsiteY26" fmla="*/ 222556 h 243117"/>
                <a:gd name="connsiteX27" fmla="*/ 8947 w 572580"/>
                <a:gd name="connsiteY27" fmla="*/ 222556 h 243117"/>
                <a:gd name="connsiteX28" fmla="*/ 79143 w 572580"/>
                <a:gd name="connsiteY28" fmla="*/ 222556 h 243117"/>
                <a:gd name="connsiteX29" fmla="*/ 97036 w 572580"/>
                <a:gd name="connsiteY29" fmla="*/ 181903 h 243117"/>
                <a:gd name="connsiteX30" fmla="*/ 48174 w 572580"/>
                <a:gd name="connsiteY30" fmla="*/ 132982 h 243117"/>
                <a:gd name="connsiteX31" fmla="*/ 41292 w 572580"/>
                <a:gd name="connsiteY31" fmla="*/ 126781 h 243117"/>
                <a:gd name="connsiteX32" fmla="*/ 48174 w 572580"/>
                <a:gd name="connsiteY32" fmla="*/ 119891 h 243117"/>
                <a:gd name="connsiteX33" fmla="*/ 122499 w 572580"/>
                <a:gd name="connsiteY33" fmla="*/ 45476 h 243117"/>
                <a:gd name="connsiteX34" fmla="*/ 128693 w 572580"/>
                <a:gd name="connsiteY34" fmla="*/ 38586 h 243117"/>
                <a:gd name="connsiteX35" fmla="*/ 135575 w 572580"/>
                <a:gd name="connsiteY35" fmla="*/ 45476 h 243117"/>
                <a:gd name="connsiteX36" fmla="*/ 185813 w 572580"/>
                <a:gd name="connsiteY36" fmla="*/ 95086 h 243117"/>
                <a:gd name="connsiteX37" fmla="*/ 222976 w 572580"/>
                <a:gd name="connsiteY37" fmla="*/ 79927 h 243117"/>
                <a:gd name="connsiteX38" fmla="*/ 222976 w 572580"/>
                <a:gd name="connsiteY38" fmla="*/ 8958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72580" h="243117">
                  <a:moveTo>
                    <a:pt x="222976" y="0"/>
                  </a:moveTo>
                  <a:lnTo>
                    <a:pt x="231923" y="0"/>
                  </a:lnTo>
                  <a:lnTo>
                    <a:pt x="337905" y="0"/>
                  </a:lnTo>
                  <a:lnTo>
                    <a:pt x="346851" y="0"/>
                  </a:lnTo>
                  <a:lnTo>
                    <a:pt x="346851" y="8958"/>
                  </a:lnTo>
                  <a:lnTo>
                    <a:pt x="346851" y="79927"/>
                  </a:lnTo>
                  <a:cubicBezTo>
                    <a:pt x="360615" y="84061"/>
                    <a:pt x="373691" y="89574"/>
                    <a:pt x="386079" y="96464"/>
                  </a:cubicBezTo>
                  <a:lnTo>
                    <a:pt x="437693" y="45476"/>
                  </a:lnTo>
                  <a:lnTo>
                    <a:pt x="443887" y="38586"/>
                  </a:lnTo>
                  <a:lnTo>
                    <a:pt x="450081" y="45476"/>
                  </a:lnTo>
                  <a:lnTo>
                    <a:pt x="525094" y="119891"/>
                  </a:lnTo>
                  <a:lnTo>
                    <a:pt x="531288" y="126781"/>
                  </a:lnTo>
                  <a:lnTo>
                    <a:pt x="525094" y="132982"/>
                  </a:lnTo>
                  <a:lnTo>
                    <a:pt x="474168" y="183970"/>
                  </a:lnTo>
                  <a:cubicBezTo>
                    <a:pt x="481738" y="197062"/>
                    <a:pt x="487244" y="211531"/>
                    <a:pt x="491373" y="226001"/>
                  </a:cubicBezTo>
                  <a:lnTo>
                    <a:pt x="563633" y="226001"/>
                  </a:lnTo>
                  <a:lnTo>
                    <a:pt x="572580" y="226001"/>
                  </a:lnTo>
                  <a:lnTo>
                    <a:pt x="572580" y="234269"/>
                  </a:lnTo>
                  <a:lnTo>
                    <a:pt x="572580" y="243117"/>
                  </a:lnTo>
                  <a:lnTo>
                    <a:pt x="404845" y="243117"/>
                  </a:lnTo>
                  <a:lnTo>
                    <a:pt x="403467" y="236272"/>
                  </a:lnTo>
                  <a:cubicBezTo>
                    <a:pt x="383885" y="189956"/>
                    <a:pt x="338077" y="157787"/>
                    <a:pt x="284914" y="157787"/>
                  </a:cubicBezTo>
                  <a:cubicBezTo>
                    <a:pt x="231750" y="157787"/>
                    <a:pt x="185942" y="189956"/>
                    <a:pt x="166361" y="236272"/>
                  </a:cubicBezTo>
                  <a:lnTo>
                    <a:pt x="164983" y="243117"/>
                  </a:lnTo>
                  <a:lnTo>
                    <a:pt x="0" y="243117"/>
                  </a:lnTo>
                  <a:lnTo>
                    <a:pt x="0" y="231513"/>
                  </a:lnTo>
                  <a:lnTo>
                    <a:pt x="0" y="222556"/>
                  </a:lnTo>
                  <a:lnTo>
                    <a:pt x="8947" y="222556"/>
                  </a:lnTo>
                  <a:lnTo>
                    <a:pt x="79143" y="222556"/>
                  </a:lnTo>
                  <a:cubicBezTo>
                    <a:pt x="83960" y="208775"/>
                    <a:pt x="89466" y="194995"/>
                    <a:pt x="97036" y="181903"/>
                  </a:cubicBezTo>
                  <a:lnTo>
                    <a:pt x="48174" y="132982"/>
                  </a:lnTo>
                  <a:lnTo>
                    <a:pt x="41292" y="126781"/>
                  </a:lnTo>
                  <a:lnTo>
                    <a:pt x="48174" y="119891"/>
                  </a:lnTo>
                  <a:lnTo>
                    <a:pt x="122499" y="45476"/>
                  </a:lnTo>
                  <a:lnTo>
                    <a:pt x="128693" y="38586"/>
                  </a:lnTo>
                  <a:lnTo>
                    <a:pt x="135575" y="45476"/>
                  </a:lnTo>
                  <a:lnTo>
                    <a:pt x="185813" y="95086"/>
                  </a:lnTo>
                  <a:cubicBezTo>
                    <a:pt x="197513" y="88885"/>
                    <a:pt x="209900" y="83372"/>
                    <a:pt x="222976" y="79927"/>
                  </a:cubicBezTo>
                  <a:lnTo>
                    <a:pt x="222976" y="8958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25595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90F241-D3CD-284F-B0AF-347505CB64D6}"/>
              </a:ext>
            </a:extLst>
          </p:cNvPr>
          <p:cNvGrpSpPr/>
          <p:nvPr userDrawn="1"/>
        </p:nvGrpSpPr>
        <p:grpSpPr>
          <a:xfrm rot="1245344">
            <a:off x="-232770" y="62454"/>
            <a:ext cx="2601423" cy="4009662"/>
            <a:chOff x="2616200" y="463550"/>
            <a:chExt cx="4190640" cy="6459178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D92DA2F3-1D4A-4747-8CE1-3AEB2CA79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E9D6C475-A552-1343-87D0-959E31A5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4B380789-B663-DF4C-920D-9A2371D4C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7AA2F0D3-769D-DF43-8ED0-D7D609F7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018E4899-74E5-8C49-A180-2B106CBB3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5847C850-87FC-E54F-8336-2D3388F70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5E534A57-05F7-D14A-B5EB-8B4487833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1F0AB301-A8D1-084C-BD4B-9845562CB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477FAC2-3A8D-D640-A488-1D557BA22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AF81DC86-D4AE-6245-B24D-9FFC3899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6CFB5B13-F99B-5048-9E11-BE2D5F19F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0052403B-F8A1-5944-9841-F27E67D70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66B67259-4786-BD4C-B1C7-B35E4AE72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9D880896-97AA-AC41-B5F1-13E1EA202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CB71A63A-2995-D544-B931-C8D63B726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1FC02E1E-A5E2-8546-87E3-D8DA5504C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2107255C-8297-494E-89AE-3CB2B32D8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F801054A-B6DD-7E46-AB46-CB58F2AEA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38A4D731-796F-DF4C-9989-96FF5DFD9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2DFDF2C8-2914-B24E-90C8-D1D44D92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7EA8A396-CD56-194F-BBA4-A42EBE91A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F19194ED-C52A-8D4D-B7ED-C81A58584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6C65C3C4-8331-B246-AAC2-F3ED07FD2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D49F5106-581E-8842-90BC-2CF428A80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A0E58D71-AC10-7043-90CC-058F493DA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67A0BC0A-2B9C-7140-A267-143558FC2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F5FCFC6-D420-4045-A17D-9AF67DDC0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D232B2-2C90-A24B-8013-4EEDFE72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6AAD715-01EA-1743-9873-04F5BD166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AF3B5D19-EDD5-0E49-973A-2E3980050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80157D6-73C7-C54D-9DB1-F6BE24C80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BE62E13-E5D2-D346-B0D0-FF8C4625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255C4B5-89AA-3140-95FF-CF3D1E5A8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AA6C859-047F-2D4B-A4C8-9B5B6719F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0278AF-3428-A144-8AF5-353ECDC8817B}"/>
              </a:ext>
            </a:extLst>
          </p:cNvPr>
          <p:cNvGrpSpPr/>
          <p:nvPr userDrawn="1"/>
        </p:nvGrpSpPr>
        <p:grpSpPr>
          <a:xfrm rot="20372092" flipH="1">
            <a:off x="9820007" y="2901310"/>
            <a:ext cx="2606400" cy="4009662"/>
            <a:chOff x="2616200" y="463550"/>
            <a:chExt cx="4190640" cy="6459178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9C9CB19C-81CD-F84A-8E6B-A2061EDD7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0AA62E5-B267-F842-9F98-F4A3EC40C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773A36E-9BAE-E441-94F1-23419C0D9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55BB76AE-AF25-8841-BD85-B9C2FB291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4E822AF9-FC02-F047-80D1-B33442234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E5A508BB-C964-184B-A5DC-2EBBE5004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F95A56ED-63E5-7344-9EF2-E101ED538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AC67B330-F3E3-CC4A-857E-5908F0CF7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7AAB2190-7878-714E-8040-23D618A7F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4162537-8FDD-D942-A754-0D8AC3646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455796E-252A-314E-9BCC-6BBE3E29C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CF82A072-C285-2B4D-A9E3-9A2945937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4B71D3AE-1B0B-E749-958C-1698418D3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61CC616-036F-334F-9BCE-48BD0F48C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6A091CD7-829E-3B4B-8F48-BE7CFC173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81340DE-44A7-044A-B972-07D111AA7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50FF3786-7CBF-8B47-A281-D17802762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5B7E91B-0A9F-FB45-BDD4-7879A6376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9DF2C9CB-8813-834E-A76C-13973D743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9355F5D0-1403-C844-8FE8-31C0E8463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28FCCB67-E2F0-9448-A1BB-09E8E7B6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9" name="Freeform 26">
              <a:extLst>
                <a:ext uri="{FF2B5EF4-FFF2-40B4-BE49-F238E27FC236}">
                  <a16:creationId xmlns:a16="http://schemas.microsoft.com/office/drawing/2014/main" id="{7FB85FD5-C149-014F-A762-8C6998999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E873FDC2-145A-D941-88B5-927BB8A8F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30B8D5E1-9E82-024D-821E-4D71EBEA5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309BA252-E008-AA4C-ABE3-517530697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A0564537-2120-D648-8145-3BCA0A167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145B934-9BC5-814A-9607-5C040E9F1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17D75A9-A3E9-F84A-B6D2-4C761689B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4F6007A-C7FD-A74C-97D8-F736B4BB6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047C3D2D-2C59-F94E-B762-265F22496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71743222-7211-1848-91C0-5311FDBAA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C44EC793-5FD6-8149-8E16-AE6EE1443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A11FA02-8116-0843-A5F7-6B29002EE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8D29FA8F-2D8C-694A-89A1-9E7986D39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11311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1CDB1A-E8BD-244A-BD24-528B53D86923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0" y="-185136"/>
            <a:ext cx="277200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53936A8-5E1C-554C-A274-6C6B5E26D2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4C7A0FD-779C-7841-89AC-29107042A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6D576DB-8AE3-404C-A5DA-9076621FD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0F55244-2891-894E-BD93-E5F1399E48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F776A743-7FC6-504A-AABE-33E8ACF48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021E30C6-CABC-3543-B310-44F29E15A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2D8DC88F-B721-9145-AEC0-ED9D447BE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FB2DF1DB-49F6-6542-AB14-B69359B0C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60A29749-23D4-024B-A95B-D0900ACA8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58E9491B-BAD9-CA4D-B656-44B41A11E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5DE535B-DF38-7C45-A77E-5C96F28A7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26A885C-B6D5-F748-9248-CE72EDD15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31AEF7B-7150-B948-BBA8-A573591E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8711A66-8EC8-B448-9E21-03556C74D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669F3B2-E913-1143-9ACD-D3F42BDCC702}"/>
                </a:ext>
              </a:extLst>
            </p:cNvPr>
            <p:cNvSpPr/>
            <p:nvPr userDrawn="1"/>
          </p:nvSpPr>
          <p:spPr>
            <a:xfrm>
              <a:off x="11254934" y="2227456"/>
              <a:ext cx="937067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6D2CBF2-153B-1B47-AA12-3A6B8D3FABF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31181B1-7F47-4D4E-9C1A-0966259FC453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58BCEED-ED9E-6644-89A2-9E97DA4ECD37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A39E146-A025-DB44-9C66-AA4059B0B84F}"/>
              </a:ext>
            </a:extLst>
          </p:cNvPr>
          <p:cNvGrpSpPr/>
          <p:nvPr userDrawn="1"/>
        </p:nvGrpSpPr>
        <p:grpSpPr>
          <a:xfrm>
            <a:off x="10854299" y="4101694"/>
            <a:ext cx="1340728" cy="2814688"/>
            <a:chOff x="10854299" y="4101694"/>
            <a:chExt cx="1340728" cy="2814688"/>
          </a:xfrm>
        </p:grpSpPr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30A74235-EB8F-8F41-835B-7488BA3CF989}"/>
                </a:ext>
              </a:extLst>
            </p:cNvPr>
            <p:cNvSpPr/>
            <p:nvPr userDrawn="1"/>
          </p:nvSpPr>
          <p:spPr>
            <a:xfrm>
              <a:off x="12083800" y="4101694"/>
              <a:ext cx="108200" cy="215079"/>
            </a:xfrm>
            <a:custGeom>
              <a:avLst/>
              <a:gdLst>
                <a:gd name="connsiteX0" fmla="*/ 108200 w 108200"/>
                <a:gd name="connsiteY0" fmla="*/ 0 h 215079"/>
                <a:gd name="connsiteX1" fmla="*/ 108200 w 108200"/>
                <a:gd name="connsiteY1" fmla="*/ 76109 h 215079"/>
                <a:gd name="connsiteX2" fmla="*/ 95080 w 108200"/>
                <a:gd name="connsiteY2" fmla="*/ 76265 h 215079"/>
                <a:gd name="connsiteX3" fmla="*/ 76234 w 108200"/>
                <a:gd name="connsiteY3" fmla="*/ 95696 h 215079"/>
                <a:gd name="connsiteX4" fmla="*/ 96035 w 108200"/>
                <a:gd name="connsiteY4" fmla="*/ 141713 h 215079"/>
                <a:gd name="connsiteX5" fmla="*/ 108200 w 108200"/>
                <a:gd name="connsiteY5" fmla="*/ 141481 h 215079"/>
                <a:gd name="connsiteX6" fmla="*/ 108200 w 108200"/>
                <a:gd name="connsiteY6" fmla="*/ 214883 h 215079"/>
                <a:gd name="connsiteX7" fmla="*/ 108130 w 108200"/>
                <a:gd name="connsiteY7" fmla="*/ 214448 h 215079"/>
                <a:gd name="connsiteX8" fmla="*/ 105603 w 108200"/>
                <a:gd name="connsiteY8" fmla="*/ 196794 h 215079"/>
                <a:gd name="connsiteX9" fmla="*/ 92591 w 108200"/>
                <a:gd name="connsiteY9" fmla="*/ 195213 h 215079"/>
                <a:gd name="connsiteX10" fmla="*/ 85954 w 108200"/>
                <a:gd name="connsiteY10" fmla="*/ 211995 h 215079"/>
                <a:gd name="connsiteX11" fmla="*/ 84717 w 108200"/>
                <a:gd name="connsiteY11" fmla="*/ 215079 h 215079"/>
                <a:gd name="connsiteX12" fmla="*/ 81551 w 108200"/>
                <a:gd name="connsiteY12" fmla="*/ 213638 h 215079"/>
                <a:gd name="connsiteX13" fmla="*/ 57218 w 108200"/>
                <a:gd name="connsiteY13" fmla="*/ 204122 h 215079"/>
                <a:gd name="connsiteX14" fmla="*/ 54130 w 108200"/>
                <a:gd name="connsiteY14" fmla="*/ 202890 h 215079"/>
                <a:gd name="connsiteX15" fmla="*/ 55368 w 108200"/>
                <a:gd name="connsiteY15" fmla="*/ 199805 h 215079"/>
                <a:gd name="connsiteX16" fmla="*/ 61873 w 108200"/>
                <a:gd name="connsiteY16" fmla="*/ 183311 h 215079"/>
                <a:gd name="connsiteX17" fmla="*/ 51546 w 108200"/>
                <a:gd name="connsiteY17" fmla="*/ 175482 h 215079"/>
                <a:gd name="connsiteX18" fmla="*/ 37485 w 108200"/>
                <a:gd name="connsiteY18" fmla="*/ 186452 h 215079"/>
                <a:gd name="connsiteX19" fmla="*/ 34730 w 108200"/>
                <a:gd name="connsiteY19" fmla="*/ 188672 h 215079"/>
                <a:gd name="connsiteX20" fmla="*/ 32798 w 108200"/>
                <a:gd name="connsiteY20" fmla="*/ 186055 h 215079"/>
                <a:gd name="connsiteX21" fmla="*/ 16581 w 108200"/>
                <a:gd name="connsiteY21" fmla="*/ 165642 h 215079"/>
                <a:gd name="connsiteX22" fmla="*/ 14361 w 108200"/>
                <a:gd name="connsiteY22" fmla="*/ 162894 h 215079"/>
                <a:gd name="connsiteX23" fmla="*/ 16906 w 108200"/>
                <a:gd name="connsiteY23" fmla="*/ 160753 h 215079"/>
                <a:gd name="connsiteX24" fmla="*/ 30967 w 108200"/>
                <a:gd name="connsiteY24" fmla="*/ 149783 h 215079"/>
                <a:gd name="connsiteX25" fmla="*/ 25730 w 108200"/>
                <a:gd name="connsiteY25" fmla="*/ 137670 h 215079"/>
                <a:gd name="connsiteX26" fmla="*/ 8257 w 108200"/>
                <a:gd name="connsiteY26" fmla="*/ 140138 h 215079"/>
                <a:gd name="connsiteX27" fmla="*/ 4878 w 108200"/>
                <a:gd name="connsiteY27" fmla="*/ 140684 h 215079"/>
                <a:gd name="connsiteX28" fmla="*/ 4413 w 108200"/>
                <a:gd name="connsiteY28" fmla="*/ 137519 h 215079"/>
                <a:gd name="connsiteX29" fmla="*/ 542 w 108200"/>
                <a:gd name="connsiteY29" fmla="*/ 111784 h 215079"/>
                <a:gd name="connsiteX30" fmla="*/ 0 w 108200"/>
                <a:gd name="connsiteY30" fmla="*/ 108410 h 215079"/>
                <a:gd name="connsiteX31" fmla="*/ 3379 w 108200"/>
                <a:gd name="connsiteY31" fmla="*/ 107864 h 215079"/>
                <a:gd name="connsiteX32" fmla="*/ 21062 w 108200"/>
                <a:gd name="connsiteY32" fmla="*/ 105318 h 215079"/>
                <a:gd name="connsiteX33" fmla="*/ 22584 w 108200"/>
                <a:gd name="connsiteY33" fmla="*/ 92114 h 215079"/>
                <a:gd name="connsiteX34" fmla="*/ 5864 w 108200"/>
                <a:gd name="connsiteY34" fmla="*/ 85717 h 215079"/>
                <a:gd name="connsiteX35" fmla="*/ 2776 w 108200"/>
                <a:gd name="connsiteY35" fmla="*/ 84485 h 215079"/>
                <a:gd name="connsiteX36" fmla="*/ 4014 w 108200"/>
                <a:gd name="connsiteY36" fmla="*/ 81401 h 215079"/>
                <a:gd name="connsiteX37" fmla="*/ 13574 w 108200"/>
                <a:gd name="connsiteY37" fmla="*/ 57090 h 215079"/>
                <a:gd name="connsiteX38" fmla="*/ 14812 w 108200"/>
                <a:gd name="connsiteY38" fmla="*/ 54006 h 215079"/>
                <a:gd name="connsiteX39" fmla="*/ 17899 w 108200"/>
                <a:gd name="connsiteY39" fmla="*/ 55238 h 215079"/>
                <a:gd name="connsiteX40" fmla="*/ 34697 w 108200"/>
                <a:gd name="connsiteY40" fmla="*/ 61843 h 215079"/>
                <a:gd name="connsiteX41" fmla="*/ 42394 w 108200"/>
                <a:gd name="connsiteY41" fmla="*/ 51103 h 215079"/>
                <a:gd name="connsiteX42" fmla="*/ 31294 w 108200"/>
                <a:gd name="connsiteY42" fmla="*/ 37364 h 215079"/>
                <a:gd name="connsiteX43" fmla="*/ 29362 w 108200"/>
                <a:gd name="connsiteY43" fmla="*/ 34747 h 215079"/>
                <a:gd name="connsiteX44" fmla="*/ 31907 w 108200"/>
                <a:gd name="connsiteY44" fmla="*/ 32605 h 215079"/>
                <a:gd name="connsiteX45" fmla="*/ 52292 w 108200"/>
                <a:gd name="connsiteY45" fmla="*/ 16176 h 215079"/>
                <a:gd name="connsiteX46" fmla="*/ 55124 w 108200"/>
                <a:gd name="connsiteY46" fmla="*/ 14165 h 215079"/>
                <a:gd name="connsiteX47" fmla="*/ 57056 w 108200"/>
                <a:gd name="connsiteY47" fmla="*/ 16782 h 215079"/>
                <a:gd name="connsiteX48" fmla="*/ 68234 w 108200"/>
                <a:gd name="connsiteY48" fmla="*/ 30731 h 215079"/>
                <a:gd name="connsiteX49" fmla="*/ 80161 w 108200"/>
                <a:gd name="connsiteY49" fmla="*/ 25565 h 215079"/>
                <a:gd name="connsiteX50" fmla="*/ 77633 w 108200"/>
                <a:gd name="connsiteY50" fmla="*/ 7911 h 215079"/>
                <a:gd name="connsiteX51" fmla="*/ 77091 w 108200"/>
                <a:gd name="connsiteY51" fmla="*/ 4537 h 215079"/>
                <a:gd name="connsiteX52" fmla="*/ 80470 w 108200"/>
                <a:gd name="connsiteY52" fmla="*/ 3991 h 215079"/>
                <a:gd name="connsiteX53" fmla="*/ 106326 w 108200"/>
                <a:gd name="connsiteY53" fmla="*/ 303 h 215079"/>
                <a:gd name="connsiteX54" fmla="*/ 108200 w 108200"/>
                <a:gd name="connsiteY54" fmla="*/ 0 h 2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8200" h="215079">
                  <a:moveTo>
                    <a:pt x="108200" y="0"/>
                  </a:moveTo>
                  <a:lnTo>
                    <a:pt x="108200" y="76109"/>
                  </a:lnTo>
                  <a:lnTo>
                    <a:pt x="95080" y="76265"/>
                  </a:lnTo>
                  <a:cubicBezTo>
                    <a:pt x="86744" y="79852"/>
                    <a:pt x="79776" y="86625"/>
                    <a:pt x="76234" y="95696"/>
                  </a:cubicBezTo>
                  <a:cubicBezTo>
                    <a:pt x="68940" y="113915"/>
                    <a:pt x="77877" y="134661"/>
                    <a:pt x="96035" y="141713"/>
                  </a:cubicBezTo>
                  <a:lnTo>
                    <a:pt x="108200" y="141481"/>
                  </a:lnTo>
                  <a:lnTo>
                    <a:pt x="108200" y="214883"/>
                  </a:lnTo>
                  <a:lnTo>
                    <a:pt x="108130" y="214448"/>
                  </a:lnTo>
                  <a:lnTo>
                    <a:pt x="105603" y="196794"/>
                  </a:lnTo>
                  <a:cubicBezTo>
                    <a:pt x="101204" y="196528"/>
                    <a:pt x="96727" y="196053"/>
                    <a:pt x="92591" y="195213"/>
                  </a:cubicBezTo>
                  <a:lnTo>
                    <a:pt x="85954" y="211995"/>
                  </a:lnTo>
                  <a:lnTo>
                    <a:pt x="84717" y="215079"/>
                  </a:lnTo>
                  <a:lnTo>
                    <a:pt x="81551" y="213638"/>
                  </a:lnTo>
                  <a:lnTo>
                    <a:pt x="57218" y="204122"/>
                  </a:lnTo>
                  <a:lnTo>
                    <a:pt x="54130" y="202890"/>
                  </a:lnTo>
                  <a:lnTo>
                    <a:pt x="55368" y="199805"/>
                  </a:lnTo>
                  <a:lnTo>
                    <a:pt x="61873" y="183311"/>
                  </a:lnTo>
                  <a:cubicBezTo>
                    <a:pt x="58317" y="180823"/>
                    <a:pt x="54683" y="178126"/>
                    <a:pt x="51546" y="175482"/>
                  </a:cubicBezTo>
                  <a:lnTo>
                    <a:pt x="37485" y="186452"/>
                  </a:lnTo>
                  <a:lnTo>
                    <a:pt x="34730" y="188672"/>
                  </a:lnTo>
                  <a:lnTo>
                    <a:pt x="32798" y="186055"/>
                  </a:lnTo>
                  <a:lnTo>
                    <a:pt x="16581" y="165642"/>
                  </a:lnTo>
                  <a:lnTo>
                    <a:pt x="14361" y="162894"/>
                  </a:lnTo>
                  <a:lnTo>
                    <a:pt x="16906" y="160753"/>
                  </a:lnTo>
                  <a:lnTo>
                    <a:pt x="30967" y="149783"/>
                  </a:lnTo>
                  <a:cubicBezTo>
                    <a:pt x="29064" y="145963"/>
                    <a:pt x="27082" y="141934"/>
                    <a:pt x="25730" y="137670"/>
                  </a:cubicBezTo>
                  <a:lnTo>
                    <a:pt x="8257" y="140138"/>
                  </a:lnTo>
                  <a:lnTo>
                    <a:pt x="4878" y="140684"/>
                  </a:lnTo>
                  <a:lnTo>
                    <a:pt x="4413" y="137519"/>
                  </a:lnTo>
                  <a:lnTo>
                    <a:pt x="542" y="111784"/>
                  </a:lnTo>
                  <a:lnTo>
                    <a:pt x="0" y="108410"/>
                  </a:lnTo>
                  <a:lnTo>
                    <a:pt x="3379" y="107864"/>
                  </a:lnTo>
                  <a:lnTo>
                    <a:pt x="21062" y="105318"/>
                  </a:lnTo>
                  <a:cubicBezTo>
                    <a:pt x="21124" y="101004"/>
                    <a:pt x="21814" y="96454"/>
                    <a:pt x="22584" y="92114"/>
                  </a:cubicBezTo>
                  <a:lnTo>
                    <a:pt x="5864" y="85717"/>
                  </a:lnTo>
                  <a:lnTo>
                    <a:pt x="2776" y="84485"/>
                  </a:lnTo>
                  <a:lnTo>
                    <a:pt x="4014" y="81401"/>
                  </a:lnTo>
                  <a:lnTo>
                    <a:pt x="13574" y="57090"/>
                  </a:lnTo>
                  <a:lnTo>
                    <a:pt x="14812" y="54006"/>
                  </a:lnTo>
                  <a:lnTo>
                    <a:pt x="17899" y="55238"/>
                  </a:lnTo>
                  <a:lnTo>
                    <a:pt x="34697" y="61843"/>
                  </a:lnTo>
                  <a:cubicBezTo>
                    <a:pt x="37036" y="57871"/>
                    <a:pt x="39610" y="54526"/>
                    <a:pt x="42394" y="51103"/>
                  </a:cubicBezTo>
                  <a:lnTo>
                    <a:pt x="31294" y="37364"/>
                  </a:lnTo>
                  <a:lnTo>
                    <a:pt x="29362" y="34747"/>
                  </a:lnTo>
                  <a:lnTo>
                    <a:pt x="31907" y="32605"/>
                  </a:lnTo>
                  <a:lnTo>
                    <a:pt x="52292" y="16176"/>
                  </a:lnTo>
                  <a:lnTo>
                    <a:pt x="55124" y="14165"/>
                  </a:lnTo>
                  <a:lnTo>
                    <a:pt x="57056" y="16782"/>
                  </a:lnTo>
                  <a:lnTo>
                    <a:pt x="68234" y="30731"/>
                  </a:lnTo>
                  <a:cubicBezTo>
                    <a:pt x="72062" y="28826"/>
                    <a:pt x="76177" y="27051"/>
                    <a:pt x="80161" y="25565"/>
                  </a:cubicBezTo>
                  <a:lnTo>
                    <a:pt x="77633" y="7911"/>
                  </a:lnTo>
                  <a:lnTo>
                    <a:pt x="77091" y="4537"/>
                  </a:lnTo>
                  <a:lnTo>
                    <a:pt x="80470" y="3991"/>
                  </a:lnTo>
                  <a:lnTo>
                    <a:pt x="106326" y="303"/>
                  </a:lnTo>
                  <a:lnTo>
                    <a:pt x="108200" y="0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FC436800-34C7-DF46-B894-F1DE78519FC6}"/>
                </a:ext>
              </a:extLst>
            </p:cNvPr>
            <p:cNvSpPr/>
            <p:nvPr userDrawn="1"/>
          </p:nvSpPr>
          <p:spPr>
            <a:xfrm>
              <a:off x="11422871" y="4257175"/>
              <a:ext cx="769129" cy="981252"/>
            </a:xfrm>
            <a:custGeom>
              <a:avLst/>
              <a:gdLst>
                <a:gd name="connsiteX0" fmla="*/ 497595 w 769129"/>
                <a:gd name="connsiteY0" fmla="*/ 351228 h 981252"/>
                <a:gd name="connsiteX1" fmla="*/ 622036 w 769129"/>
                <a:gd name="connsiteY1" fmla="*/ 441817 h 981252"/>
                <a:gd name="connsiteX2" fmla="*/ 540426 w 769129"/>
                <a:gd name="connsiteY2" fmla="*/ 620992 h 981252"/>
                <a:gd name="connsiteX3" fmla="*/ 361384 w 769129"/>
                <a:gd name="connsiteY3" fmla="*/ 539090 h 981252"/>
                <a:gd name="connsiteX4" fmla="*/ 442994 w 769129"/>
                <a:gd name="connsiteY4" fmla="*/ 359915 h 981252"/>
                <a:gd name="connsiteX5" fmla="*/ 497595 w 769129"/>
                <a:gd name="connsiteY5" fmla="*/ 351228 h 981252"/>
                <a:gd name="connsiteX6" fmla="*/ 502999 w 769129"/>
                <a:gd name="connsiteY6" fmla="*/ 216771 h 981252"/>
                <a:gd name="connsiteX7" fmla="*/ 395344 w 769129"/>
                <a:gd name="connsiteY7" fmla="*/ 233961 h 981252"/>
                <a:gd name="connsiteX8" fmla="*/ 233890 w 769129"/>
                <a:gd name="connsiteY8" fmla="*/ 586670 h 981252"/>
                <a:gd name="connsiteX9" fmla="*/ 587021 w 769129"/>
                <a:gd name="connsiteY9" fmla="*/ 747578 h 981252"/>
                <a:gd name="connsiteX10" fmla="*/ 748397 w 769129"/>
                <a:gd name="connsiteY10" fmla="*/ 394660 h 981252"/>
                <a:gd name="connsiteX11" fmla="*/ 502999 w 769129"/>
                <a:gd name="connsiteY11" fmla="*/ 216771 h 981252"/>
                <a:gd name="connsiteX12" fmla="*/ 512185 w 769129"/>
                <a:gd name="connsiteY12" fmla="*/ 0 h 981252"/>
                <a:gd name="connsiteX13" fmla="*/ 632479 w 769129"/>
                <a:gd name="connsiteY13" fmla="*/ 19991 h 981252"/>
                <a:gd name="connsiteX14" fmla="*/ 616511 w 769129"/>
                <a:gd name="connsiteY14" fmla="*/ 114926 h 981252"/>
                <a:gd name="connsiteX15" fmla="*/ 693478 w 769129"/>
                <a:gd name="connsiteY15" fmla="*/ 150133 h 981252"/>
                <a:gd name="connsiteX16" fmla="*/ 755155 w 769129"/>
                <a:gd name="connsiteY16" fmla="*/ 75829 h 981252"/>
                <a:gd name="connsiteX17" fmla="*/ 769129 w 769129"/>
                <a:gd name="connsiteY17" fmla="*/ 87360 h 981252"/>
                <a:gd name="connsiteX18" fmla="*/ 769129 w 769129"/>
                <a:gd name="connsiteY18" fmla="*/ 798806 h 981252"/>
                <a:gd name="connsiteX19" fmla="*/ 754025 w 769129"/>
                <a:gd name="connsiteY19" fmla="*/ 786396 h 981252"/>
                <a:gd name="connsiteX20" fmla="*/ 684806 w 769129"/>
                <a:gd name="connsiteY20" fmla="*/ 835366 h 981252"/>
                <a:gd name="connsiteX21" fmla="*/ 718562 w 769129"/>
                <a:gd name="connsiteY21" fmla="*/ 925820 h 981252"/>
                <a:gd name="connsiteX22" fmla="*/ 604413 w 769129"/>
                <a:gd name="connsiteY22" fmla="*/ 968419 h 981252"/>
                <a:gd name="connsiteX23" fmla="*/ 570657 w 769129"/>
                <a:gd name="connsiteY23" fmla="*/ 877966 h 981252"/>
                <a:gd name="connsiteX24" fmla="*/ 486280 w 769129"/>
                <a:gd name="connsiteY24" fmla="*/ 886316 h 981252"/>
                <a:gd name="connsiteX25" fmla="*/ 470311 w 769129"/>
                <a:gd name="connsiteY25" fmla="*/ 981252 h 981252"/>
                <a:gd name="connsiteX26" fmla="*/ 350017 w 769129"/>
                <a:gd name="connsiteY26" fmla="*/ 961261 h 981252"/>
                <a:gd name="connsiteX27" fmla="*/ 365985 w 769129"/>
                <a:gd name="connsiteY27" fmla="*/ 866325 h 981252"/>
                <a:gd name="connsiteX28" fmla="*/ 288808 w 769129"/>
                <a:gd name="connsiteY28" fmla="*/ 831197 h 981252"/>
                <a:gd name="connsiteX29" fmla="*/ 227341 w 769129"/>
                <a:gd name="connsiteY29" fmla="*/ 905423 h 981252"/>
                <a:gd name="connsiteX30" fmla="*/ 133385 w 769129"/>
                <a:gd name="connsiteY30" fmla="*/ 827893 h 981252"/>
                <a:gd name="connsiteX31" fmla="*/ 194852 w 769129"/>
                <a:gd name="connsiteY31" fmla="*/ 753668 h 981252"/>
                <a:gd name="connsiteX32" fmla="*/ 145689 w 769129"/>
                <a:gd name="connsiteY32" fmla="*/ 684708 h 981252"/>
                <a:gd name="connsiteX33" fmla="*/ 55252 w 769129"/>
                <a:gd name="connsiteY33" fmla="*/ 718458 h 981252"/>
                <a:gd name="connsiteX34" fmla="*/ 12666 w 769129"/>
                <a:gd name="connsiteY34" fmla="*/ 604344 h 981252"/>
                <a:gd name="connsiteX35" fmla="*/ 103103 w 769129"/>
                <a:gd name="connsiteY35" fmla="*/ 570594 h 981252"/>
                <a:gd name="connsiteX36" fmla="*/ 95067 w 769129"/>
                <a:gd name="connsiteY36" fmla="*/ 486286 h 981252"/>
                <a:gd name="connsiteX37" fmla="*/ 0 w 769129"/>
                <a:gd name="connsiteY37" fmla="*/ 470477 h 981252"/>
                <a:gd name="connsiteX38" fmla="*/ 20114 w 769129"/>
                <a:gd name="connsiteY38" fmla="*/ 350139 h 981252"/>
                <a:gd name="connsiteX39" fmla="*/ 115181 w 769129"/>
                <a:gd name="connsiteY39" fmla="*/ 365948 h 981252"/>
                <a:gd name="connsiteX40" fmla="*/ 150475 w 769129"/>
                <a:gd name="connsiteY40" fmla="*/ 288847 h 981252"/>
                <a:gd name="connsiteX41" fmla="*/ 76215 w 769129"/>
                <a:gd name="connsiteY41" fmla="*/ 227584 h 981252"/>
                <a:gd name="connsiteX42" fmla="*/ 154001 w 769129"/>
                <a:gd name="connsiteY42" fmla="*/ 133670 h 981252"/>
                <a:gd name="connsiteX43" fmla="*/ 228262 w 769129"/>
                <a:gd name="connsiteY43" fmla="*/ 194934 h 981252"/>
                <a:gd name="connsiteX44" fmla="*/ 297480 w 769129"/>
                <a:gd name="connsiteY44" fmla="*/ 145964 h 981252"/>
                <a:gd name="connsiteX45" fmla="*/ 263724 w 769129"/>
                <a:gd name="connsiteY45" fmla="*/ 55510 h 981252"/>
                <a:gd name="connsiteX46" fmla="*/ 377872 w 769129"/>
                <a:gd name="connsiteY46" fmla="*/ 12911 h 981252"/>
                <a:gd name="connsiteX47" fmla="*/ 411629 w 769129"/>
                <a:gd name="connsiteY47" fmla="*/ 103364 h 981252"/>
                <a:gd name="connsiteX48" fmla="*/ 496007 w 769129"/>
                <a:gd name="connsiteY48" fmla="*/ 95014 h 98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69129" h="981252">
                  <a:moveTo>
                    <a:pt x="497595" y="351228"/>
                  </a:moveTo>
                  <a:cubicBezTo>
                    <a:pt x="551782" y="353587"/>
                    <a:pt x="601862" y="387758"/>
                    <a:pt x="622036" y="441817"/>
                  </a:cubicBezTo>
                  <a:cubicBezTo>
                    <a:pt x="648936" y="513895"/>
                    <a:pt x="612503" y="594093"/>
                    <a:pt x="540426" y="620992"/>
                  </a:cubicBezTo>
                  <a:cubicBezTo>
                    <a:pt x="468558" y="647812"/>
                    <a:pt x="388283" y="611169"/>
                    <a:pt x="361384" y="539090"/>
                  </a:cubicBezTo>
                  <a:cubicBezTo>
                    <a:pt x="334485" y="467011"/>
                    <a:pt x="371127" y="386735"/>
                    <a:pt x="442994" y="359915"/>
                  </a:cubicBezTo>
                  <a:cubicBezTo>
                    <a:pt x="461013" y="353190"/>
                    <a:pt x="479532" y="350442"/>
                    <a:pt x="497595" y="351228"/>
                  </a:cubicBezTo>
                  <a:close/>
                  <a:moveTo>
                    <a:pt x="502999" y="216771"/>
                  </a:moveTo>
                  <a:cubicBezTo>
                    <a:pt x="467375" y="215265"/>
                    <a:pt x="430858" y="220708"/>
                    <a:pt x="395344" y="233961"/>
                  </a:cubicBezTo>
                  <a:cubicBezTo>
                    <a:pt x="253288" y="286976"/>
                    <a:pt x="180989" y="444918"/>
                    <a:pt x="233890" y="586670"/>
                  </a:cubicBezTo>
                  <a:cubicBezTo>
                    <a:pt x="286868" y="728631"/>
                    <a:pt x="444965" y="800592"/>
                    <a:pt x="587021" y="747578"/>
                  </a:cubicBezTo>
                  <a:cubicBezTo>
                    <a:pt x="729077" y="694564"/>
                    <a:pt x="801376" y="536622"/>
                    <a:pt x="748397" y="394660"/>
                  </a:cubicBezTo>
                  <a:cubicBezTo>
                    <a:pt x="708721" y="288346"/>
                    <a:pt x="609873" y="221290"/>
                    <a:pt x="502999" y="216771"/>
                  </a:cubicBezTo>
                  <a:close/>
                  <a:moveTo>
                    <a:pt x="512185" y="0"/>
                  </a:moveTo>
                  <a:lnTo>
                    <a:pt x="632479" y="19991"/>
                  </a:lnTo>
                  <a:lnTo>
                    <a:pt x="616511" y="114926"/>
                  </a:lnTo>
                  <a:cubicBezTo>
                    <a:pt x="643326" y="124003"/>
                    <a:pt x="669243" y="135800"/>
                    <a:pt x="693478" y="150133"/>
                  </a:cubicBezTo>
                  <a:lnTo>
                    <a:pt x="755155" y="75829"/>
                  </a:lnTo>
                  <a:lnTo>
                    <a:pt x="769129" y="87360"/>
                  </a:lnTo>
                  <a:lnTo>
                    <a:pt x="769129" y="798806"/>
                  </a:lnTo>
                  <a:lnTo>
                    <a:pt x="754025" y="786396"/>
                  </a:lnTo>
                  <a:cubicBezTo>
                    <a:pt x="733068" y="805189"/>
                    <a:pt x="709970" y="821443"/>
                    <a:pt x="684806" y="835366"/>
                  </a:cubicBezTo>
                  <a:lnTo>
                    <a:pt x="718562" y="925820"/>
                  </a:lnTo>
                  <a:lnTo>
                    <a:pt x="604413" y="968419"/>
                  </a:lnTo>
                  <a:lnTo>
                    <a:pt x="570657" y="877966"/>
                  </a:lnTo>
                  <a:cubicBezTo>
                    <a:pt x="542524" y="883933"/>
                    <a:pt x="514424" y="886786"/>
                    <a:pt x="486280" y="886316"/>
                  </a:cubicBezTo>
                  <a:lnTo>
                    <a:pt x="470311" y="981252"/>
                  </a:lnTo>
                  <a:lnTo>
                    <a:pt x="350017" y="961261"/>
                  </a:lnTo>
                  <a:lnTo>
                    <a:pt x="365985" y="866325"/>
                  </a:lnTo>
                  <a:cubicBezTo>
                    <a:pt x="338960" y="857327"/>
                    <a:pt x="313330" y="845661"/>
                    <a:pt x="288808" y="831197"/>
                  </a:cubicBezTo>
                  <a:lnTo>
                    <a:pt x="227341" y="905423"/>
                  </a:lnTo>
                  <a:lnTo>
                    <a:pt x="133385" y="827893"/>
                  </a:lnTo>
                  <a:lnTo>
                    <a:pt x="194852" y="753668"/>
                  </a:lnTo>
                  <a:cubicBezTo>
                    <a:pt x="176267" y="732693"/>
                    <a:pt x="159810" y="709733"/>
                    <a:pt x="145689" y="684708"/>
                  </a:cubicBezTo>
                  <a:lnTo>
                    <a:pt x="55252" y="718458"/>
                  </a:lnTo>
                  <a:lnTo>
                    <a:pt x="12666" y="604344"/>
                  </a:lnTo>
                  <a:lnTo>
                    <a:pt x="103103" y="570594"/>
                  </a:lnTo>
                  <a:cubicBezTo>
                    <a:pt x="97376" y="542436"/>
                    <a:pt x="94690" y="514098"/>
                    <a:pt x="95067" y="486286"/>
                  </a:cubicBezTo>
                  <a:lnTo>
                    <a:pt x="0" y="470477"/>
                  </a:lnTo>
                  <a:lnTo>
                    <a:pt x="20114" y="350139"/>
                  </a:lnTo>
                  <a:lnTo>
                    <a:pt x="115181" y="365948"/>
                  </a:lnTo>
                  <a:cubicBezTo>
                    <a:pt x="124310" y="339164"/>
                    <a:pt x="135953" y="313350"/>
                    <a:pt x="150475" y="288847"/>
                  </a:cubicBezTo>
                  <a:lnTo>
                    <a:pt x="76215" y="227584"/>
                  </a:lnTo>
                  <a:lnTo>
                    <a:pt x="154001" y="133670"/>
                  </a:lnTo>
                  <a:lnTo>
                    <a:pt x="228262" y="194934"/>
                  </a:lnTo>
                  <a:cubicBezTo>
                    <a:pt x="249295" y="176350"/>
                    <a:pt x="272317" y="159886"/>
                    <a:pt x="297480" y="145964"/>
                  </a:cubicBezTo>
                  <a:lnTo>
                    <a:pt x="263724" y="55510"/>
                  </a:lnTo>
                  <a:lnTo>
                    <a:pt x="377872" y="12911"/>
                  </a:lnTo>
                  <a:lnTo>
                    <a:pt x="411629" y="103364"/>
                  </a:lnTo>
                  <a:cubicBezTo>
                    <a:pt x="439762" y="97397"/>
                    <a:pt x="467940" y="94754"/>
                    <a:pt x="496007" y="95014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72F2BE2C-835C-A346-8A8D-75E6BE713EA7}"/>
                </a:ext>
              </a:extLst>
            </p:cNvPr>
            <p:cNvSpPr/>
            <p:nvPr userDrawn="1"/>
          </p:nvSpPr>
          <p:spPr>
            <a:xfrm>
              <a:off x="12192000" y="5271857"/>
              <a:ext cx="3027" cy="10455"/>
            </a:xfrm>
            <a:custGeom>
              <a:avLst/>
              <a:gdLst>
                <a:gd name="connsiteX0" fmla="*/ 0 w 3027"/>
                <a:gd name="connsiteY0" fmla="*/ 0 h 10455"/>
                <a:gd name="connsiteX1" fmla="*/ 3027 w 3027"/>
                <a:gd name="connsiteY1" fmla="*/ 8111 h 10455"/>
                <a:gd name="connsiteX2" fmla="*/ 0 w 3027"/>
                <a:gd name="connsiteY2" fmla="*/ 10455 h 10455"/>
                <a:gd name="connsiteX3" fmla="*/ 0 w 3027"/>
                <a:gd name="connsiteY3" fmla="*/ 0 h 1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7" h="10455">
                  <a:moveTo>
                    <a:pt x="0" y="0"/>
                  </a:moveTo>
                  <a:lnTo>
                    <a:pt x="3027" y="8111"/>
                  </a:lnTo>
                  <a:lnTo>
                    <a:pt x="0" y="10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35805CC7-94BF-9244-B569-55808CCD5073}"/>
                </a:ext>
              </a:extLst>
            </p:cNvPr>
            <p:cNvSpPr/>
            <p:nvPr userDrawn="1"/>
          </p:nvSpPr>
          <p:spPr>
            <a:xfrm>
              <a:off x="11971031" y="5163310"/>
              <a:ext cx="220969" cy="682475"/>
            </a:xfrm>
            <a:custGeom>
              <a:avLst/>
              <a:gdLst>
                <a:gd name="connsiteX0" fmla="*/ 220969 w 220969"/>
                <a:gd name="connsiteY0" fmla="*/ 119001 h 682475"/>
                <a:gd name="connsiteX1" fmla="*/ 220969 w 220969"/>
                <a:gd name="connsiteY1" fmla="*/ 272427 h 682475"/>
                <a:gd name="connsiteX2" fmla="*/ 219939 w 220969"/>
                <a:gd name="connsiteY2" fmla="*/ 273869 h 682475"/>
                <a:gd name="connsiteX3" fmla="*/ 215521 w 220969"/>
                <a:gd name="connsiteY3" fmla="*/ 394258 h 682475"/>
                <a:gd name="connsiteX4" fmla="*/ 220969 w 220969"/>
                <a:gd name="connsiteY4" fmla="*/ 402990 h 682475"/>
                <a:gd name="connsiteX5" fmla="*/ 220969 w 220969"/>
                <a:gd name="connsiteY5" fmla="*/ 682475 h 682475"/>
                <a:gd name="connsiteX6" fmla="*/ 160848 w 220969"/>
                <a:gd name="connsiteY6" fmla="*/ 655003 h 682475"/>
                <a:gd name="connsiteX7" fmla="*/ 208373 w 220969"/>
                <a:gd name="connsiteY7" fmla="*/ 551192 h 682475"/>
                <a:gd name="connsiteX8" fmla="*/ 140326 w 220969"/>
                <a:gd name="connsiteY8" fmla="*/ 478352 h 682475"/>
                <a:gd name="connsiteX9" fmla="*/ 36709 w 220969"/>
                <a:gd name="connsiteY9" fmla="*/ 517021 h 682475"/>
                <a:gd name="connsiteX10" fmla="*/ 0 w 220969"/>
                <a:gd name="connsiteY10" fmla="*/ 418656 h 682475"/>
                <a:gd name="connsiteX11" fmla="*/ 103617 w 220969"/>
                <a:gd name="connsiteY11" fmla="*/ 379987 h 682475"/>
                <a:gd name="connsiteX12" fmla="*/ 106512 w 220969"/>
                <a:gd name="connsiteY12" fmla="*/ 284010 h 682475"/>
                <a:gd name="connsiteX13" fmla="*/ 5187 w 220969"/>
                <a:gd name="connsiteY13" fmla="*/ 237895 h 682475"/>
                <a:gd name="connsiteX14" fmla="*/ 49103 w 220969"/>
                <a:gd name="connsiteY14" fmla="*/ 142345 h 682475"/>
                <a:gd name="connsiteX15" fmla="*/ 148570 w 220969"/>
                <a:gd name="connsiteY15" fmla="*/ 187962 h 682475"/>
                <a:gd name="connsiteX16" fmla="*/ 182470 w 220969"/>
                <a:gd name="connsiteY16" fmla="*/ 148815 h 682475"/>
                <a:gd name="connsiteX17" fmla="*/ 220969 w 220969"/>
                <a:gd name="connsiteY17" fmla="*/ 0 h 682475"/>
                <a:gd name="connsiteX18" fmla="*/ 220969 w 220969"/>
                <a:gd name="connsiteY18" fmla="*/ 108546 h 682475"/>
                <a:gd name="connsiteX19" fmla="*/ 185413 w 220969"/>
                <a:gd name="connsiteY19" fmla="*/ 13269 h 68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969" h="682475">
                  <a:moveTo>
                    <a:pt x="220969" y="119001"/>
                  </a:moveTo>
                  <a:lnTo>
                    <a:pt x="220969" y="272427"/>
                  </a:lnTo>
                  <a:lnTo>
                    <a:pt x="219939" y="273869"/>
                  </a:lnTo>
                  <a:cubicBezTo>
                    <a:pt x="203206" y="310514"/>
                    <a:pt x="200435" y="353513"/>
                    <a:pt x="215521" y="394258"/>
                  </a:cubicBezTo>
                  <a:lnTo>
                    <a:pt x="220969" y="402990"/>
                  </a:lnTo>
                  <a:lnTo>
                    <a:pt x="220969" y="682475"/>
                  </a:lnTo>
                  <a:lnTo>
                    <a:pt x="160848" y="655003"/>
                  </a:lnTo>
                  <a:lnTo>
                    <a:pt x="208373" y="551192"/>
                  </a:lnTo>
                  <a:cubicBezTo>
                    <a:pt x="181644" y="532078"/>
                    <a:pt x="158334" y="507396"/>
                    <a:pt x="140326" y="478352"/>
                  </a:cubicBezTo>
                  <a:lnTo>
                    <a:pt x="36709" y="517021"/>
                  </a:lnTo>
                  <a:lnTo>
                    <a:pt x="0" y="418656"/>
                  </a:lnTo>
                  <a:lnTo>
                    <a:pt x="103617" y="379987"/>
                  </a:lnTo>
                  <a:cubicBezTo>
                    <a:pt x="98453" y="347580"/>
                    <a:pt x="99733" y="315152"/>
                    <a:pt x="106512" y="284010"/>
                  </a:cubicBezTo>
                  <a:lnTo>
                    <a:pt x="5187" y="237895"/>
                  </a:lnTo>
                  <a:lnTo>
                    <a:pt x="49103" y="142345"/>
                  </a:lnTo>
                  <a:lnTo>
                    <a:pt x="148570" y="187962"/>
                  </a:lnTo>
                  <a:cubicBezTo>
                    <a:pt x="158491" y="173888"/>
                    <a:pt x="169845" y="160769"/>
                    <a:pt x="182470" y="148815"/>
                  </a:cubicBezTo>
                  <a:close/>
                  <a:moveTo>
                    <a:pt x="220969" y="0"/>
                  </a:moveTo>
                  <a:lnTo>
                    <a:pt x="220969" y="108546"/>
                  </a:lnTo>
                  <a:lnTo>
                    <a:pt x="185413" y="1326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5C81535-44AC-7342-BE48-3A7BBD69EA11}"/>
                </a:ext>
              </a:extLst>
            </p:cNvPr>
            <p:cNvSpPr/>
            <p:nvPr userDrawn="1"/>
          </p:nvSpPr>
          <p:spPr>
            <a:xfrm>
              <a:off x="11620997" y="5850795"/>
              <a:ext cx="571003" cy="717410"/>
            </a:xfrm>
            <a:custGeom>
              <a:avLst/>
              <a:gdLst>
                <a:gd name="connsiteX0" fmla="*/ 374402 w 571003"/>
                <a:gd name="connsiteY0" fmla="*/ 0 h 717410"/>
                <a:gd name="connsiteX1" fmla="*/ 462562 w 571003"/>
                <a:gd name="connsiteY1" fmla="*/ 14779 h 717410"/>
                <a:gd name="connsiteX2" fmla="*/ 450755 w 571003"/>
                <a:gd name="connsiteY2" fmla="*/ 84269 h 717410"/>
                <a:gd name="connsiteX3" fmla="*/ 507154 w 571003"/>
                <a:gd name="connsiteY3" fmla="*/ 109947 h 717410"/>
                <a:gd name="connsiteX4" fmla="*/ 552052 w 571003"/>
                <a:gd name="connsiteY4" fmla="*/ 55525 h 717410"/>
                <a:gd name="connsiteX5" fmla="*/ 571003 w 571003"/>
                <a:gd name="connsiteY5" fmla="*/ 71153 h 717410"/>
                <a:gd name="connsiteX6" fmla="*/ 571003 w 571003"/>
                <a:gd name="connsiteY6" fmla="*/ 591134 h 717410"/>
                <a:gd name="connsiteX7" fmla="*/ 551190 w 571003"/>
                <a:gd name="connsiteY7" fmla="*/ 574843 h 717410"/>
                <a:gd name="connsiteX8" fmla="*/ 500756 w 571003"/>
                <a:gd name="connsiteY8" fmla="*/ 610591 h 717410"/>
                <a:gd name="connsiteX9" fmla="*/ 525433 w 571003"/>
                <a:gd name="connsiteY9" fmla="*/ 676716 h 717410"/>
                <a:gd name="connsiteX10" fmla="*/ 441780 w 571003"/>
                <a:gd name="connsiteY10" fmla="*/ 707935 h 717410"/>
                <a:gd name="connsiteX11" fmla="*/ 417103 w 571003"/>
                <a:gd name="connsiteY11" fmla="*/ 641810 h 717410"/>
                <a:gd name="connsiteX12" fmla="*/ 355370 w 571003"/>
                <a:gd name="connsiteY12" fmla="*/ 647921 h 717410"/>
                <a:gd name="connsiteX13" fmla="*/ 343564 w 571003"/>
                <a:gd name="connsiteY13" fmla="*/ 717410 h 717410"/>
                <a:gd name="connsiteX14" fmla="*/ 255692 w 571003"/>
                <a:gd name="connsiteY14" fmla="*/ 702762 h 717410"/>
                <a:gd name="connsiteX15" fmla="*/ 267498 w 571003"/>
                <a:gd name="connsiteY15" fmla="*/ 633273 h 717410"/>
                <a:gd name="connsiteX16" fmla="*/ 210968 w 571003"/>
                <a:gd name="connsiteY16" fmla="*/ 607881 h 717410"/>
                <a:gd name="connsiteX17" fmla="*/ 166124 w 571003"/>
                <a:gd name="connsiteY17" fmla="*/ 661807 h 717410"/>
                <a:gd name="connsiteX18" fmla="*/ 97538 w 571003"/>
                <a:gd name="connsiteY18" fmla="*/ 605393 h 717410"/>
                <a:gd name="connsiteX19" fmla="*/ 142514 w 571003"/>
                <a:gd name="connsiteY19" fmla="*/ 551180 h 717410"/>
                <a:gd name="connsiteX20" fmla="*/ 106490 w 571003"/>
                <a:gd name="connsiteY20" fmla="*/ 500733 h 717410"/>
                <a:gd name="connsiteX21" fmla="*/ 40448 w 571003"/>
                <a:gd name="connsiteY21" fmla="*/ 525379 h 717410"/>
                <a:gd name="connsiteX22" fmla="*/ 9289 w 571003"/>
                <a:gd name="connsiteY22" fmla="*/ 441886 h 717410"/>
                <a:gd name="connsiteX23" fmla="*/ 75331 w 571003"/>
                <a:gd name="connsiteY23" fmla="*/ 417239 h 717410"/>
                <a:gd name="connsiteX24" fmla="*/ 69497 w 571003"/>
                <a:gd name="connsiteY24" fmla="*/ 355525 h 717410"/>
                <a:gd name="connsiteX25" fmla="*/ 0 w 571003"/>
                <a:gd name="connsiteY25" fmla="*/ 344032 h 717410"/>
                <a:gd name="connsiteX26" fmla="*/ 14702 w 571003"/>
                <a:gd name="connsiteY26" fmla="*/ 256059 h 717410"/>
                <a:gd name="connsiteX27" fmla="*/ 84067 w 571003"/>
                <a:gd name="connsiteY27" fmla="*/ 267840 h 717410"/>
                <a:gd name="connsiteX28" fmla="*/ 110063 w 571003"/>
                <a:gd name="connsiteY28" fmla="*/ 211412 h 717410"/>
                <a:gd name="connsiteX29" fmla="*/ 55618 w 571003"/>
                <a:gd name="connsiteY29" fmla="*/ 166647 h 717410"/>
                <a:gd name="connsiteX30" fmla="*/ 112331 w 571003"/>
                <a:gd name="connsiteY30" fmla="*/ 97802 h 717410"/>
                <a:gd name="connsiteX31" fmla="*/ 166854 w 571003"/>
                <a:gd name="connsiteY31" fmla="*/ 142776 h 717410"/>
                <a:gd name="connsiteX32" fmla="*/ 217420 w 571003"/>
                <a:gd name="connsiteY32" fmla="*/ 106741 h 717410"/>
                <a:gd name="connsiteX33" fmla="*/ 192743 w 571003"/>
                <a:gd name="connsiteY33" fmla="*/ 40616 h 717410"/>
                <a:gd name="connsiteX34" fmla="*/ 276396 w 571003"/>
                <a:gd name="connsiteY34" fmla="*/ 9397 h 717410"/>
                <a:gd name="connsiteX35" fmla="*/ 301073 w 571003"/>
                <a:gd name="connsiteY35" fmla="*/ 75522 h 717410"/>
                <a:gd name="connsiteX36" fmla="*/ 362674 w 571003"/>
                <a:gd name="connsiteY36" fmla="*/ 69698 h 717410"/>
                <a:gd name="connsiteX37" fmla="*/ 374402 w 571003"/>
                <a:gd name="connsiteY37" fmla="*/ 0 h 717410"/>
                <a:gd name="connsiteX38" fmla="*/ 367770 w 571003"/>
                <a:gd name="connsiteY38" fmla="*/ 158519 h 717410"/>
                <a:gd name="connsiteX39" fmla="*/ 288973 w 571003"/>
                <a:gd name="connsiteY39" fmla="*/ 171107 h 717410"/>
                <a:gd name="connsiteX40" fmla="*/ 170960 w 571003"/>
                <a:gd name="connsiteY40" fmla="*/ 428993 h 717410"/>
                <a:gd name="connsiteX41" fmla="*/ 428993 w 571003"/>
                <a:gd name="connsiteY41" fmla="*/ 546303 h 717410"/>
                <a:gd name="connsiteX42" fmla="*/ 547294 w 571003"/>
                <a:gd name="connsiteY42" fmla="*/ 288548 h 717410"/>
                <a:gd name="connsiteX43" fmla="*/ 367770 w 571003"/>
                <a:gd name="connsiteY43" fmla="*/ 158519 h 71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71003" h="717410">
                  <a:moveTo>
                    <a:pt x="374402" y="0"/>
                  </a:moveTo>
                  <a:lnTo>
                    <a:pt x="462562" y="14779"/>
                  </a:lnTo>
                  <a:lnTo>
                    <a:pt x="450755" y="84269"/>
                  </a:lnTo>
                  <a:cubicBezTo>
                    <a:pt x="470380" y="90772"/>
                    <a:pt x="489372" y="99419"/>
                    <a:pt x="507154" y="109947"/>
                  </a:cubicBezTo>
                  <a:lnTo>
                    <a:pt x="552052" y="55525"/>
                  </a:lnTo>
                  <a:lnTo>
                    <a:pt x="571003" y="71153"/>
                  </a:lnTo>
                  <a:lnTo>
                    <a:pt x="571003" y="591134"/>
                  </a:lnTo>
                  <a:lnTo>
                    <a:pt x="551190" y="574843"/>
                  </a:lnTo>
                  <a:cubicBezTo>
                    <a:pt x="535946" y="588399"/>
                    <a:pt x="519161" y="600385"/>
                    <a:pt x="500756" y="610591"/>
                  </a:cubicBezTo>
                  <a:lnTo>
                    <a:pt x="525433" y="676716"/>
                  </a:lnTo>
                  <a:lnTo>
                    <a:pt x="441780" y="707935"/>
                  </a:lnTo>
                  <a:lnTo>
                    <a:pt x="417103" y="641810"/>
                  </a:lnTo>
                  <a:cubicBezTo>
                    <a:pt x="396511" y="646156"/>
                    <a:pt x="375768" y="648176"/>
                    <a:pt x="355370" y="647921"/>
                  </a:cubicBezTo>
                  <a:lnTo>
                    <a:pt x="343564" y="717410"/>
                  </a:lnTo>
                  <a:lnTo>
                    <a:pt x="255692" y="702762"/>
                  </a:lnTo>
                  <a:lnTo>
                    <a:pt x="267498" y="633273"/>
                  </a:lnTo>
                  <a:cubicBezTo>
                    <a:pt x="247664" y="626848"/>
                    <a:pt x="228882" y="618122"/>
                    <a:pt x="210968" y="607881"/>
                  </a:cubicBezTo>
                  <a:lnTo>
                    <a:pt x="166124" y="661807"/>
                  </a:lnTo>
                  <a:lnTo>
                    <a:pt x="97538" y="605393"/>
                  </a:lnTo>
                  <a:lnTo>
                    <a:pt x="142514" y="551180"/>
                  </a:lnTo>
                  <a:cubicBezTo>
                    <a:pt x="128669" y="535844"/>
                    <a:pt x="116897" y="519020"/>
                    <a:pt x="106490" y="500733"/>
                  </a:cubicBezTo>
                  <a:lnTo>
                    <a:pt x="40448" y="525379"/>
                  </a:lnTo>
                  <a:lnTo>
                    <a:pt x="9289" y="441886"/>
                  </a:lnTo>
                  <a:lnTo>
                    <a:pt x="75331" y="417239"/>
                  </a:lnTo>
                  <a:cubicBezTo>
                    <a:pt x="71213" y="396605"/>
                    <a:pt x="69007" y="375972"/>
                    <a:pt x="69497" y="355525"/>
                  </a:cubicBezTo>
                  <a:lnTo>
                    <a:pt x="0" y="344032"/>
                  </a:lnTo>
                  <a:lnTo>
                    <a:pt x="14702" y="256059"/>
                  </a:lnTo>
                  <a:lnTo>
                    <a:pt x="84067" y="267840"/>
                  </a:lnTo>
                  <a:cubicBezTo>
                    <a:pt x="90814" y="248157"/>
                    <a:pt x="99288" y="229260"/>
                    <a:pt x="110063" y="211412"/>
                  </a:cubicBezTo>
                  <a:lnTo>
                    <a:pt x="55618" y="166647"/>
                  </a:lnTo>
                  <a:lnTo>
                    <a:pt x="112331" y="97802"/>
                  </a:lnTo>
                  <a:lnTo>
                    <a:pt x="166854" y="142776"/>
                  </a:lnTo>
                  <a:cubicBezTo>
                    <a:pt x="182098" y="129220"/>
                    <a:pt x="199093" y="117156"/>
                    <a:pt x="217420" y="106741"/>
                  </a:cubicBezTo>
                  <a:lnTo>
                    <a:pt x="192743" y="40616"/>
                  </a:lnTo>
                  <a:lnTo>
                    <a:pt x="276396" y="9397"/>
                  </a:lnTo>
                  <a:lnTo>
                    <a:pt x="301073" y="75522"/>
                  </a:lnTo>
                  <a:cubicBezTo>
                    <a:pt x="321742" y="71385"/>
                    <a:pt x="342276" y="69443"/>
                    <a:pt x="362674" y="69698"/>
                  </a:cubicBezTo>
                  <a:lnTo>
                    <a:pt x="374402" y="0"/>
                  </a:lnTo>
                  <a:close/>
                  <a:moveTo>
                    <a:pt x="367770" y="158519"/>
                  </a:moveTo>
                  <a:cubicBezTo>
                    <a:pt x="341698" y="157420"/>
                    <a:pt x="314971" y="161405"/>
                    <a:pt x="288973" y="171107"/>
                  </a:cubicBezTo>
                  <a:cubicBezTo>
                    <a:pt x="185193" y="209837"/>
                    <a:pt x="132304" y="325411"/>
                    <a:pt x="170960" y="428993"/>
                  </a:cubicBezTo>
                  <a:cubicBezTo>
                    <a:pt x="209694" y="532784"/>
                    <a:pt x="325213" y="585033"/>
                    <a:pt x="428993" y="546303"/>
                  </a:cubicBezTo>
                  <a:cubicBezTo>
                    <a:pt x="532983" y="507495"/>
                    <a:pt x="586028" y="392340"/>
                    <a:pt x="547294" y="288548"/>
                  </a:cubicBezTo>
                  <a:cubicBezTo>
                    <a:pt x="518302" y="210862"/>
                    <a:pt x="445987" y="161815"/>
                    <a:pt x="367770" y="158519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B45B55F5-7FE6-7748-B750-0574E4DE836E}"/>
                </a:ext>
              </a:extLst>
            </p:cNvPr>
            <p:cNvSpPr/>
            <p:nvPr userDrawn="1"/>
          </p:nvSpPr>
          <p:spPr>
            <a:xfrm>
              <a:off x="12015245" y="6558703"/>
              <a:ext cx="176754" cy="357679"/>
            </a:xfrm>
            <a:custGeom>
              <a:avLst/>
              <a:gdLst>
                <a:gd name="connsiteX0" fmla="*/ 176754 w 176754"/>
                <a:gd name="connsiteY0" fmla="*/ 128203 h 357679"/>
                <a:gd name="connsiteX1" fmla="*/ 176754 w 176754"/>
                <a:gd name="connsiteY1" fmla="*/ 228991 h 357679"/>
                <a:gd name="connsiteX2" fmla="*/ 175595 w 176754"/>
                <a:gd name="connsiteY2" fmla="*/ 229110 h 357679"/>
                <a:gd name="connsiteX3" fmla="*/ 131957 w 176754"/>
                <a:gd name="connsiteY3" fmla="*/ 193386 h 357679"/>
                <a:gd name="connsiteX4" fmla="*/ 165516 w 176754"/>
                <a:gd name="connsiteY4" fmla="*/ 129356 h 357679"/>
                <a:gd name="connsiteX5" fmla="*/ 148289 w 176754"/>
                <a:gd name="connsiteY5" fmla="*/ 0 h 357679"/>
                <a:gd name="connsiteX6" fmla="*/ 158753 w 176754"/>
                <a:gd name="connsiteY6" fmla="*/ 33805 h 357679"/>
                <a:gd name="connsiteX7" fmla="*/ 176754 w 176754"/>
                <a:gd name="connsiteY7" fmla="*/ 33157 h 357679"/>
                <a:gd name="connsiteX8" fmla="*/ 176754 w 176754"/>
                <a:gd name="connsiteY8" fmla="*/ 78916 h 357679"/>
                <a:gd name="connsiteX9" fmla="*/ 150075 w 176754"/>
                <a:gd name="connsiteY9" fmla="*/ 81676 h 357679"/>
                <a:gd name="connsiteX10" fmla="*/ 83313 w 176754"/>
                <a:gd name="connsiteY10" fmla="*/ 207789 h 357679"/>
                <a:gd name="connsiteX11" fmla="*/ 169846 w 176754"/>
                <a:gd name="connsiteY11" fmla="*/ 278099 h 357679"/>
                <a:gd name="connsiteX12" fmla="*/ 176754 w 176754"/>
                <a:gd name="connsiteY12" fmla="*/ 277390 h 357679"/>
                <a:gd name="connsiteX13" fmla="*/ 176754 w 176754"/>
                <a:gd name="connsiteY13" fmla="*/ 322736 h 357679"/>
                <a:gd name="connsiteX14" fmla="*/ 169831 w 176754"/>
                <a:gd name="connsiteY14" fmla="*/ 323001 h 357679"/>
                <a:gd name="connsiteX15" fmla="*/ 161968 w 176754"/>
                <a:gd name="connsiteY15" fmla="*/ 357679 h 357679"/>
                <a:gd name="connsiteX16" fmla="*/ 118315 w 176754"/>
                <a:gd name="connsiteY16" fmla="*/ 347716 h 357679"/>
                <a:gd name="connsiteX17" fmla="*/ 126256 w 176754"/>
                <a:gd name="connsiteY17" fmla="*/ 313248 h 357679"/>
                <a:gd name="connsiteX18" fmla="*/ 98526 w 176754"/>
                <a:gd name="connsiteY18" fmla="*/ 298535 h 357679"/>
                <a:gd name="connsiteX19" fmla="*/ 74350 w 176754"/>
                <a:gd name="connsiteY19" fmla="*/ 324742 h 357679"/>
                <a:gd name="connsiteX20" fmla="*/ 41465 w 176754"/>
                <a:gd name="connsiteY20" fmla="*/ 294292 h 357679"/>
                <a:gd name="connsiteX21" fmla="*/ 65509 w 176754"/>
                <a:gd name="connsiteY21" fmla="*/ 268373 h 357679"/>
                <a:gd name="connsiteX22" fmla="*/ 49131 w 176754"/>
                <a:gd name="connsiteY22" fmla="*/ 241787 h 357679"/>
                <a:gd name="connsiteX23" fmla="*/ 15054 w 176754"/>
                <a:gd name="connsiteY23" fmla="*/ 252356 h 357679"/>
                <a:gd name="connsiteX24" fmla="*/ 1804 w 176754"/>
                <a:gd name="connsiteY24" fmla="*/ 209805 h 357679"/>
                <a:gd name="connsiteX25" fmla="*/ 35803 w 176754"/>
                <a:gd name="connsiteY25" fmla="*/ 199026 h 357679"/>
                <a:gd name="connsiteX26" fmla="*/ 34509 w 176754"/>
                <a:gd name="connsiteY26" fmla="*/ 168004 h 357679"/>
                <a:gd name="connsiteX27" fmla="*/ 0 w 176754"/>
                <a:gd name="connsiteY27" fmla="*/ 160118 h 357679"/>
                <a:gd name="connsiteX28" fmla="*/ 9955 w 176754"/>
                <a:gd name="connsiteY28" fmla="*/ 116305 h 357679"/>
                <a:gd name="connsiteX29" fmla="*/ 44463 w 176754"/>
                <a:gd name="connsiteY29" fmla="*/ 124192 h 357679"/>
                <a:gd name="connsiteX30" fmla="*/ 59100 w 176754"/>
                <a:gd name="connsiteY30" fmla="*/ 96772 h 357679"/>
                <a:gd name="connsiteX31" fmla="*/ 32963 w 176754"/>
                <a:gd name="connsiteY31" fmla="*/ 72873 h 357679"/>
                <a:gd name="connsiteX32" fmla="*/ 63630 w 176754"/>
                <a:gd name="connsiteY32" fmla="*/ 39708 h 357679"/>
                <a:gd name="connsiteX33" fmla="*/ 89635 w 176754"/>
                <a:gd name="connsiteY33" fmla="*/ 63896 h 357679"/>
                <a:gd name="connsiteX34" fmla="*/ 115914 w 176754"/>
                <a:gd name="connsiteY34" fmla="*/ 47167 h 357679"/>
                <a:gd name="connsiteX35" fmla="*/ 105450 w 176754"/>
                <a:gd name="connsiteY35" fmla="*/ 13362 h 3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54" h="357679">
                  <a:moveTo>
                    <a:pt x="176754" y="128203"/>
                  </a:moveTo>
                  <a:lnTo>
                    <a:pt x="176754" y="228991"/>
                  </a:lnTo>
                  <a:lnTo>
                    <a:pt x="175595" y="229110"/>
                  </a:lnTo>
                  <a:cubicBezTo>
                    <a:pt x="155776" y="227150"/>
                    <a:pt x="138082" y="213634"/>
                    <a:pt x="131957" y="193386"/>
                  </a:cubicBezTo>
                  <a:cubicBezTo>
                    <a:pt x="123502" y="166258"/>
                    <a:pt x="138603" y="137731"/>
                    <a:pt x="165516" y="129356"/>
                  </a:cubicBezTo>
                  <a:close/>
                  <a:moveTo>
                    <a:pt x="148289" y="0"/>
                  </a:moveTo>
                  <a:lnTo>
                    <a:pt x="158753" y="33805"/>
                  </a:lnTo>
                  <a:lnTo>
                    <a:pt x="176754" y="33157"/>
                  </a:lnTo>
                  <a:lnTo>
                    <a:pt x="176754" y="78916"/>
                  </a:lnTo>
                  <a:lnTo>
                    <a:pt x="150075" y="81676"/>
                  </a:lnTo>
                  <a:cubicBezTo>
                    <a:pt x="96926" y="98169"/>
                    <a:pt x="66994" y="154449"/>
                    <a:pt x="83313" y="207789"/>
                  </a:cubicBezTo>
                  <a:cubicBezTo>
                    <a:pt x="95866" y="247676"/>
                    <a:pt x="130761" y="274259"/>
                    <a:pt x="169846" y="278099"/>
                  </a:cubicBezTo>
                  <a:lnTo>
                    <a:pt x="176754" y="277390"/>
                  </a:lnTo>
                  <a:lnTo>
                    <a:pt x="176754" y="322736"/>
                  </a:lnTo>
                  <a:lnTo>
                    <a:pt x="169831" y="323001"/>
                  </a:lnTo>
                  <a:lnTo>
                    <a:pt x="161968" y="357679"/>
                  </a:lnTo>
                  <a:lnTo>
                    <a:pt x="118315" y="347716"/>
                  </a:lnTo>
                  <a:lnTo>
                    <a:pt x="126256" y="313248"/>
                  </a:lnTo>
                  <a:cubicBezTo>
                    <a:pt x="116408" y="309285"/>
                    <a:pt x="107243" y="304591"/>
                    <a:pt x="98526" y="298535"/>
                  </a:cubicBezTo>
                  <a:lnTo>
                    <a:pt x="74350" y="324742"/>
                  </a:lnTo>
                  <a:lnTo>
                    <a:pt x="41465" y="294292"/>
                  </a:lnTo>
                  <a:lnTo>
                    <a:pt x="65509" y="268373"/>
                  </a:lnTo>
                  <a:cubicBezTo>
                    <a:pt x="59131" y="260252"/>
                    <a:pt x="53645" y="251320"/>
                    <a:pt x="49131" y="241787"/>
                  </a:cubicBezTo>
                  <a:lnTo>
                    <a:pt x="15054" y="252356"/>
                  </a:lnTo>
                  <a:lnTo>
                    <a:pt x="1804" y="209805"/>
                  </a:lnTo>
                  <a:lnTo>
                    <a:pt x="35803" y="199026"/>
                  </a:lnTo>
                  <a:cubicBezTo>
                    <a:pt x="34306" y="188606"/>
                    <a:pt x="33804" y="178291"/>
                    <a:pt x="34509" y="168004"/>
                  </a:cubicBezTo>
                  <a:lnTo>
                    <a:pt x="0" y="160118"/>
                  </a:lnTo>
                  <a:lnTo>
                    <a:pt x="9955" y="116305"/>
                  </a:lnTo>
                  <a:lnTo>
                    <a:pt x="44463" y="124192"/>
                  </a:lnTo>
                  <a:cubicBezTo>
                    <a:pt x="48312" y="114640"/>
                    <a:pt x="53156" y="105195"/>
                    <a:pt x="59100" y="96772"/>
                  </a:cubicBezTo>
                  <a:lnTo>
                    <a:pt x="32963" y="72873"/>
                  </a:lnTo>
                  <a:lnTo>
                    <a:pt x="63630" y="39708"/>
                  </a:lnTo>
                  <a:lnTo>
                    <a:pt x="89635" y="63896"/>
                  </a:lnTo>
                  <a:cubicBezTo>
                    <a:pt x="97698" y="57307"/>
                    <a:pt x="106440" y="51896"/>
                    <a:pt x="115914" y="47167"/>
                  </a:cubicBezTo>
                  <a:lnTo>
                    <a:pt x="105450" y="13362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3C9063EB-2057-D147-9B82-4F2554865B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5300" y="6453971"/>
              <a:ext cx="174763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90FC6A09-C22A-D94B-9DDD-2F82284D5F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991702" y="4735664"/>
              <a:ext cx="367297" cy="366596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1EC43C45-D4A8-CF4D-86BB-EC8D105E7B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259809" y="5040495"/>
              <a:ext cx="278435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056D2AB5-A2D5-4A40-9046-BB1DDB4D0B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71807" y="5620192"/>
              <a:ext cx="20438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162B58D7-B316-9049-B8FD-51B9FE0FBC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54299" y="5088098"/>
              <a:ext cx="337676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101FA6D7-2B6B-744A-9B82-382EC5D936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07086" y="5329052"/>
              <a:ext cx="250789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8B9A206C-BD7B-2D4D-A8EC-C91A2230C2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148173" y="4475254"/>
              <a:ext cx="250789" cy="250310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0C09F8DB-45E0-AB4C-A5E0-E281B3F40E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3153" y="5212817"/>
              <a:ext cx="186610" cy="186255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90D82CB4-9807-154C-A14B-0D7B808BFB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316527" y="6187329"/>
              <a:ext cx="296207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A11B44FD-872A-E746-BB26-5A053C9299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92878" y="5355689"/>
              <a:ext cx="839030" cy="837428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A05642E1-76C6-B444-8BB9-C1297EDFDF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860406" y="6584369"/>
              <a:ext cx="148868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C20B41E-C091-2443-B55A-AF6046C28C5A}"/>
              </a:ext>
            </a:extLst>
          </p:cNvPr>
          <p:cNvGrpSpPr/>
          <p:nvPr userDrawn="1"/>
        </p:nvGrpSpPr>
        <p:grpSpPr>
          <a:xfrm>
            <a:off x="-1" y="-1"/>
            <a:ext cx="1457291" cy="2057011"/>
            <a:chOff x="-1" y="-1"/>
            <a:chExt cx="1457291" cy="2057011"/>
          </a:xfrm>
        </p:grpSpPr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F1B379E-FEC6-F24C-8FC5-74F8A2E10F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5726" y="1597109"/>
              <a:ext cx="174429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2FFB6BDD-C8D6-A649-8FA6-4260D07A6A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775007" y="185010"/>
              <a:ext cx="277903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4C2D2343-3560-B24C-A3C4-F9DC768B7E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34698" y="762464"/>
              <a:ext cx="20399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D0AD3F23-4BA4-3E48-8C4C-8AE89F07D3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1120259" y="234262"/>
              <a:ext cx="337031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8740A47E-B725-264B-9111-7815C7FCD6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54515" y="471575"/>
              <a:ext cx="250310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1C485825-1403-6244-A917-0A72F3961C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3079" y="356247"/>
              <a:ext cx="186254" cy="186254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EB336EB3-CFBD-DF40-A6A1-291CF016DC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694061" y="1331265"/>
              <a:ext cx="295642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76631F8-72CB-F346-904B-1E1CBC27D8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78342" y="500440"/>
              <a:ext cx="837428" cy="837427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6B520BB-560C-2D4F-9CFB-4DE80D0A82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296330" y="1726137"/>
              <a:ext cx="148584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DFD53FC1-1E3E-5749-B6F8-B06A72897154}"/>
                </a:ext>
              </a:extLst>
            </p:cNvPr>
            <p:cNvSpPr/>
            <p:nvPr userDrawn="1"/>
          </p:nvSpPr>
          <p:spPr>
            <a:xfrm>
              <a:off x="-1" y="-1"/>
              <a:ext cx="879320" cy="380734"/>
            </a:xfrm>
            <a:custGeom>
              <a:avLst/>
              <a:gdLst>
                <a:gd name="connsiteX0" fmla="*/ 320198 w 879320"/>
                <a:gd name="connsiteY0" fmla="*/ 1 h 380734"/>
                <a:gd name="connsiteX1" fmla="*/ 482377 w 879320"/>
                <a:gd name="connsiteY1" fmla="*/ 1 h 380734"/>
                <a:gd name="connsiteX2" fmla="*/ 458583 w 879320"/>
                <a:gd name="connsiteY2" fmla="*/ 16864 h 380734"/>
                <a:gd name="connsiteX3" fmla="*/ 352356 w 879320"/>
                <a:gd name="connsiteY3" fmla="*/ 20254 h 380734"/>
                <a:gd name="connsiteX4" fmla="*/ 0 w 879320"/>
                <a:gd name="connsiteY4" fmla="*/ 0 h 380734"/>
                <a:gd name="connsiteX5" fmla="*/ 151399 w 879320"/>
                <a:gd name="connsiteY5" fmla="*/ 0 h 380734"/>
                <a:gd name="connsiteX6" fmla="*/ 152367 w 879320"/>
                <a:gd name="connsiteY6" fmla="*/ 2850 h 380734"/>
                <a:gd name="connsiteX7" fmla="*/ 305118 w 879320"/>
                <a:gd name="connsiteY7" fmla="*/ 146601 h 380734"/>
                <a:gd name="connsiteX8" fmla="*/ 633770 w 879320"/>
                <a:gd name="connsiteY8" fmla="*/ 37025 h 380734"/>
                <a:gd name="connsiteX9" fmla="*/ 652236 w 879320"/>
                <a:gd name="connsiteY9" fmla="*/ 0 h 380734"/>
                <a:gd name="connsiteX10" fmla="*/ 863615 w 879320"/>
                <a:gd name="connsiteY10" fmla="*/ 0 h 380734"/>
                <a:gd name="connsiteX11" fmla="*/ 879320 w 879320"/>
                <a:gd name="connsiteY11" fmla="*/ 5952 h 380734"/>
                <a:gd name="connsiteX12" fmla="*/ 836156 w 879320"/>
                <a:gd name="connsiteY12" fmla="*/ 119848 h 380734"/>
                <a:gd name="connsiteX13" fmla="*/ 746063 w 879320"/>
                <a:gd name="connsiteY13" fmla="*/ 85705 h 380734"/>
                <a:gd name="connsiteX14" fmla="*/ 696590 w 879320"/>
                <a:gd name="connsiteY14" fmla="*/ 154430 h 380734"/>
                <a:gd name="connsiteX15" fmla="*/ 757531 w 879320"/>
                <a:gd name="connsiteY15" fmla="*/ 228909 h 380734"/>
                <a:gd name="connsiteX16" fmla="*/ 663292 w 879320"/>
                <a:gd name="connsiteY16" fmla="*/ 306002 h 380734"/>
                <a:gd name="connsiteX17" fmla="*/ 602351 w 879320"/>
                <a:gd name="connsiteY17" fmla="*/ 231522 h 380734"/>
                <a:gd name="connsiteX18" fmla="*/ 525105 w 879320"/>
                <a:gd name="connsiteY18" fmla="*/ 266299 h 380734"/>
                <a:gd name="connsiteX19" fmla="*/ 540505 w 879320"/>
                <a:gd name="connsiteY19" fmla="*/ 361282 h 380734"/>
                <a:gd name="connsiteX20" fmla="*/ 420299 w 879320"/>
                <a:gd name="connsiteY20" fmla="*/ 380734 h 380734"/>
                <a:gd name="connsiteX21" fmla="*/ 404899 w 879320"/>
                <a:gd name="connsiteY21" fmla="*/ 285752 h 380734"/>
                <a:gd name="connsiteX22" fmla="*/ 320712 w 879320"/>
                <a:gd name="connsiteY22" fmla="*/ 277029 h 380734"/>
                <a:gd name="connsiteX23" fmla="*/ 286497 w 879320"/>
                <a:gd name="connsiteY23" fmla="*/ 367310 h 380734"/>
                <a:gd name="connsiteX24" fmla="*/ 172784 w 879320"/>
                <a:gd name="connsiteY24" fmla="*/ 324214 h 380734"/>
                <a:gd name="connsiteX25" fmla="*/ 206998 w 879320"/>
                <a:gd name="connsiteY25" fmla="*/ 233933 h 380734"/>
                <a:gd name="connsiteX26" fmla="*/ 138175 w 879320"/>
                <a:gd name="connsiteY26" fmla="*/ 184668 h 380734"/>
                <a:gd name="connsiteX27" fmla="*/ 63482 w 879320"/>
                <a:gd name="connsiteY27" fmla="*/ 245507 h 380734"/>
                <a:gd name="connsiteX28" fmla="*/ 0 w 879320"/>
                <a:gd name="connsiteY28" fmla="*/ 167937 h 380734"/>
                <a:gd name="connsiteX29" fmla="*/ 0 w 879320"/>
                <a:gd name="connsiteY29" fmla="*/ 140164 h 380734"/>
                <a:gd name="connsiteX30" fmla="*/ 61055 w 879320"/>
                <a:gd name="connsiteY30" fmla="*/ 90433 h 380734"/>
                <a:gd name="connsiteX31" fmla="*/ 26260 w 879320"/>
                <a:gd name="connsiteY31" fmla="*/ 13195 h 380734"/>
                <a:gd name="connsiteX32" fmla="*/ 0 w 879320"/>
                <a:gd name="connsiteY32" fmla="*/ 17470 h 38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79320" h="380734">
                  <a:moveTo>
                    <a:pt x="320198" y="1"/>
                  </a:moveTo>
                  <a:lnTo>
                    <a:pt x="482377" y="1"/>
                  </a:lnTo>
                  <a:lnTo>
                    <a:pt x="458583" y="16864"/>
                  </a:lnTo>
                  <a:cubicBezTo>
                    <a:pt x="426139" y="31534"/>
                    <a:pt x="388153" y="33821"/>
                    <a:pt x="352356" y="20254"/>
                  </a:cubicBezTo>
                  <a:close/>
                  <a:moveTo>
                    <a:pt x="0" y="0"/>
                  </a:moveTo>
                  <a:lnTo>
                    <a:pt x="151399" y="0"/>
                  </a:lnTo>
                  <a:lnTo>
                    <a:pt x="152367" y="2850"/>
                  </a:lnTo>
                  <a:cubicBezTo>
                    <a:pt x="181163" y="66821"/>
                    <a:pt x="234361" y="119785"/>
                    <a:pt x="305118" y="146601"/>
                  </a:cubicBezTo>
                  <a:cubicBezTo>
                    <a:pt x="428944" y="193528"/>
                    <a:pt x="565574" y="144850"/>
                    <a:pt x="633770" y="37025"/>
                  </a:cubicBezTo>
                  <a:lnTo>
                    <a:pt x="652236" y="0"/>
                  </a:lnTo>
                  <a:lnTo>
                    <a:pt x="863615" y="0"/>
                  </a:lnTo>
                  <a:lnTo>
                    <a:pt x="879320" y="5952"/>
                  </a:lnTo>
                  <a:lnTo>
                    <a:pt x="836156" y="119848"/>
                  </a:lnTo>
                  <a:lnTo>
                    <a:pt x="746063" y="85705"/>
                  </a:lnTo>
                  <a:cubicBezTo>
                    <a:pt x="731824" y="110661"/>
                    <a:pt x="715263" y="133543"/>
                    <a:pt x="696590" y="154430"/>
                  </a:cubicBezTo>
                  <a:lnTo>
                    <a:pt x="757531" y="228909"/>
                  </a:lnTo>
                  <a:lnTo>
                    <a:pt x="663292" y="306002"/>
                  </a:lnTo>
                  <a:lnTo>
                    <a:pt x="602351" y="231522"/>
                  </a:lnTo>
                  <a:cubicBezTo>
                    <a:pt x="577788" y="245874"/>
                    <a:pt x="552135" y="257423"/>
                    <a:pt x="525105" y="266299"/>
                  </a:cubicBezTo>
                  <a:lnTo>
                    <a:pt x="540505" y="361282"/>
                  </a:lnTo>
                  <a:lnTo>
                    <a:pt x="420299" y="380734"/>
                  </a:lnTo>
                  <a:lnTo>
                    <a:pt x="404899" y="285752"/>
                  </a:lnTo>
                  <a:cubicBezTo>
                    <a:pt x="376800" y="286096"/>
                    <a:pt x="348763" y="283119"/>
                    <a:pt x="320712" y="277029"/>
                  </a:cubicBezTo>
                  <a:lnTo>
                    <a:pt x="286497" y="367310"/>
                  </a:lnTo>
                  <a:lnTo>
                    <a:pt x="172784" y="324214"/>
                  </a:lnTo>
                  <a:lnTo>
                    <a:pt x="206998" y="233933"/>
                  </a:lnTo>
                  <a:cubicBezTo>
                    <a:pt x="181956" y="219902"/>
                    <a:pt x="158989" y="203550"/>
                    <a:pt x="138175" y="184668"/>
                  </a:cubicBezTo>
                  <a:lnTo>
                    <a:pt x="63482" y="245507"/>
                  </a:lnTo>
                  <a:lnTo>
                    <a:pt x="0" y="167937"/>
                  </a:lnTo>
                  <a:lnTo>
                    <a:pt x="0" y="140164"/>
                  </a:lnTo>
                  <a:lnTo>
                    <a:pt x="61055" y="90433"/>
                  </a:lnTo>
                  <a:cubicBezTo>
                    <a:pt x="46697" y="65872"/>
                    <a:pt x="34933" y="40143"/>
                    <a:pt x="26260" y="13195"/>
                  </a:cubicBezTo>
                  <a:lnTo>
                    <a:pt x="0" y="1747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B9B1903E-034D-3446-B07F-1E20D22CC793}"/>
                </a:ext>
              </a:extLst>
            </p:cNvPr>
            <p:cNvSpPr/>
            <p:nvPr userDrawn="1"/>
          </p:nvSpPr>
          <p:spPr>
            <a:xfrm>
              <a:off x="954290" y="0"/>
              <a:ext cx="368850" cy="248776"/>
            </a:xfrm>
            <a:custGeom>
              <a:avLst/>
              <a:gdLst>
                <a:gd name="connsiteX0" fmla="*/ 12888 w 368850"/>
                <a:gd name="connsiteY0" fmla="*/ 0 h 248776"/>
                <a:gd name="connsiteX1" fmla="*/ 105610 w 368850"/>
                <a:gd name="connsiteY1" fmla="*/ 0 h 248776"/>
                <a:gd name="connsiteX2" fmla="*/ 88083 w 368850"/>
                <a:gd name="connsiteY2" fmla="*/ 27894 h 248776"/>
                <a:gd name="connsiteX3" fmla="*/ 147888 w 368850"/>
                <a:gd name="connsiteY3" fmla="*/ 160693 h 248776"/>
                <a:gd name="connsiteX4" fmla="*/ 280688 w 368850"/>
                <a:gd name="connsiteY4" fmla="*/ 100887 h 248776"/>
                <a:gd name="connsiteX5" fmla="*/ 278331 w 368850"/>
                <a:gd name="connsiteY5" fmla="*/ 22082 h 248776"/>
                <a:gd name="connsiteX6" fmla="*/ 262709 w 368850"/>
                <a:gd name="connsiteY6" fmla="*/ 0 h 248776"/>
                <a:gd name="connsiteX7" fmla="*/ 317653 w 368850"/>
                <a:gd name="connsiteY7" fmla="*/ 0 h 248776"/>
                <a:gd name="connsiteX8" fmla="*/ 325688 w 368850"/>
                <a:gd name="connsiteY8" fmla="*/ 18080 h 248776"/>
                <a:gd name="connsiteX9" fmla="*/ 361555 w 368850"/>
                <a:gd name="connsiteY9" fmla="*/ 12322 h 248776"/>
                <a:gd name="connsiteX10" fmla="*/ 368850 w 368850"/>
                <a:gd name="connsiteY10" fmla="*/ 57373 h 248776"/>
                <a:gd name="connsiteX11" fmla="*/ 333191 w 368850"/>
                <a:gd name="connsiteY11" fmla="*/ 63210 h 248776"/>
                <a:gd name="connsiteX12" fmla="*/ 329995 w 368850"/>
                <a:gd name="connsiteY12" fmla="*/ 94967 h 248776"/>
                <a:gd name="connsiteX13" fmla="*/ 363837 w 368850"/>
                <a:gd name="connsiteY13" fmla="*/ 107792 h 248776"/>
                <a:gd name="connsiteX14" fmla="*/ 347607 w 368850"/>
                <a:gd name="connsiteY14" fmla="*/ 150617 h 248776"/>
                <a:gd name="connsiteX15" fmla="*/ 313766 w 368850"/>
                <a:gd name="connsiteY15" fmla="*/ 137791 h 248776"/>
                <a:gd name="connsiteX16" fmla="*/ 295111 w 368850"/>
                <a:gd name="connsiteY16" fmla="*/ 163690 h 248776"/>
                <a:gd name="connsiteX17" fmla="*/ 317944 w 368850"/>
                <a:gd name="connsiteY17" fmla="*/ 191694 h 248776"/>
                <a:gd name="connsiteX18" fmla="*/ 282624 w 368850"/>
                <a:gd name="connsiteY18" fmla="*/ 220594 h 248776"/>
                <a:gd name="connsiteX19" fmla="*/ 259582 w 368850"/>
                <a:gd name="connsiteY19" fmla="*/ 192511 h 248776"/>
                <a:gd name="connsiteX20" fmla="*/ 230696 w 368850"/>
                <a:gd name="connsiteY20" fmla="*/ 205693 h 248776"/>
                <a:gd name="connsiteX21" fmla="*/ 236454 w 368850"/>
                <a:gd name="connsiteY21" fmla="*/ 241560 h 248776"/>
                <a:gd name="connsiteX22" fmla="*/ 191195 w 368850"/>
                <a:gd name="connsiteY22" fmla="*/ 248776 h 248776"/>
                <a:gd name="connsiteX23" fmla="*/ 185437 w 368850"/>
                <a:gd name="connsiteY23" fmla="*/ 212908 h 248776"/>
                <a:gd name="connsiteX24" fmla="*/ 153888 w 368850"/>
                <a:gd name="connsiteY24" fmla="*/ 209791 h 248776"/>
                <a:gd name="connsiteX25" fmla="*/ 140984 w 368850"/>
                <a:gd name="connsiteY25" fmla="*/ 243842 h 248776"/>
                <a:gd name="connsiteX26" fmla="*/ 98159 w 368850"/>
                <a:gd name="connsiteY26" fmla="*/ 227612 h 248776"/>
                <a:gd name="connsiteX27" fmla="*/ 111064 w 368850"/>
                <a:gd name="connsiteY27" fmla="*/ 193562 h 248776"/>
                <a:gd name="connsiteX28" fmla="*/ 85165 w 368850"/>
                <a:gd name="connsiteY28" fmla="*/ 174907 h 248776"/>
                <a:gd name="connsiteX29" fmla="*/ 56872 w 368850"/>
                <a:gd name="connsiteY29" fmla="*/ 197870 h 248776"/>
                <a:gd name="connsiteX30" fmla="*/ 27972 w 368850"/>
                <a:gd name="connsiteY30" fmla="*/ 162550 h 248776"/>
                <a:gd name="connsiteX31" fmla="*/ 56056 w 368850"/>
                <a:gd name="connsiteY31" fmla="*/ 139507 h 248776"/>
                <a:gd name="connsiteX32" fmla="*/ 42874 w 368850"/>
                <a:gd name="connsiteY32" fmla="*/ 110622 h 248776"/>
                <a:gd name="connsiteX33" fmla="*/ 7215 w 368850"/>
                <a:gd name="connsiteY33" fmla="*/ 116459 h 248776"/>
                <a:gd name="connsiteX34" fmla="*/ 0 w 368850"/>
                <a:gd name="connsiteY34" fmla="*/ 71200 h 248776"/>
                <a:gd name="connsiteX35" fmla="*/ 35658 w 368850"/>
                <a:gd name="connsiteY35" fmla="*/ 65362 h 248776"/>
                <a:gd name="connsiteX36" fmla="*/ 39063 w 368850"/>
                <a:gd name="connsiteY36" fmla="*/ 33684 h 248776"/>
                <a:gd name="connsiteX37" fmla="*/ 5013 w 368850"/>
                <a:gd name="connsiteY37" fmla="*/ 20780 h 248776"/>
                <a:gd name="connsiteX38" fmla="*/ 12888 w 368850"/>
                <a:gd name="connsiteY38" fmla="*/ 0 h 24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68850" h="248776">
                  <a:moveTo>
                    <a:pt x="12888" y="0"/>
                  </a:moveTo>
                  <a:lnTo>
                    <a:pt x="105610" y="0"/>
                  </a:lnTo>
                  <a:lnTo>
                    <a:pt x="88083" y="27894"/>
                  </a:lnTo>
                  <a:cubicBezTo>
                    <a:pt x="67974" y="80954"/>
                    <a:pt x="94619" y="140505"/>
                    <a:pt x="147888" y="160693"/>
                  </a:cubicBezTo>
                  <a:cubicBezTo>
                    <a:pt x="201158" y="180881"/>
                    <a:pt x="260579" y="153948"/>
                    <a:pt x="280688" y="100887"/>
                  </a:cubicBezTo>
                  <a:cubicBezTo>
                    <a:pt x="290782" y="74253"/>
                    <a:pt x="289148" y="46100"/>
                    <a:pt x="278331" y="22082"/>
                  </a:cubicBezTo>
                  <a:lnTo>
                    <a:pt x="262709" y="0"/>
                  </a:lnTo>
                  <a:lnTo>
                    <a:pt x="317653" y="0"/>
                  </a:lnTo>
                  <a:lnTo>
                    <a:pt x="325688" y="18080"/>
                  </a:lnTo>
                  <a:lnTo>
                    <a:pt x="361555" y="12322"/>
                  </a:lnTo>
                  <a:lnTo>
                    <a:pt x="368850" y="57373"/>
                  </a:lnTo>
                  <a:lnTo>
                    <a:pt x="333191" y="63210"/>
                  </a:lnTo>
                  <a:cubicBezTo>
                    <a:pt x="333180" y="73956"/>
                    <a:pt x="332124" y="84306"/>
                    <a:pt x="329995" y="94967"/>
                  </a:cubicBezTo>
                  <a:lnTo>
                    <a:pt x="363837" y="107792"/>
                  </a:lnTo>
                  <a:lnTo>
                    <a:pt x="347607" y="150617"/>
                  </a:lnTo>
                  <a:lnTo>
                    <a:pt x="313766" y="137791"/>
                  </a:lnTo>
                  <a:cubicBezTo>
                    <a:pt x="308294" y="147185"/>
                    <a:pt x="302146" y="155844"/>
                    <a:pt x="295111" y="163690"/>
                  </a:cubicBezTo>
                  <a:lnTo>
                    <a:pt x="317944" y="191694"/>
                  </a:lnTo>
                  <a:lnTo>
                    <a:pt x="282624" y="220594"/>
                  </a:lnTo>
                  <a:lnTo>
                    <a:pt x="259582" y="192511"/>
                  </a:lnTo>
                  <a:cubicBezTo>
                    <a:pt x="250306" y="198074"/>
                    <a:pt x="240800" y="202355"/>
                    <a:pt x="230696" y="205693"/>
                  </a:cubicBezTo>
                  <a:lnTo>
                    <a:pt x="236454" y="241560"/>
                  </a:lnTo>
                  <a:lnTo>
                    <a:pt x="191195" y="248776"/>
                  </a:lnTo>
                  <a:lnTo>
                    <a:pt x="185437" y="212908"/>
                  </a:lnTo>
                  <a:cubicBezTo>
                    <a:pt x="174899" y="212976"/>
                    <a:pt x="164261" y="212050"/>
                    <a:pt x="153888" y="209791"/>
                  </a:cubicBezTo>
                  <a:lnTo>
                    <a:pt x="140984" y="243842"/>
                  </a:lnTo>
                  <a:lnTo>
                    <a:pt x="98159" y="227612"/>
                  </a:lnTo>
                  <a:lnTo>
                    <a:pt x="111064" y="193562"/>
                  </a:lnTo>
                  <a:cubicBezTo>
                    <a:pt x="101591" y="188299"/>
                    <a:pt x="92802" y="181863"/>
                    <a:pt x="85165" y="174907"/>
                  </a:cubicBezTo>
                  <a:lnTo>
                    <a:pt x="56872" y="197870"/>
                  </a:lnTo>
                  <a:lnTo>
                    <a:pt x="27972" y="162550"/>
                  </a:lnTo>
                  <a:lnTo>
                    <a:pt x="56056" y="139507"/>
                  </a:lnTo>
                  <a:cubicBezTo>
                    <a:pt x="50702" y="130311"/>
                    <a:pt x="46212" y="120726"/>
                    <a:pt x="42874" y="110622"/>
                  </a:cubicBezTo>
                  <a:lnTo>
                    <a:pt x="7215" y="116459"/>
                  </a:lnTo>
                  <a:lnTo>
                    <a:pt x="0" y="71200"/>
                  </a:lnTo>
                  <a:lnTo>
                    <a:pt x="35658" y="65362"/>
                  </a:lnTo>
                  <a:cubicBezTo>
                    <a:pt x="35590" y="54825"/>
                    <a:pt x="36725" y="44266"/>
                    <a:pt x="39063" y="33684"/>
                  </a:cubicBezTo>
                  <a:lnTo>
                    <a:pt x="5013" y="20780"/>
                  </a:lnTo>
                  <a:lnTo>
                    <a:pt x="12888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F93C8D43-CFF5-0C47-9997-BEFA6E9B210C}"/>
                </a:ext>
              </a:extLst>
            </p:cNvPr>
            <p:cNvSpPr/>
            <p:nvPr userDrawn="1"/>
          </p:nvSpPr>
          <p:spPr>
            <a:xfrm>
              <a:off x="1" y="280516"/>
              <a:ext cx="340625" cy="722170"/>
            </a:xfrm>
            <a:custGeom>
              <a:avLst/>
              <a:gdLst>
                <a:gd name="connsiteX0" fmla="*/ 59628 w 340625"/>
                <a:gd name="connsiteY0" fmla="*/ 0 h 722170"/>
                <a:gd name="connsiteX1" fmla="*/ 157835 w 340625"/>
                <a:gd name="connsiteY1" fmla="*/ 37218 h 722170"/>
                <a:gd name="connsiteX2" fmla="*/ 118727 w 340625"/>
                <a:gd name="connsiteY2" fmla="*/ 140409 h 722170"/>
                <a:gd name="connsiteX3" fmla="*/ 193621 w 340625"/>
                <a:gd name="connsiteY3" fmla="*/ 212031 h 722170"/>
                <a:gd name="connsiteX4" fmla="*/ 293179 w 340625"/>
                <a:gd name="connsiteY4" fmla="*/ 166867 h 722170"/>
                <a:gd name="connsiteX5" fmla="*/ 336477 w 340625"/>
                <a:gd name="connsiteY5" fmla="*/ 262588 h 722170"/>
                <a:gd name="connsiteX6" fmla="*/ 235061 w 340625"/>
                <a:gd name="connsiteY6" fmla="*/ 308242 h 722170"/>
                <a:gd name="connsiteX7" fmla="*/ 237403 w 340625"/>
                <a:gd name="connsiteY7" fmla="*/ 404208 h 722170"/>
                <a:gd name="connsiteX8" fmla="*/ 340625 w 340625"/>
                <a:gd name="connsiteY8" fmla="*/ 443327 h 722170"/>
                <a:gd name="connsiteX9" fmla="*/ 303418 w 340625"/>
                <a:gd name="connsiteY9" fmla="*/ 541504 h 722170"/>
                <a:gd name="connsiteX10" fmla="*/ 200196 w 340625"/>
                <a:gd name="connsiteY10" fmla="*/ 502385 h 722170"/>
                <a:gd name="connsiteX11" fmla="*/ 131850 w 340625"/>
                <a:gd name="connsiteY11" fmla="*/ 574906 h 722170"/>
                <a:gd name="connsiteX12" fmla="*/ 178703 w 340625"/>
                <a:gd name="connsiteY12" fmla="*/ 678901 h 722170"/>
                <a:gd name="connsiteX13" fmla="*/ 82969 w 340625"/>
                <a:gd name="connsiteY13" fmla="*/ 722170 h 722170"/>
                <a:gd name="connsiteX14" fmla="*/ 36325 w 340625"/>
                <a:gd name="connsiteY14" fmla="*/ 618254 h 722170"/>
                <a:gd name="connsiteX15" fmla="*/ 0 w 340625"/>
                <a:gd name="connsiteY15" fmla="*/ 622923 h 722170"/>
                <a:gd name="connsiteX16" fmla="*/ 0 w 340625"/>
                <a:gd name="connsiteY16" fmla="*/ 515862 h 722170"/>
                <a:gd name="connsiteX17" fmla="*/ 43005 w 340625"/>
                <a:gd name="connsiteY17" fmla="*/ 505730 h 722170"/>
                <a:gd name="connsiteX18" fmla="*/ 125607 w 340625"/>
                <a:gd name="connsiteY18" fmla="*/ 417978 h 722170"/>
                <a:gd name="connsiteX19" fmla="*/ 34316 w 340625"/>
                <a:gd name="connsiteY19" fmla="*/ 214964 h 722170"/>
                <a:gd name="connsiteX20" fmla="*/ 0 w 340625"/>
                <a:gd name="connsiteY20" fmla="*/ 209382 h 722170"/>
                <a:gd name="connsiteX21" fmla="*/ 0 w 340625"/>
                <a:gd name="connsiteY21" fmla="*/ 101911 h 722170"/>
                <a:gd name="connsiteX22" fmla="*/ 20520 w 340625"/>
                <a:gd name="connsiteY22" fmla="*/ 103190 h 722170"/>
                <a:gd name="connsiteX23" fmla="*/ 59628 w 340625"/>
                <a:gd name="connsiteY23" fmla="*/ 0 h 72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0625" h="722170">
                  <a:moveTo>
                    <a:pt x="59628" y="0"/>
                  </a:moveTo>
                  <a:lnTo>
                    <a:pt x="157835" y="37218"/>
                  </a:lnTo>
                  <a:lnTo>
                    <a:pt x="118727" y="140409"/>
                  </a:lnTo>
                  <a:cubicBezTo>
                    <a:pt x="148582" y="159368"/>
                    <a:pt x="173971" y="183801"/>
                    <a:pt x="193621" y="212031"/>
                  </a:cubicBezTo>
                  <a:lnTo>
                    <a:pt x="293179" y="166867"/>
                  </a:lnTo>
                  <a:lnTo>
                    <a:pt x="336477" y="262588"/>
                  </a:lnTo>
                  <a:lnTo>
                    <a:pt x="235061" y="308242"/>
                  </a:lnTo>
                  <a:cubicBezTo>
                    <a:pt x="241650" y="339406"/>
                    <a:pt x="242743" y="371831"/>
                    <a:pt x="237403" y="404208"/>
                  </a:cubicBezTo>
                  <a:lnTo>
                    <a:pt x="340625" y="443327"/>
                  </a:lnTo>
                  <a:lnTo>
                    <a:pt x="303418" y="541504"/>
                  </a:lnTo>
                  <a:lnTo>
                    <a:pt x="200196" y="502385"/>
                  </a:lnTo>
                  <a:cubicBezTo>
                    <a:pt x="182053" y="531342"/>
                    <a:pt x="158642" y="555915"/>
                    <a:pt x="131850" y="574906"/>
                  </a:cubicBezTo>
                  <a:lnTo>
                    <a:pt x="178703" y="678901"/>
                  </a:lnTo>
                  <a:lnTo>
                    <a:pt x="82969" y="722170"/>
                  </a:lnTo>
                  <a:lnTo>
                    <a:pt x="36325" y="618254"/>
                  </a:lnTo>
                  <a:lnTo>
                    <a:pt x="0" y="622923"/>
                  </a:lnTo>
                  <a:lnTo>
                    <a:pt x="0" y="515862"/>
                  </a:lnTo>
                  <a:lnTo>
                    <a:pt x="43005" y="505730"/>
                  </a:lnTo>
                  <a:cubicBezTo>
                    <a:pt x="79678" y="489200"/>
                    <a:pt x="110066" y="458672"/>
                    <a:pt x="125607" y="417978"/>
                  </a:cubicBezTo>
                  <a:cubicBezTo>
                    <a:pt x="156193" y="336642"/>
                    <a:pt x="115519" y="245977"/>
                    <a:pt x="34316" y="214964"/>
                  </a:cubicBezTo>
                  <a:lnTo>
                    <a:pt x="0" y="209382"/>
                  </a:lnTo>
                  <a:lnTo>
                    <a:pt x="0" y="101911"/>
                  </a:lnTo>
                  <a:lnTo>
                    <a:pt x="20520" y="103190"/>
                  </a:lnTo>
                  <a:lnTo>
                    <a:pt x="59628" y="0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C0E315D7-F98D-7B45-A33C-240C27AA7345}"/>
                </a:ext>
              </a:extLst>
            </p:cNvPr>
            <p:cNvSpPr/>
            <p:nvPr userDrawn="1"/>
          </p:nvSpPr>
          <p:spPr>
            <a:xfrm>
              <a:off x="0" y="992497"/>
              <a:ext cx="686577" cy="717367"/>
            </a:xfrm>
            <a:custGeom>
              <a:avLst/>
              <a:gdLst>
                <a:gd name="connsiteX0" fmla="*/ 314767 w 686577"/>
                <a:gd name="connsiteY0" fmla="*/ 0 h 717367"/>
                <a:gd name="connsiteX1" fmla="*/ 326078 w 686577"/>
                <a:gd name="connsiteY1" fmla="*/ 69733 h 717367"/>
                <a:gd name="connsiteX2" fmla="*/ 387542 w 686577"/>
                <a:gd name="connsiteY2" fmla="*/ 75829 h 717367"/>
                <a:gd name="connsiteX3" fmla="*/ 412554 w 686577"/>
                <a:gd name="connsiteY3" fmla="*/ 9830 h 717367"/>
                <a:gd name="connsiteX4" fmla="*/ 495888 w 686577"/>
                <a:gd name="connsiteY4" fmla="*/ 41412 h 717367"/>
                <a:gd name="connsiteX5" fmla="*/ 470876 w 686577"/>
                <a:gd name="connsiteY5" fmla="*/ 107411 h 717367"/>
                <a:gd name="connsiteX6" fmla="*/ 521151 w 686577"/>
                <a:gd name="connsiteY6" fmla="*/ 143662 h 717367"/>
                <a:gd name="connsiteX7" fmla="*/ 575838 w 686577"/>
                <a:gd name="connsiteY7" fmla="*/ 98941 h 717367"/>
                <a:gd name="connsiteX8" fmla="*/ 632063 w 686577"/>
                <a:gd name="connsiteY8" fmla="*/ 168020 h 717367"/>
                <a:gd name="connsiteX9" fmla="*/ 577455 w 686577"/>
                <a:gd name="connsiteY9" fmla="*/ 212532 h 717367"/>
                <a:gd name="connsiteX10" fmla="*/ 603086 w 686577"/>
                <a:gd name="connsiteY10" fmla="*/ 269061 h 717367"/>
                <a:gd name="connsiteX11" fmla="*/ 672402 w 686577"/>
                <a:gd name="connsiteY11" fmla="*/ 257591 h 717367"/>
                <a:gd name="connsiteX12" fmla="*/ 686577 w 686577"/>
                <a:gd name="connsiteY12" fmla="*/ 345607 h 717367"/>
                <a:gd name="connsiteX13" fmla="*/ 617132 w 686577"/>
                <a:gd name="connsiteY13" fmla="*/ 356789 h 717367"/>
                <a:gd name="connsiteX14" fmla="*/ 610957 w 686577"/>
                <a:gd name="connsiteY14" fmla="*/ 418462 h 717367"/>
                <a:gd name="connsiteX15" fmla="*/ 676747 w 686577"/>
                <a:gd name="connsiteY15" fmla="*/ 443395 h 717367"/>
                <a:gd name="connsiteX16" fmla="*/ 645165 w 686577"/>
                <a:gd name="connsiteY16" fmla="*/ 526729 h 717367"/>
                <a:gd name="connsiteX17" fmla="*/ 579375 w 686577"/>
                <a:gd name="connsiteY17" fmla="*/ 501796 h 717367"/>
                <a:gd name="connsiteX18" fmla="*/ 543124 w 686577"/>
                <a:gd name="connsiteY18" fmla="*/ 552071 h 717367"/>
                <a:gd name="connsiteX19" fmla="*/ 587715 w 686577"/>
                <a:gd name="connsiteY19" fmla="*/ 606470 h 717367"/>
                <a:gd name="connsiteX20" fmla="*/ 518924 w 686577"/>
                <a:gd name="connsiteY20" fmla="*/ 662566 h 717367"/>
                <a:gd name="connsiteX21" fmla="*/ 474463 w 686577"/>
                <a:gd name="connsiteY21" fmla="*/ 608454 h 717367"/>
                <a:gd name="connsiteX22" fmla="*/ 417883 w 686577"/>
                <a:gd name="connsiteY22" fmla="*/ 633588 h 717367"/>
                <a:gd name="connsiteX23" fmla="*/ 429274 w 686577"/>
                <a:gd name="connsiteY23" fmla="*/ 703113 h 717367"/>
                <a:gd name="connsiteX24" fmla="*/ 341467 w 686577"/>
                <a:gd name="connsiteY24" fmla="*/ 717367 h 717367"/>
                <a:gd name="connsiteX25" fmla="*/ 330076 w 686577"/>
                <a:gd name="connsiteY25" fmla="*/ 647843 h 717367"/>
                <a:gd name="connsiteX26" fmla="*/ 268482 w 686577"/>
                <a:gd name="connsiteY26" fmla="*/ 641459 h 717367"/>
                <a:gd name="connsiteX27" fmla="*/ 243470 w 686577"/>
                <a:gd name="connsiteY27" fmla="*/ 707458 h 717367"/>
                <a:gd name="connsiteX28" fmla="*/ 160136 w 686577"/>
                <a:gd name="connsiteY28" fmla="*/ 675876 h 717367"/>
                <a:gd name="connsiteX29" fmla="*/ 185148 w 686577"/>
                <a:gd name="connsiteY29" fmla="*/ 609877 h 717367"/>
                <a:gd name="connsiteX30" fmla="*/ 135003 w 686577"/>
                <a:gd name="connsiteY30" fmla="*/ 573914 h 717367"/>
                <a:gd name="connsiteX31" fmla="*/ 80395 w 686577"/>
                <a:gd name="connsiteY31" fmla="*/ 618426 h 717367"/>
                <a:gd name="connsiteX32" fmla="*/ 23882 w 686577"/>
                <a:gd name="connsiteY32" fmla="*/ 549477 h 717367"/>
                <a:gd name="connsiteX33" fmla="*/ 78490 w 686577"/>
                <a:gd name="connsiteY33" fmla="*/ 504965 h 717367"/>
                <a:gd name="connsiteX34" fmla="*/ 52989 w 686577"/>
                <a:gd name="connsiteY34" fmla="*/ 448724 h 717367"/>
                <a:gd name="connsiteX35" fmla="*/ 0 w 686577"/>
                <a:gd name="connsiteY35" fmla="*/ 457106 h 717367"/>
                <a:gd name="connsiteX36" fmla="*/ 0 w 686577"/>
                <a:gd name="connsiteY36" fmla="*/ 367154 h 717367"/>
                <a:gd name="connsiteX37" fmla="*/ 38734 w 686577"/>
                <a:gd name="connsiteY37" fmla="*/ 360917 h 717367"/>
                <a:gd name="connsiteX38" fmla="*/ 45118 w 686577"/>
                <a:gd name="connsiteY38" fmla="*/ 299323 h 717367"/>
                <a:gd name="connsiteX39" fmla="*/ 0 w 686577"/>
                <a:gd name="connsiteY39" fmla="*/ 282224 h 717367"/>
                <a:gd name="connsiteX40" fmla="*/ 0 w 686577"/>
                <a:gd name="connsiteY40" fmla="*/ 219213 h 717367"/>
                <a:gd name="connsiteX41" fmla="*/ 10701 w 686577"/>
                <a:gd name="connsiteY41" fmla="*/ 190977 h 717367"/>
                <a:gd name="connsiteX42" fmla="*/ 76700 w 686577"/>
                <a:gd name="connsiteY42" fmla="*/ 215989 h 717367"/>
                <a:gd name="connsiteX43" fmla="*/ 112742 w 686577"/>
                <a:gd name="connsiteY43" fmla="*/ 165635 h 717367"/>
                <a:gd name="connsiteX44" fmla="*/ 68230 w 686577"/>
                <a:gd name="connsiteY44" fmla="*/ 111027 h 717367"/>
                <a:gd name="connsiteX45" fmla="*/ 137100 w 686577"/>
                <a:gd name="connsiteY45" fmla="*/ 54722 h 717367"/>
                <a:gd name="connsiteX46" fmla="*/ 181612 w 686577"/>
                <a:gd name="connsiteY46" fmla="*/ 109331 h 717367"/>
                <a:gd name="connsiteX47" fmla="*/ 238062 w 686577"/>
                <a:gd name="connsiteY47" fmla="*/ 83909 h 717367"/>
                <a:gd name="connsiteX48" fmla="*/ 226671 w 686577"/>
                <a:gd name="connsiteY48" fmla="*/ 14384 h 717367"/>
                <a:gd name="connsiteX49" fmla="*/ 314767 w 686577"/>
                <a:gd name="connsiteY49" fmla="*/ 0 h 717367"/>
                <a:gd name="connsiteX50" fmla="*/ 320484 w 686577"/>
                <a:gd name="connsiteY50" fmla="*/ 158508 h 717367"/>
                <a:gd name="connsiteX51" fmla="*/ 140523 w 686577"/>
                <a:gd name="connsiteY51" fmla="*/ 287709 h 717367"/>
                <a:gd name="connsiteX52" fmla="*/ 257156 w 686577"/>
                <a:gd name="connsiteY52" fmla="*/ 545924 h 717367"/>
                <a:gd name="connsiteX53" fmla="*/ 515422 w 686577"/>
                <a:gd name="connsiteY53" fmla="*/ 429788 h 717367"/>
                <a:gd name="connsiteX54" fmla="*/ 399077 w 686577"/>
                <a:gd name="connsiteY54" fmla="*/ 171443 h 717367"/>
                <a:gd name="connsiteX55" fmla="*/ 320484 w 686577"/>
                <a:gd name="connsiteY55" fmla="*/ 158508 h 71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86577" h="717367">
                  <a:moveTo>
                    <a:pt x="314767" y="0"/>
                  </a:moveTo>
                  <a:lnTo>
                    <a:pt x="326078" y="69733"/>
                  </a:lnTo>
                  <a:cubicBezTo>
                    <a:pt x="346443" y="69569"/>
                    <a:pt x="366931" y="71601"/>
                    <a:pt x="387542" y="75829"/>
                  </a:cubicBezTo>
                  <a:lnTo>
                    <a:pt x="412554" y="9830"/>
                  </a:lnTo>
                  <a:lnTo>
                    <a:pt x="495888" y="41412"/>
                  </a:lnTo>
                  <a:lnTo>
                    <a:pt x="470876" y="107411"/>
                  </a:lnTo>
                  <a:cubicBezTo>
                    <a:pt x="489113" y="117905"/>
                    <a:pt x="506010" y="130041"/>
                    <a:pt x="521151" y="143662"/>
                  </a:cubicBezTo>
                  <a:lnTo>
                    <a:pt x="575838" y="98941"/>
                  </a:lnTo>
                  <a:lnTo>
                    <a:pt x="632063" y="168020"/>
                  </a:lnTo>
                  <a:lnTo>
                    <a:pt x="577455" y="212532"/>
                  </a:lnTo>
                  <a:cubicBezTo>
                    <a:pt x="588111" y="230424"/>
                    <a:pt x="596463" y="249353"/>
                    <a:pt x="603086" y="269061"/>
                  </a:cubicBezTo>
                  <a:lnTo>
                    <a:pt x="672402" y="257591"/>
                  </a:lnTo>
                  <a:lnTo>
                    <a:pt x="686577" y="345607"/>
                  </a:lnTo>
                  <a:lnTo>
                    <a:pt x="617132" y="356789"/>
                  </a:lnTo>
                  <a:cubicBezTo>
                    <a:pt x="617505" y="377233"/>
                    <a:pt x="615185" y="397851"/>
                    <a:pt x="610957" y="418462"/>
                  </a:cubicBezTo>
                  <a:lnTo>
                    <a:pt x="676747" y="443395"/>
                  </a:lnTo>
                  <a:lnTo>
                    <a:pt x="645165" y="526729"/>
                  </a:lnTo>
                  <a:lnTo>
                    <a:pt x="579375" y="501796"/>
                  </a:lnTo>
                  <a:cubicBezTo>
                    <a:pt x="568881" y="520032"/>
                    <a:pt x="557033" y="536800"/>
                    <a:pt x="543124" y="552071"/>
                  </a:cubicBezTo>
                  <a:lnTo>
                    <a:pt x="587715" y="606470"/>
                  </a:lnTo>
                  <a:lnTo>
                    <a:pt x="518924" y="662566"/>
                  </a:lnTo>
                  <a:lnTo>
                    <a:pt x="474463" y="608454"/>
                  </a:lnTo>
                  <a:cubicBezTo>
                    <a:pt x="456520" y="618613"/>
                    <a:pt x="437721" y="627253"/>
                    <a:pt x="417883" y="633588"/>
                  </a:cubicBezTo>
                  <a:lnTo>
                    <a:pt x="429274" y="703113"/>
                  </a:lnTo>
                  <a:lnTo>
                    <a:pt x="341467" y="717367"/>
                  </a:lnTo>
                  <a:lnTo>
                    <a:pt x="330076" y="647843"/>
                  </a:lnTo>
                  <a:cubicBezTo>
                    <a:pt x="309711" y="648008"/>
                    <a:pt x="289014" y="645896"/>
                    <a:pt x="268482" y="641459"/>
                  </a:cubicBezTo>
                  <a:lnTo>
                    <a:pt x="243470" y="707458"/>
                  </a:lnTo>
                  <a:lnTo>
                    <a:pt x="160136" y="675876"/>
                  </a:lnTo>
                  <a:lnTo>
                    <a:pt x="185148" y="609877"/>
                  </a:lnTo>
                  <a:cubicBezTo>
                    <a:pt x="166833" y="599592"/>
                    <a:pt x="150144" y="587535"/>
                    <a:pt x="135003" y="573914"/>
                  </a:cubicBezTo>
                  <a:lnTo>
                    <a:pt x="80395" y="618426"/>
                  </a:lnTo>
                  <a:lnTo>
                    <a:pt x="23882" y="549477"/>
                  </a:lnTo>
                  <a:lnTo>
                    <a:pt x="78490" y="504965"/>
                  </a:lnTo>
                  <a:cubicBezTo>
                    <a:pt x="68043" y="487152"/>
                    <a:pt x="59483" y="468144"/>
                    <a:pt x="52989" y="448724"/>
                  </a:cubicBezTo>
                  <a:lnTo>
                    <a:pt x="0" y="457106"/>
                  </a:lnTo>
                  <a:lnTo>
                    <a:pt x="0" y="367154"/>
                  </a:lnTo>
                  <a:lnTo>
                    <a:pt x="38734" y="360917"/>
                  </a:lnTo>
                  <a:cubicBezTo>
                    <a:pt x="38649" y="340343"/>
                    <a:pt x="40681" y="319855"/>
                    <a:pt x="45118" y="299323"/>
                  </a:cubicBezTo>
                  <a:lnTo>
                    <a:pt x="0" y="282224"/>
                  </a:lnTo>
                  <a:lnTo>
                    <a:pt x="0" y="219213"/>
                  </a:lnTo>
                  <a:lnTo>
                    <a:pt x="10701" y="190977"/>
                  </a:lnTo>
                  <a:lnTo>
                    <a:pt x="76700" y="215989"/>
                  </a:lnTo>
                  <a:cubicBezTo>
                    <a:pt x="86985" y="197673"/>
                    <a:pt x="99121" y="180776"/>
                    <a:pt x="112742" y="165635"/>
                  </a:cubicBezTo>
                  <a:lnTo>
                    <a:pt x="68230" y="111027"/>
                  </a:lnTo>
                  <a:lnTo>
                    <a:pt x="137100" y="54722"/>
                  </a:lnTo>
                  <a:lnTo>
                    <a:pt x="181612" y="109331"/>
                  </a:lnTo>
                  <a:cubicBezTo>
                    <a:pt x="199425" y="98884"/>
                    <a:pt x="218433" y="90323"/>
                    <a:pt x="238062" y="83909"/>
                  </a:cubicBezTo>
                  <a:lnTo>
                    <a:pt x="226671" y="14384"/>
                  </a:lnTo>
                  <a:lnTo>
                    <a:pt x="314767" y="0"/>
                  </a:lnTo>
                  <a:close/>
                  <a:moveTo>
                    <a:pt x="320484" y="158508"/>
                  </a:moveTo>
                  <a:cubicBezTo>
                    <a:pt x="242381" y="161456"/>
                    <a:pt x="169909" y="210170"/>
                    <a:pt x="140523" y="287709"/>
                  </a:cubicBezTo>
                  <a:cubicBezTo>
                    <a:pt x="101263" y="391302"/>
                    <a:pt x="153563" y="506664"/>
                    <a:pt x="257156" y="545924"/>
                  </a:cubicBezTo>
                  <a:cubicBezTo>
                    <a:pt x="360540" y="585105"/>
                    <a:pt x="476162" y="533381"/>
                    <a:pt x="515422" y="429788"/>
                  </a:cubicBezTo>
                  <a:cubicBezTo>
                    <a:pt x="554603" y="326404"/>
                    <a:pt x="502461" y="210624"/>
                    <a:pt x="399077" y="171443"/>
                  </a:cubicBezTo>
                  <a:cubicBezTo>
                    <a:pt x="373179" y="161628"/>
                    <a:pt x="346519" y="157526"/>
                    <a:pt x="320484" y="158508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D6138AA2-A77F-004E-9E8E-33E521B2E71A}"/>
                </a:ext>
              </a:extLst>
            </p:cNvPr>
            <p:cNvSpPr/>
            <p:nvPr userDrawn="1"/>
          </p:nvSpPr>
          <p:spPr>
            <a:xfrm>
              <a:off x="0" y="1697267"/>
              <a:ext cx="290008" cy="359743"/>
            </a:xfrm>
            <a:custGeom>
              <a:avLst/>
              <a:gdLst>
                <a:gd name="connsiteX0" fmla="*/ 104816 w 290008"/>
                <a:gd name="connsiteY0" fmla="*/ 129301 h 359743"/>
                <a:gd name="connsiteX1" fmla="*/ 124947 w 290008"/>
                <a:gd name="connsiteY1" fmla="*/ 131461 h 359743"/>
                <a:gd name="connsiteX2" fmla="*/ 158085 w 290008"/>
                <a:gd name="connsiteY2" fmla="*/ 195623 h 359743"/>
                <a:gd name="connsiteX3" fmla="*/ 94186 w 290008"/>
                <a:gd name="connsiteY3" fmla="*/ 228983 h 359743"/>
                <a:gd name="connsiteX4" fmla="*/ 61047 w 290008"/>
                <a:gd name="connsiteY4" fmla="*/ 164821 h 359743"/>
                <a:gd name="connsiteX5" fmla="*/ 104816 w 290008"/>
                <a:gd name="connsiteY5" fmla="*/ 129301 h 359743"/>
                <a:gd name="connsiteX6" fmla="*/ 100796 w 290008"/>
                <a:gd name="connsiteY6" fmla="*/ 79554 h 359743"/>
                <a:gd name="connsiteX7" fmla="*/ 14047 w 290008"/>
                <a:gd name="connsiteY7" fmla="*/ 149713 h 359743"/>
                <a:gd name="connsiteX8" fmla="*/ 80057 w 290008"/>
                <a:gd name="connsiteY8" fmla="*/ 275882 h 359743"/>
                <a:gd name="connsiteX9" fmla="*/ 206565 w 290008"/>
                <a:gd name="connsiteY9" fmla="*/ 210239 h 359743"/>
                <a:gd name="connsiteX10" fmla="*/ 140634 w 290008"/>
                <a:gd name="connsiteY10" fmla="*/ 83861 h 359743"/>
                <a:gd name="connsiteX11" fmla="*/ 100796 w 290008"/>
                <a:gd name="connsiteY11" fmla="*/ 79554 h 359743"/>
                <a:gd name="connsiteX12" fmla="*/ 93503 w 290008"/>
                <a:gd name="connsiteY12" fmla="*/ 0 h 359743"/>
                <a:gd name="connsiteX13" fmla="*/ 101155 w 290008"/>
                <a:gd name="connsiteY13" fmla="*/ 34704 h 359743"/>
                <a:gd name="connsiteX14" fmla="*/ 132243 w 290008"/>
                <a:gd name="connsiteY14" fmla="*/ 35964 h 359743"/>
                <a:gd name="connsiteX15" fmla="*/ 142882 w 290008"/>
                <a:gd name="connsiteY15" fmla="*/ 2214 h 359743"/>
                <a:gd name="connsiteX16" fmla="*/ 185572 w 290008"/>
                <a:gd name="connsiteY16" fmla="*/ 15762 h 359743"/>
                <a:gd name="connsiteX17" fmla="*/ 174934 w 290008"/>
                <a:gd name="connsiteY17" fmla="*/ 49513 h 359743"/>
                <a:gd name="connsiteX18" fmla="*/ 201073 w 290008"/>
                <a:gd name="connsiteY18" fmla="*/ 66354 h 359743"/>
                <a:gd name="connsiteX19" fmla="*/ 227172 w 290008"/>
                <a:gd name="connsiteY19" fmla="*/ 42288 h 359743"/>
                <a:gd name="connsiteX20" fmla="*/ 257598 w 290008"/>
                <a:gd name="connsiteY20" fmla="*/ 75580 h 359743"/>
                <a:gd name="connsiteX21" fmla="*/ 231370 w 290008"/>
                <a:gd name="connsiteY21" fmla="*/ 99357 h 359743"/>
                <a:gd name="connsiteX22" fmla="*/ 245825 w 290008"/>
                <a:gd name="connsiteY22" fmla="*/ 126836 h 359743"/>
                <a:gd name="connsiteX23" fmla="*/ 280320 w 290008"/>
                <a:gd name="connsiteY23" fmla="*/ 119104 h 359743"/>
                <a:gd name="connsiteX24" fmla="*/ 290008 w 290008"/>
                <a:gd name="connsiteY24" fmla="*/ 162950 h 359743"/>
                <a:gd name="connsiteX25" fmla="*/ 255513 w 290008"/>
                <a:gd name="connsiteY25" fmla="*/ 170681 h 359743"/>
                <a:gd name="connsiteX26" fmla="*/ 254044 w 290008"/>
                <a:gd name="connsiteY26" fmla="*/ 201689 h 359743"/>
                <a:gd name="connsiteX27" fmla="*/ 287924 w 290008"/>
                <a:gd name="connsiteY27" fmla="*/ 212617 h 359743"/>
                <a:gd name="connsiteX28" fmla="*/ 274455 w 290008"/>
                <a:gd name="connsiteY28" fmla="*/ 255098 h 359743"/>
                <a:gd name="connsiteX29" fmla="*/ 240495 w 290008"/>
                <a:gd name="connsiteY29" fmla="*/ 244381 h 359743"/>
                <a:gd name="connsiteX30" fmla="*/ 223993 w 290008"/>
                <a:gd name="connsiteY30" fmla="*/ 270887 h 359743"/>
                <a:gd name="connsiteX31" fmla="*/ 247849 w 290008"/>
                <a:gd name="connsiteY31" fmla="*/ 296907 h 359743"/>
                <a:gd name="connsiteX32" fmla="*/ 214846 w 290008"/>
                <a:gd name="connsiteY32" fmla="*/ 327203 h 359743"/>
                <a:gd name="connsiteX33" fmla="*/ 190860 w 290008"/>
                <a:gd name="connsiteY33" fmla="*/ 300895 h 359743"/>
                <a:gd name="connsiteX34" fmla="*/ 163093 w 290008"/>
                <a:gd name="connsiteY34" fmla="*/ 315481 h 359743"/>
                <a:gd name="connsiteX35" fmla="*/ 170824 w 290008"/>
                <a:gd name="connsiteY35" fmla="*/ 349976 h 359743"/>
                <a:gd name="connsiteX36" fmla="*/ 127189 w 290008"/>
                <a:gd name="connsiteY36" fmla="*/ 359743 h 359743"/>
                <a:gd name="connsiteX37" fmla="*/ 119536 w 290008"/>
                <a:gd name="connsiteY37" fmla="*/ 325039 h 359743"/>
                <a:gd name="connsiteX38" fmla="*/ 88240 w 290008"/>
                <a:gd name="connsiteY38" fmla="*/ 323700 h 359743"/>
                <a:gd name="connsiteX39" fmla="*/ 77810 w 290008"/>
                <a:gd name="connsiteY39" fmla="*/ 357529 h 359743"/>
                <a:gd name="connsiteX40" fmla="*/ 34831 w 290008"/>
                <a:gd name="connsiteY40" fmla="*/ 344111 h 359743"/>
                <a:gd name="connsiteX41" fmla="*/ 45758 w 290008"/>
                <a:gd name="connsiteY41" fmla="*/ 310230 h 359743"/>
                <a:gd name="connsiteX42" fmla="*/ 19330 w 290008"/>
                <a:gd name="connsiteY42" fmla="*/ 293519 h 359743"/>
                <a:gd name="connsiteX43" fmla="*/ 0 w 290008"/>
                <a:gd name="connsiteY43" fmla="*/ 311241 h 359743"/>
                <a:gd name="connsiteX44" fmla="*/ 0 w 290008"/>
                <a:gd name="connsiteY44" fmla="*/ 37858 h 359743"/>
                <a:gd name="connsiteX45" fmla="*/ 5845 w 290008"/>
                <a:gd name="connsiteY45" fmla="*/ 32540 h 359743"/>
                <a:gd name="connsiteX46" fmla="*/ 29622 w 290008"/>
                <a:gd name="connsiteY46" fmla="*/ 58768 h 359743"/>
                <a:gd name="connsiteX47" fmla="*/ 57310 w 290008"/>
                <a:gd name="connsiteY47" fmla="*/ 44392 h 359743"/>
                <a:gd name="connsiteX48" fmla="*/ 49578 w 290008"/>
                <a:gd name="connsiteY48" fmla="*/ 9897 h 35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0008" h="359743">
                  <a:moveTo>
                    <a:pt x="104816" y="129301"/>
                  </a:moveTo>
                  <a:cubicBezTo>
                    <a:pt x="111415" y="128677"/>
                    <a:pt x="118242" y="129338"/>
                    <a:pt x="124947" y="131461"/>
                  </a:cubicBezTo>
                  <a:cubicBezTo>
                    <a:pt x="151767" y="139953"/>
                    <a:pt x="166680" y="168540"/>
                    <a:pt x="158085" y="195623"/>
                  </a:cubicBezTo>
                  <a:cubicBezTo>
                    <a:pt x="149777" y="222577"/>
                    <a:pt x="121006" y="237476"/>
                    <a:pt x="94186" y="228983"/>
                  </a:cubicBezTo>
                  <a:cubicBezTo>
                    <a:pt x="67366" y="220491"/>
                    <a:pt x="52452" y="191905"/>
                    <a:pt x="61047" y="164821"/>
                  </a:cubicBezTo>
                  <a:cubicBezTo>
                    <a:pt x="67278" y="144606"/>
                    <a:pt x="85019" y="131172"/>
                    <a:pt x="104816" y="129301"/>
                  </a:cubicBezTo>
                  <a:close/>
                  <a:moveTo>
                    <a:pt x="100796" y="79554"/>
                  </a:moveTo>
                  <a:cubicBezTo>
                    <a:pt x="61673" y="83200"/>
                    <a:pt x="26710" y="109676"/>
                    <a:pt x="14047" y="149713"/>
                  </a:cubicBezTo>
                  <a:cubicBezTo>
                    <a:pt x="-2678" y="202679"/>
                    <a:pt x="26804" y="259287"/>
                    <a:pt x="80057" y="275882"/>
                  </a:cubicBezTo>
                  <a:cubicBezTo>
                    <a:pt x="133023" y="292607"/>
                    <a:pt x="189552" y="263334"/>
                    <a:pt x="206565" y="210239"/>
                  </a:cubicBezTo>
                  <a:cubicBezTo>
                    <a:pt x="223160" y="156985"/>
                    <a:pt x="193599" y="100587"/>
                    <a:pt x="140634" y="83861"/>
                  </a:cubicBezTo>
                  <a:cubicBezTo>
                    <a:pt x="127340" y="79660"/>
                    <a:pt x="113837" y="78339"/>
                    <a:pt x="100796" y="79554"/>
                  </a:cubicBezTo>
                  <a:close/>
                  <a:moveTo>
                    <a:pt x="93503" y="0"/>
                  </a:moveTo>
                  <a:lnTo>
                    <a:pt x="101155" y="34704"/>
                  </a:lnTo>
                  <a:cubicBezTo>
                    <a:pt x="111234" y="33980"/>
                    <a:pt x="121832" y="34410"/>
                    <a:pt x="132243" y="35964"/>
                  </a:cubicBezTo>
                  <a:lnTo>
                    <a:pt x="142882" y="2214"/>
                  </a:lnTo>
                  <a:lnTo>
                    <a:pt x="185572" y="15762"/>
                  </a:lnTo>
                  <a:lnTo>
                    <a:pt x="174934" y="49513"/>
                  </a:lnTo>
                  <a:cubicBezTo>
                    <a:pt x="184365" y="54283"/>
                    <a:pt x="193061" y="59731"/>
                    <a:pt x="201073" y="66354"/>
                  </a:cubicBezTo>
                  <a:lnTo>
                    <a:pt x="227172" y="42288"/>
                  </a:lnTo>
                  <a:lnTo>
                    <a:pt x="257598" y="75580"/>
                  </a:lnTo>
                  <a:lnTo>
                    <a:pt x="231370" y="99357"/>
                  </a:lnTo>
                  <a:cubicBezTo>
                    <a:pt x="237255" y="107805"/>
                    <a:pt x="242037" y="117269"/>
                    <a:pt x="245825" y="126836"/>
                  </a:cubicBezTo>
                  <a:lnTo>
                    <a:pt x="280320" y="119104"/>
                  </a:lnTo>
                  <a:lnTo>
                    <a:pt x="290008" y="162950"/>
                  </a:lnTo>
                  <a:lnTo>
                    <a:pt x="255513" y="170681"/>
                  </a:lnTo>
                  <a:cubicBezTo>
                    <a:pt x="256158" y="180969"/>
                    <a:pt x="255599" y="191278"/>
                    <a:pt x="254044" y="201689"/>
                  </a:cubicBezTo>
                  <a:lnTo>
                    <a:pt x="287924" y="212617"/>
                  </a:lnTo>
                  <a:lnTo>
                    <a:pt x="274455" y="255098"/>
                  </a:lnTo>
                  <a:lnTo>
                    <a:pt x="240495" y="244381"/>
                  </a:lnTo>
                  <a:cubicBezTo>
                    <a:pt x="235934" y="253891"/>
                    <a:pt x="230407" y="262796"/>
                    <a:pt x="223993" y="270887"/>
                  </a:cubicBezTo>
                  <a:lnTo>
                    <a:pt x="247849" y="296907"/>
                  </a:lnTo>
                  <a:lnTo>
                    <a:pt x="214846" y="327203"/>
                  </a:lnTo>
                  <a:lnTo>
                    <a:pt x="190860" y="300895"/>
                  </a:lnTo>
                  <a:cubicBezTo>
                    <a:pt x="182124" y="306911"/>
                    <a:pt x="172947" y="311563"/>
                    <a:pt x="163093" y="315481"/>
                  </a:cubicBezTo>
                  <a:lnTo>
                    <a:pt x="170824" y="349976"/>
                  </a:lnTo>
                  <a:lnTo>
                    <a:pt x="127189" y="359743"/>
                  </a:lnTo>
                  <a:lnTo>
                    <a:pt x="119536" y="325039"/>
                  </a:lnTo>
                  <a:cubicBezTo>
                    <a:pt x="109249" y="325683"/>
                    <a:pt x="98860" y="325334"/>
                    <a:pt x="88240" y="323700"/>
                  </a:cubicBezTo>
                  <a:lnTo>
                    <a:pt x="77810" y="357529"/>
                  </a:lnTo>
                  <a:lnTo>
                    <a:pt x="34831" y="344111"/>
                  </a:lnTo>
                  <a:lnTo>
                    <a:pt x="45758" y="310230"/>
                  </a:lnTo>
                  <a:cubicBezTo>
                    <a:pt x="36326" y="305460"/>
                    <a:pt x="27421" y="299933"/>
                    <a:pt x="19330" y="293519"/>
                  </a:cubicBezTo>
                  <a:lnTo>
                    <a:pt x="0" y="311241"/>
                  </a:lnTo>
                  <a:lnTo>
                    <a:pt x="0" y="37858"/>
                  </a:lnTo>
                  <a:lnTo>
                    <a:pt x="5845" y="32540"/>
                  </a:lnTo>
                  <a:lnTo>
                    <a:pt x="29622" y="58768"/>
                  </a:lnTo>
                  <a:cubicBezTo>
                    <a:pt x="38488" y="53042"/>
                    <a:pt x="47744" y="48179"/>
                    <a:pt x="57310" y="44392"/>
                  </a:cubicBezTo>
                  <a:lnTo>
                    <a:pt x="49578" y="9897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585816137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B50CD552-C10E-614A-B810-77E320220E26}" type="datetimeFigureOut">
              <a:rPr lang="en-US" smtClean="0"/>
              <a:pPr/>
              <a:t>05-Mar-23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9" r:id="rId3"/>
    <p:sldLayoutId id="2147483670" r:id="rId4"/>
    <p:sldLayoutId id="2147483673" r:id="rId5"/>
    <p:sldLayoutId id="2147483661" r:id="rId6"/>
    <p:sldLayoutId id="2147483671" r:id="rId7"/>
    <p:sldLayoutId id="2147483674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6359B6-9E0A-75B9-32FF-E027EBC925A3}"/>
              </a:ext>
            </a:extLst>
          </p:cNvPr>
          <p:cNvSpPr txBox="1"/>
          <p:nvPr/>
        </p:nvSpPr>
        <p:spPr>
          <a:xfrm>
            <a:off x="1828800" y="567209"/>
            <a:ext cx="9731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Times New Roman" pitchFamily="18" charset="0"/>
                <a:ea typeface="Nunito Bold" charset="0"/>
                <a:cs typeface="Times New Roman" pitchFamily="18" charset="0"/>
              </a:rPr>
              <a:t>MapReduce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46105D-02AE-C3ED-EC4A-6CD6DE21F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78" y="1873154"/>
            <a:ext cx="10141471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1266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6359B6-9E0A-75B9-32FF-E027EBC925A3}"/>
              </a:ext>
            </a:extLst>
          </p:cNvPr>
          <p:cNvSpPr txBox="1"/>
          <p:nvPr/>
        </p:nvSpPr>
        <p:spPr>
          <a:xfrm>
            <a:off x="1556657" y="568361"/>
            <a:ext cx="9731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Times New Roman" pitchFamily="18" charset="0"/>
                <a:ea typeface="Nunito Bold" charset="0"/>
                <a:cs typeface="Times New Roman" pitchFamily="18" charset="0"/>
              </a:rPr>
              <a:t>Apache Spark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11AC2-817D-7F35-6E1A-6B1BBB103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886" y="1196860"/>
            <a:ext cx="7027330" cy="544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98052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6359B6-9E0A-75B9-32FF-E027EBC925A3}"/>
              </a:ext>
            </a:extLst>
          </p:cNvPr>
          <p:cNvSpPr txBox="1"/>
          <p:nvPr/>
        </p:nvSpPr>
        <p:spPr>
          <a:xfrm>
            <a:off x="1556657" y="568361"/>
            <a:ext cx="9731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Times New Roman" pitchFamily="18" charset="0"/>
                <a:ea typeface="Nunito Bold" charset="0"/>
                <a:cs typeface="Times New Roman" pitchFamily="18" charset="0"/>
              </a:rPr>
              <a:t>Comparison of query running time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84454D6-E667-FDB3-28CE-53BD0280E4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953787"/>
              </p:ext>
            </p:extLst>
          </p:nvPr>
        </p:nvGraphicFramePr>
        <p:xfrm>
          <a:off x="620485" y="1276247"/>
          <a:ext cx="398417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2F41BF4-AF06-5B2A-020E-09D773BD20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58083"/>
              </p:ext>
            </p:extLst>
          </p:nvPr>
        </p:nvGraphicFramePr>
        <p:xfrm>
          <a:off x="4474028" y="1276247"/>
          <a:ext cx="359228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2C97BFE-9E1E-838D-7E4E-FA8B4E42D9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264680"/>
              </p:ext>
            </p:extLst>
          </p:nvPr>
        </p:nvGraphicFramePr>
        <p:xfrm>
          <a:off x="7837715" y="1276247"/>
          <a:ext cx="384265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A86900D-C538-B1BD-F8BB-8510E7A7B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005448"/>
              </p:ext>
            </p:extLst>
          </p:nvPr>
        </p:nvGraphicFramePr>
        <p:xfrm>
          <a:off x="718457" y="401944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58ED4F8-74F9-1FCF-D391-8E372E5C4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026755"/>
              </p:ext>
            </p:extLst>
          </p:nvPr>
        </p:nvGraphicFramePr>
        <p:xfrm>
          <a:off x="5388429" y="37011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95657480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229E96-FCF8-0C7A-01BC-28ACF0702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01202"/>
              </p:ext>
            </p:extLst>
          </p:nvPr>
        </p:nvGraphicFramePr>
        <p:xfrm>
          <a:off x="1829752" y="1282445"/>
          <a:ext cx="5235077" cy="2788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583">
                  <a:extLst>
                    <a:ext uri="{9D8B030D-6E8A-4147-A177-3AD203B41FA5}">
                      <a16:colId xmlns:a16="http://schemas.microsoft.com/office/drawing/2014/main" val="2417094058"/>
                    </a:ext>
                  </a:extLst>
                </a:gridCol>
                <a:gridCol w="1137247">
                  <a:extLst>
                    <a:ext uri="{9D8B030D-6E8A-4147-A177-3AD203B41FA5}">
                      <a16:colId xmlns:a16="http://schemas.microsoft.com/office/drawing/2014/main" val="1567784722"/>
                    </a:ext>
                  </a:extLst>
                </a:gridCol>
                <a:gridCol w="1137247">
                  <a:extLst>
                    <a:ext uri="{9D8B030D-6E8A-4147-A177-3AD203B41FA5}">
                      <a16:colId xmlns:a16="http://schemas.microsoft.com/office/drawing/2014/main" val="1599713400"/>
                    </a:ext>
                  </a:extLst>
                </a:gridCol>
              </a:tblGrid>
              <a:tr h="737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Time taken by query( in sec)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HiveQL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Spark-SQL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2884806674"/>
                  </a:ext>
                </a:extLst>
              </a:tr>
              <a:tr h="4103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Carrier delay query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7.6366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4.2338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3985015627"/>
                  </a:ext>
                </a:extLst>
              </a:tr>
              <a:tr h="4103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NAS dealy query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5.4844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3.104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4274367236"/>
                  </a:ext>
                </a:extLst>
              </a:tr>
              <a:tr h="4103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Weather delay query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1.2705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0.72725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988426502"/>
                  </a:ext>
                </a:extLst>
              </a:tr>
              <a:tr h="4103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Late aircraft delay query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3.1885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0.7875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2117953095"/>
                  </a:ext>
                </a:extLst>
              </a:tr>
              <a:tr h="4103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Security delay query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1.10775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0.8615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2454888477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A517E92-F4B2-FB64-CB22-66A843388C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111173"/>
              </p:ext>
            </p:extLst>
          </p:nvPr>
        </p:nvGraphicFramePr>
        <p:xfrm>
          <a:off x="7064829" y="13280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7445447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A24131-B32A-44AB-151D-E32D818E5095}"/>
              </a:ext>
            </a:extLst>
          </p:cNvPr>
          <p:cNvSpPr txBox="1"/>
          <p:nvPr/>
        </p:nvSpPr>
        <p:spPr>
          <a:xfrm>
            <a:off x="1734457" y="219704"/>
            <a:ext cx="9731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Times New Roman" pitchFamily="18" charset="0"/>
                <a:ea typeface="Nunito Bold" charset="0"/>
                <a:cs typeface="Times New Roman" pitchFamily="18" charset="0"/>
              </a:rPr>
              <a:t>MapReduce VS Apache Spark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798BA9-77BB-55A8-42FB-6CBCC1AE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614606"/>
              </p:ext>
            </p:extLst>
          </p:nvPr>
        </p:nvGraphicFramePr>
        <p:xfrm>
          <a:off x="1970314" y="1361922"/>
          <a:ext cx="9336312" cy="4581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104">
                  <a:extLst>
                    <a:ext uri="{9D8B030D-6E8A-4147-A177-3AD203B41FA5}">
                      <a16:colId xmlns:a16="http://schemas.microsoft.com/office/drawing/2014/main" val="1534488606"/>
                    </a:ext>
                  </a:extLst>
                </a:gridCol>
                <a:gridCol w="3112104">
                  <a:extLst>
                    <a:ext uri="{9D8B030D-6E8A-4147-A177-3AD203B41FA5}">
                      <a16:colId xmlns:a16="http://schemas.microsoft.com/office/drawing/2014/main" val="1749515826"/>
                    </a:ext>
                  </a:extLst>
                </a:gridCol>
                <a:gridCol w="3112104">
                  <a:extLst>
                    <a:ext uri="{9D8B030D-6E8A-4147-A177-3AD203B41FA5}">
                      <a16:colId xmlns:a16="http://schemas.microsoft.com/office/drawing/2014/main" val="1924741658"/>
                    </a:ext>
                  </a:extLst>
                </a:gridCol>
              </a:tblGrid>
              <a:tr h="614821">
                <a:tc>
                  <a:txBody>
                    <a:bodyPr/>
                    <a:lstStyle/>
                    <a:p>
                      <a:r>
                        <a:rPr lang="en-US" sz="2400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MapReduce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Apache Spark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01746"/>
                  </a:ext>
                </a:extLst>
              </a:tr>
              <a:tr h="1061197">
                <a:tc>
                  <a:txBody>
                    <a:bodyPr/>
                    <a:lstStyle/>
                    <a:p>
                      <a:r>
                        <a:rPr lang="en-US" sz="2400" dirty="0"/>
                        <a:t>Fast Process/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Faster then traditional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 is 10-100 times faster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404429"/>
                  </a:ext>
                </a:extLst>
              </a:tr>
              <a:tr h="1061197">
                <a:tc>
                  <a:txBody>
                    <a:bodyPr/>
                    <a:lstStyle/>
                    <a:p>
                      <a:r>
                        <a:rPr lang="en-US" sz="2400" dirty="0"/>
                        <a:t>Ease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Lengthy and Complex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Simple and user-friendly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3654"/>
                  </a:ext>
                </a:extLst>
              </a:tr>
              <a:tr h="614821">
                <a:tc>
                  <a:txBody>
                    <a:bodyPr/>
                    <a:lstStyle/>
                    <a:p>
                      <a:r>
                        <a:rPr lang="en-US" sz="24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56085"/>
                  </a:ext>
                </a:extLst>
              </a:tr>
              <a:tr h="614821">
                <a:tc>
                  <a:txBody>
                    <a:bodyPr/>
                    <a:lstStyle/>
                    <a:p>
                      <a:r>
                        <a:rPr lang="en-US" sz="2400" dirty="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Batch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Real-time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339866"/>
                  </a:ext>
                </a:extLst>
              </a:tr>
              <a:tr h="614821">
                <a:tc>
                  <a:txBody>
                    <a:bodyPr/>
                    <a:lstStyle/>
                    <a:p>
                      <a:r>
                        <a:rPr lang="en-US" sz="240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Written in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Written in 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19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935154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4DD54C-14D6-E2FF-A8CF-D7D650DA5DBB}"/>
              </a:ext>
            </a:extLst>
          </p:cNvPr>
          <p:cNvSpPr txBox="1"/>
          <p:nvPr/>
        </p:nvSpPr>
        <p:spPr>
          <a:xfrm>
            <a:off x="1556657" y="568361"/>
            <a:ext cx="9731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Times New Roman" pitchFamily="18" charset="0"/>
                <a:ea typeface="Nunito Bold" charset="0"/>
                <a:cs typeface="Times New Roman" pitchFamily="18" charset="0"/>
              </a:rPr>
              <a:t>Conclusion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4F5C6C-AE49-5F42-513B-F00E1F4ED492}"/>
              </a:ext>
            </a:extLst>
          </p:cNvPr>
          <p:cNvSpPr txBox="1"/>
          <p:nvPr/>
        </p:nvSpPr>
        <p:spPr>
          <a:xfrm>
            <a:off x="1556656" y="2025053"/>
            <a:ext cx="9100457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Apache Spark is potentially 100 times faster than Hadoop MapReduce.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Apache Spark utilizes RAM and isn’t tied to Hadoop’s two-stage paradigm.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Apache Spark works well for smaller data sets that can all fit into a server's RAM.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Hadoop is more cost-effective for processing massive data sets.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Apache Spark is now more popular than Hadoop MapReduce.</a:t>
            </a:r>
          </a:p>
        </p:txBody>
      </p:sp>
    </p:spTree>
    <p:extLst>
      <p:ext uri="{BB962C8B-B14F-4D97-AF65-F5344CB8AC3E}">
        <p14:creationId xmlns:p14="http://schemas.microsoft.com/office/powerpoint/2010/main" val="547999307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05422" y="2801284"/>
            <a:ext cx="64000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tx2"/>
                </a:solidFill>
                <a:latin typeface="Times New Roman" panose="02020603050405020304" pitchFamily="18" charset="0"/>
                <a:ea typeface="Nunito Bold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08928389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5622</TotalTime>
  <Words>236</Words>
  <Application>Microsoft Office PowerPoint</Application>
  <PresentationFormat>Widescreen</PresentationFormat>
  <Paragraphs>71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Abhaya Libre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Methusha Thuraisingam</cp:lastModifiedBy>
  <cp:revision>426</cp:revision>
  <dcterms:created xsi:type="dcterms:W3CDTF">2018-12-21T22:04:22Z</dcterms:created>
  <dcterms:modified xsi:type="dcterms:W3CDTF">2023-03-05T14:05:57Z</dcterms:modified>
</cp:coreProperties>
</file>