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o365tsukuba-my.sharepoint.com/personal/s1710883_u_tsukuba_ac_jp/Documents/&#21322;&#23566;&#20307;&#23455;&#3944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600"/>
              <a:t>吸収スペクトル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αd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GaAsAlAs!$B$2:$B$1102</c:f>
              <c:numCache>
                <c:formatCode>General</c:formatCode>
                <c:ptCount val="1101"/>
                <c:pt idx="0">
                  <c:v>3.5428571428571427</c:v>
                </c:pt>
                <c:pt idx="1">
                  <c:v>3.5378031383737518</c:v>
                </c:pt>
                <c:pt idx="2">
                  <c:v>3.5327635327635329</c:v>
                </c:pt>
                <c:pt idx="3">
                  <c:v>3.5277382645803699</c:v>
                </c:pt>
                <c:pt idx="4">
                  <c:v>3.5227272727272729</c:v>
                </c:pt>
                <c:pt idx="5">
                  <c:v>3.5177304964539009</c:v>
                </c:pt>
                <c:pt idx="6">
                  <c:v>3.5127478753541075</c:v>
                </c:pt>
                <c:pt idx="7">
                  <c:v>3.5077793493635077</c:v>
                </c:pt>
                <c:pt idx="8">
                  <c:v>3.5028248587570623</c:v>
                </c:pt>
                <c:pt idx="9">
                  <c:v>3.4978843441466854</c:v>
                </c:pt>
                <c:pt idx="10">
                  <c:v>3.492957746478873</c:v>
                </c:pt>
                <c:pt idx="11">
                  <c:v>3.488045007032349</c:v>
                </c:pt>
                <c:pt idx="12">
                  <c:v>3.4831460674157304</c:v>
                </c:pt>
                <c:pt idx="13">
                  <c:v>3.4782608695652173</c:v>
                </c:pt>
                <c:pt idx="14">
                  <c:v>3.473389355742297</c:v>
                </c:pt>
                <c:pt idx="15">
                  <c:v>3.4685314685314683</c:v>
                </c:pt>
                <c:pt idx="16">
                  <c:v>3.4636871508379889</c:v>
                </c:pt>
                <c:pt idx="17">
                  <c:v>3.4588563458856347</c:v>
                </c:pt>
                <c:pt idx="18">
                  <c:v>3.4540389972144845</c:v>
                </c:pt>
                <c:pt idx="19">
                  <c:v>3.4492350486787204</c:v>
                </c:pt>
                <c:pt idx="20">
                  <c:v>3.4444444444444446</c:v>
                </c:pt>
                <c:pt idx="21">
                  <c:v>3.4396671289875171</c:v>
                </c:pt>
                <c:pt idx="22">
                  <c:v>3.4349030470914128</c:v>
                </c:pt>
                <c:pt idx="23">
                  <c:v>3.4301521438450897</c:v>
                </c:pt>
                <c:pt idx="24">
                  <c:v>3.4254143646408841</c:v>
                </c:pt>
                <c:pt idx="25">
                  <c:v>3.420689655172414</c:v>
                </c:pt>
                <c:pt idx="26">
                  <c:v>3.4159779614325068</c:v>
                </c:pt>
                <c:pt idx="27">
                  <c:v>3.4112792297111416</c:v>
                </c:pt>
                <c:pt idx="28">
                  <c:v>3.4065934065934065</c:v>
                </c:pt>
                <c:pt idx="29">
                  <c:v>3.4019204389574762</c:v>
                </c:pt>
                <c:pt idx="30">
                  <c:v>3.3972602739726026</c:v>
                </c:pt>
                <c:pt idx="31">
                  <c:v>3.3926128590971274</c:v>
                </c:pt>
                <c:pt idx="32">
                  <c:v>3.3879781420765029</c:v>
                </c:pt>
                <c:pt idx="33">
                  <c:v>3.3833560709413368</c:v>
                </c:pt>
                <c:pt idx="34">
                  <c:v>3.3787465940054497</c:v>
                </c:pt>
                <c:pt idx="35">
                  <c:v>3.3741496598639458</c:v>
                </c:pt>
                <c:pt idx="36">
                  <c:v>3.3695652173913042</c:v>
                </c:pt>
                <c:pt idx="37">
                  <c:v>3.3649932157394842</c:v>
                </c:pt>
                <c:pt idx="38">
                  <c:v>3.3604336043360434</c:v>
                </c:pt>
                <c:pt idx="39">
                  <c:v>3.3558863328822732</c:v>
                </c:pt>
                <c:pt idx="40">
                  <c:v>3.3513513513513513</c:v>
                </c:pt>
                <c:pt idx="41">
                  <c:v>3.3468286099865048</c:v>
                </c:pt>
                <c:pt idx="42">
                  <c:v>3.3423180592991915</c:v>
                </c:pt>
                <c:pt idx="43">
                  <c:v>3.3378196500672948</c:v>
                </c:pt>
                <c:pt idx="44">
                  <c:v>3.3333333333333335</c:v>
                </c:pt>
                <c:pt idx="45">
                  <c:v>3.3288590604026846</c:v>
                </c:pt>
                <c:pt idx="46">
                  <c:v>3.3243967828418231</c:v>
                </c:pt>
                <c:pt idx="47">
                  <c:v>3.3199464524765729</c:v>
                </c:pt>
                <c:pt idx="48">
                  <c:v>3.3155080213903743</c:v>
                </c:pt>
                <c:pt idx="49">
                  <c:v>3.3110814419225636</c:v>
                </c:pt>
                <c:pt idx="50">
                  <c:v>3.3066666666666666</c:v>
                </c:pt>
                <c:pt idx="51">
                  <c:v>3.3022636484687085</c:v>
                </c:pt>
                <c:pt idx="52">
                  <c:v>3.2978723404255321</c:v>
                </c:pt>
                <c:pt idx="53">
                  <c:v>3.2934926958831343</c:v>
                </c:pt>
                <c:pt idx="54">
                  <c:v>3.2891246684350133</c:v>
                </c:pt>
                <c:pt idx="55">
                  <c:v>3.2847682119205297</c:v>
                </c:pt>
                <c:pt idx="56">
                  <c:v>3.2804232804232805</c:v>
                </c:pt>
                <c:pt idx="57">
                  <c:v>3.2760898282694848</c:v>
                </c:pt>
                <c:pt idx="58">
                  <c:v>3.2717678100263852</c:v>
                </c:pt>
                <c:pt idx="59">
                  <c:v>3.2674571805006587</c:v>
                </c:pt>
                <c:pt idx="60">
                  <c:v>3.263157894736842</c:v>
                </c:pt>
                <c:pt idx="61">
                  <c:v>3.2588699080157686</c:v>
                </c:pt>
                <c:pt idx="62">
                  <c:v>3.2545931758530182</c:v>
                </c:pt>
                <c:pt idx="63">
                  <c:v>3.2503276539973789</c:v>
                </c:pt>
                <c:pt idx="64">
                  <c:v>3.2460732984293195</c:v>
                </c:pt>
                <c:pt idx="65">
                  <c:v>3.2418300653594772</c:v>
                </c:pt>
                <c:pt idx="66">
                  <c:v>3.2375979112271542</c:v>
                </c:pt>
                <c:pt idx="67">
                  <c:v>3.2333767926988264</c:v>
                </c:pt>
                <c:pt idx="68">
                  <c:v>3.2291666666666665</c:v>
                </c:pt>
                <c:pt idx="69">
                  <c:v>3.224967490247074</c:v>
                </c:pt>
                <c:pt idx="70">
                  <c:v>3.220779220779221</c:v>
                </c:pt>
                <c:pt idx="71">
                  <c:v>3.2166018158236058</c:v>
                </c:pt>
                <c:pt idx="72">
                  <c:v>3.2124352331606216</c:v>
                </c:pt>
                <c:pt idx="73">
                  <c:v>3.2082794307891334</c:v>
                </c:pt>
                <c:pt idx="74">
                  <c:v>3.2041343669250648</c:v>
                </c:pt>
                <c:pt idx="75">
                  <c:v>3.2</c:v>
                </c:pt>
                <c:pt idx="76">
                  <c:v>3.195876288659794</c:v>
                </c:pt>
                <c:pt idx="77">
                  <c:v>3.1917631917631919</c:v>
                </c:pt>
                <c:pt idx="78">
                  <c:v>3.1876606683804627</c:v>
                </c:pt>
                <c:pt idx="79">
                  <c:v>3.1835686777920409</c:v>
                </c:pt>
                <c:pt idx="80">
                  <c:v>3.1794871794871793</c:v>
                </c:pt>
                <c:pt idx="81">
                  <c:v>3.1754161331626118</c:v>
                </c:pt>
                <c:pt idx="82">
                  <c:v>3.1713554987212276</c:v>
                </c:pt>
                <c:pt idx="83">
                  <c:v>3.1673052362707534</c:v>
                </c:pt>
                <c:pt idx="84">
                  <c:v>3.1632653061224492</c:v>
                </c:pt>
                <c:pt idx="85">
                  <c:v>3.1592356687898091</c:v>
                </c:pt>
                <c:pt idx="86">
                  <c:v>3.1552162849872776</c:v>
                </c:pt>
                <c:pt idx="87">
                  <c:v>3.1512071156289707</c:v>
                </c:pt>
                <c:pt idx="88">
                  <c:v>3.1472081218274113</c:v>
                </c:pt>
                <c:pt idx="89">
                  <c:v>3.1432192648922688</c:v>
                </c:pt>
                <c:pt idx="90">
                  <c:v>3.1392405063291138</c:v>
                </c:pt>
                <c:pt idx="91">
                  <c:v>3.1352718078381794</c:v>
                </c:pt>
                <c:pt idx="92">
                  <c:v>3.1313131313131315</c:v>
                </c:pt>
                <c:pt idx="93">
                  <c:v>3.1273644388398485</c:v>
                </c:pt>
                <c:pt idx="94">
                  <c:v>3.1234256926952142</c:v>
                </c:pt>
                <c:pt idx="95">
                  <c:v>3.1194968553459121</c:v>
                </c:pt>
                <c:pt idx="96">
                  <c:v>3.1155778894472363</c:v>
                </c:pt>
                <c:pt idx="97">
                  <c:v>3.1116687578419073</c:v>
                </c:pt>
                <c:pt idx="98">
                  <c:v>3.1077694235588971</c:v>
                </c:pt>
                <c:pt idx="99">
                  <c:v>3.1038798498122655</c:v>
                </c:pt>
                <c:pt idx="100">
                  <c:v>3.1</c:v>
                </c:pt>
                <c:pt idx="101">
                  <c:v>3.0961298377028714</c:v>
                </c:pt>
                <c:pt idx="102">
                  <c:v>3.0922693266832919</c:v>
                </c:pt>
                <c:pt idx="103">
                  <c:v>3.0884184308841842</c:v>
                </c:pt>
                <c:pt idx="104">
                  <c:v>3.0845771144278609</c:v>
                </c:pt>
                <c:pt idx="105">
                  <c:v>3.0807453416149069</c:v>
                </c:pt>
                <c:pt idx="106">
                  <c:v>3.0769230769230771</c:v>
                </c:pt>
                <c:pt idx="107">
                  <c:v>3.0731102850061958</c:v>
                </c:pt>
                <c:pt idx="108">
                  <c:v>3.0693069306930694</c:v>
                </c:pt>
                <c:pt idx="109">
                  <c:v>3.0655129789864031</c:v>
                </c:pt>
                <c:pt idx="110">
                  <c:v>3.0617283950617282</c:v>
                </c:pt>
                <c:pt idx="111">
                  <c:v>3.0579531442663379</c:v>
                </c:pt>
                <c:pt idx="112">
                  <c:v>3.0541871921182264</c:v>
                </c:pt>
                <c:pt idx="113">
                  <c:v>3.050430504305043</c:v>
                </c:pt>
                <c:pt idx="114">
                  <c:v>3.0466830466830466</c:v>
                </c:pt>
                <c:pt idx="115">
                  <c:v>3.0429447852760738</c:v>
                </c:pt>
                <c:pt idx="116">
                  <c:v>3.0392156862745097</c:v>
                </c:pt>
                <c:pt idx="117">
                  <c:v>3.0354957160342719</c:v>
                </c:pt>
                <c:pt idx="118">
                  <c:v>3.0317848410757948</c:v>
                </c:pt>
                <c:pt idx="119">
                  <c:v>3.028083028083028</c:v>
                </c:pt>
                <c:pt idx="120">
                  <c:v>3.024390243902439</c:v>
                </c:pt>
                <c:pt idx="121">
                  <c:v>3.020706455542022</c:v>
                </c:pt>
                <c:pt idx="122">
                  <c:v>3.0170316301703162</c:v>
                </c:pt>
                <c:pt idx="123">
                  <c:v>3.0133657351154315</c:v>
                </c:pt>
                <c:pt idx="124">
                  <c:v>3.0097087378640777</c:v>
                </c:pt>
                <c:pt idx="125">
                  <c:v>3.0060606060606059</c:v>
                </c:pt>
                <c:pt idx="126">
                  <c:v>3.0024213075060531</c:v>
                </c:pt>
                <c:pt idx="127">
                  <c:v>2.9987908101571947</c:v>
                </c:pt>
                <c:pt idx="128">
                  <c:v>2.9951690821256038</c:v>
                </c:pt>
                <c:pt idx="129">
                  <c:v>2.9915560916767188</c:v>
                </c:pt>
                <c:pt idx="130">
                  <c:v>2.9879518072289155</c:v>
                </c:pt>
                <c:pt idx="131">
                  <c:v>2.9843561973525872</c:v>
                </c:pt>
                <c:pt idx="132">
                  <c:v>2.9807692307692308</c:v>
                </c:pt>
                <c:pt idx="133">
                  <c:v>2.9771908763505404</c:v>
                </c:pt>
                <c:pt idx="134">
                  <c:v>2.9736211031175062</c:v>
                </c:pt>
                <c:pt idx="135">
                  <c:v>2.9700598802395208</c:v>
                </c:pt>
                <c:pt idx="136">
                  <c:v>2.9665071770334928</c:v>
                </c:pt>
                <c:pt idx="137">
                  <c:v>2.9629629629629628</c:v>
                </c:pt>
                <c:pt idx="138">
                  <c:v>2.9594272076372317</c:v>
                </c:pt>
                <c:pt idx="139">
                  <c:v>2.9558998808104886</c:v>
                </c:pt>
                <c:pt idx="140">
                  <c:v>2.9523809523809526</c:v>
                </c:pt>
                <c:pt idx="141">
                  <c:v>2.9488703923900119</c:v>
                </c:pt>
                <c:pt idx="142">
                  <c:v>2.9453681710213777</c:v>
                </c:pt>
                <c:pt idx="143">
                  <c:v>2.9418742586002371</c:v>
                </c:pt>
                <c:pt idx="144">
                  <c:v>2.9383886255924172</c:v>
                </c:pt>
                <c:pt idx="145">
                  <c:v>2.9349112426035502</c:v>
                </c:pt>
                <c:pt idx="146">
                  <c:v>2.9314420803782504</c:v>
                </c:pt>
                <c:pt idx="147">
                  <c:v>2.9279811097992918</c:v>
                </c:pt>
                <c:pt idx="148">
                  <c:v>2.9245283018867925</c:v>
                </c:pt>
                <c:pt idx="149">
                  <c:v>2.9210836277974086</c:v>
                </c:pt>
                <c:pt idx="150">
                  <c:v>2.9176470588235293</c:v>
                </c:pt>
                <c:pt idx="151">
                  <c:v>2.9142185663924796</c:v>
                </c:pt>
                <c:pt idx="152">
                  <c:v>2.9107981220657275</c:v>
                </c:pt>
                <c:pt idx="153">
                  <c:v>2.9073856975381007</c:v>
                </c:pt>
                <c:pt idx="154">
                  <c:v>2.9039812646370025</c:v>
                </c:pt>
                <c:pt idx="155">
                  <c:v>2.9005847953216373</c:v>
                </c:pt>
                <c:pt idx="156">
                  <c:v>2.8971962616822431</c:v>
                </c:pt>
                <c:pt idx="157">
                  <c:v>2.893815635939323</c:v>
                </c:pt>
                <c:pt idx="158">
                  <c:v>2.8904428904428903</c:v>
                </c:pt>
                <c:pt idx="159">
                  <c:v>2.8870779976717111</c:v>
                </c:pt>
                <c:pt idx="160">
                  <c:v>2.8837209302325579</c:v>
                </c:pt>
                <c:pt idx="161">
                  <c:v>2.8803716608594656</c:v>
                </c:pt>
                <c:pt idx="162">
                  <c:v>2.8770301624129933</c:v>
                </c:pt>
                <c:pt idx="163">
                  <c:v>2.87369640787949</c:v>
                </c:pt>
                <c:pt idx="164">
                  <c:v>2.8703703703703702</c:v>
                </c:pt>
                <c:pt idx="165">
                  <c:v>2.8670520231213872</c:v>
                </c:pt>
                <c:pt idx="166">
                  <c:v>2.8637413394919169</c:v>
                </c:pt>
                <c:pt idx="167">
                  <c:v>2.8604382929642447</c:v>
                </c:pt>
                <c:pt idx="168">
                  <c:v>2.8571428571428572</c:v>
                </c:pt>
                <c:pt idx="169">
                  <c:v>2.85385500575374</c:v>
                </c:pt>
                <c:pt idx="170">
                  <c:v>2.8505747126436782</c:v>
                </c:pt>
                <c:pt idx="171">
                  <c:v>2.8473019517795639</c:v>
                </c:pt>
                <c:pt idx="172">
                  <c:v>2.8440366972477062</c:v>
                </c:pt>
                <c:pt idx="173">
                  <c:v>2.8407789232531502</c:v>
                </c:pt>
                <c:pt idx="174">
                  <c:v>2.8375286041189933</c:v>
                </c:pt>
                <c:pt idx="175">
                  <c:v>2.8342857142857141</c:v>
                </c:pt>
                <c:pt idx="176">
                  <c:v>2.8310502283105023</c:v>
                </c:pt>
                <c:pt idx="177">
                  <c:v>2.8278221208665908</c:v>
                </c:pt>
                <c:pt idx="178">
                  <c:v>2.8246013667425967</c:v>
                </c:pt>
                <c:pt idx="179">
                  <c:v>2.8213879408418658</c:v>
                </c:pt>
                <c:pt idx="180">
                  <c:v>2.8181818181818183</c:v>
                </c:pt>
                <c:pt idx="181">
                  <c:v>2.814982973893303</c:v>
                </c:pt>
                <c:pt idx="182">
                  <c:v>2.8117913832199548</c:v>
                </c:pt>
                <c:pt idx="183">
                  <c:v>2.8086070215175538</c:v>
                </c:pt>
                <c:pt idx="184">
                  <c:v>2.8054298642533935</c:v>
                </c:pt>
                <c:pt idx="185">
                  <c:v>2.8022598870056497</c:v>
                </c:pt>
                <c:pt idx="186">
                  <c:v>2.7990970654627541</c:v>
                </c:pt>
                <c:pt idx="187">
                  <c:v>2.7959413754227733</c:v>
                </c:pt>
                <c:pt idx="188">
                  <c:v>2.7927927927927927</c:v>
                </c:pt>
                <c:pt idx="189">
                  <c:v>2.7896512935883013</c:v>
                </c:pt>
                <c:pt idx="190">
                  <c:v>2.7865168539325844</c:v>
                </c:pt>
                <c:pt idx="191">
                  <c:v>2.7833894500561169</c:v>
                </c:pt>
                <c:pt idx="192">
                  <c:v>2.7802690582959642</c:v>
                </c:pt>
                <c:pt idx="193">
                  <c:v>2.7771556550951848</c:v>
                </c:pt>
                <c:pt idx="194">
                  <c:v>2.7740492170022373</c:v>
                </c:pt>
                <c:pt idx="195">
                  <c:v>2.7709497206703912</c:v>
                </c:pt>
                <c:pt idx="196">
                  <c:v>2.7678571428571428</c:v>
                </c:pt>
                <c:pt idx="197">
                  <c:v>2.7647714604236344</c:v>
                </c:pt>
                <c:pt idx="198">
                  <c:v>2.7616926503340755</c:v>
                </c:pt>
                <c:pt idx="199">
                  <c:v>2.7586206896551726</c:v>
                </c:pt>
                <c:pt idx="200">
                  <c:v>2.7555555555555555</c:v>
                </c:pt>
                <c:pt idx="201">
                  <c:v>2.7524972253052162</c:v>
                </c:pt>
                <c:pt idx="202">
                  <c:v>2.7494456762749446</c:v>
                </c:pt>
                <c:pt idx="203">
                  <c:v>2.7464008859357696</c:v>
                </c:pt>
                <c:pt idx="204">
                  <c:v>2.7433628318584069</c:v>
                </c:pt>
                <c:pt idx="205">
                  <c:v>2.7403314917127073</c:v>
                </c:pt>
                <c:pt idx="206">
                  <c:v>2.7373068432671084</c:v>
                </c:pt>
                <c:pt idx="207">
                  <c:v>2.7342888643880925</c:v>
                </c:pt>
                <c:pt idx="208">
                  <c:v>2.7312775330396475</c:v>
                </c:pt>
                <c:pt idx="209">
                  <c:v>2.7282728272827281</c:v>
                </c:pt>
                <c:pt idx="210">
                  <c:v>2.7252747252747254</c:v>
                </c:pt>
                <c:pt idx="211">
                  <c:v>2.7222832052689352</c:v>
                </c:pt>
                <c:pt idx="212">
                  <c:v>2.7192982456140351</c:v>
                </c:pt>
                <c:pt idx="213">
                  <c:v>2.7163198247535596</c:v>
                </c:pt>
                <c:pt idx="214">
                  <c:v>2.7133479212253828</c:v>
                </c:pt>
                <c:pt idx="215">
                  <c:v>2.7103825136612021</c:v>
                </c:pt>
                <c:pt idx="216">
                  <c:v>2.7074235807860263</c:v>
                </c:pt>
                <c:pt idx="217">
                  <c:v>2.7044711014176661</c:v>
                </c:pt>
                <c:pt idx="218">
                  <c:v>2.7015250544662308</c:v>
                </c:pt>
                <c:pt idx="219">
                  <c:v>2.6985854189336234</c:v>
                </c:pt>
                <c:pt idx="220">
                  <c:v>2.6956521739130435</c:v>
                </c:pt>
                <c:pt idx="221">
                  <c:v>2.6927252985884906</c:v>
                </c:pt>
                <c:pt idx="222">
                  <c:v>2.6898047722342735</c:v>
                </c:pt>
                <c:pt idx="223">
                  <c:v>2.6868905742145177</c:v>
                </c:pt>
                <c:pt idx="224">
                  <c:v>2.6839826839826841</c:v>
                </c:pt>
                <c:pt idx="225">
                  <c:v>2.6810810810810812</c:v>
                </c:pt>
                <c:pt idx="226">
                  <c:v>2.678185745140389</c:v>
                </c:pt>
                <c:pt idx="227">
                  <c:v>2.6752966558791802</c:v>
                </c:pt>
                <c:pt idx="228">
                  <c:v>2.6724137931034484</c:v>
                </c:pt>
                <c:pt idx="229">
                  <c:v>2.6695371367061358</c:v>
                </c:pt>
                <c:pt idx="230">
                  <c:v>2.6666666666666665</c:v>
                </c:pt>
                <c:pt idx="231">
                  <c:v>2.6638023630504835</c:v>
                </c:pt>
                <c:pt idx="232">
                  <c:v>2.6609442060085837</c:v>
                </c:pt>
                <c:pt idx="233">
                  <c:v>2.658092175777063</c:v>
                </c:pt>
                <c:pt idx="234">
                  <c:v>2.6552462526766596</c:v>
                </c:pt>
                <c:pt idx="235">
                  <c:v>2.6524064171122994</c:v>
                </c:pt>
                <c:pt idx="236">
                  <c:v>2.6495726495726495</c:v>
                </c:pt>
                <c:pt idx="237">
                  <c:v>2.6467449306296693</c:v>
                </c:pt>
                <c:pt idx="238">
                  <c:v>2.6439232409381663</c:v>
                </c:pt>
                <c:pt idx="239">
                  <c:v>2.6411075612353567</c:v>
                </c:pt>
                <c:pt idx="240">
                  <c:v>2.6382978723404253</c:v>
                </c:pt>
                <c:pt idx="241">
                  <c:v>2.6354941551540914</c:v>
                </c:pt>
                <c:pt idx="242">
                  <c:v>2.632696390658174</c:v>
                </c:pt>
                <c:pt idx="243">
                  <c:v>2.6299045599151643</c:v>
                </c:pt>
                <c:pt idx="244">
                  <c:v>2.6271186440677967</c:v>
                </c:pt>
                <c:pt idx="245">
                  <c:v>2.6243386243386242</c:v>
                </c:pt>
                <c:pt idx="246">
                  <c:v>2.6215644820295982</c:v>
                </c:pt>
                <c:pt idx="247">
                  <c:v>2.6187961985216472</c:v>
                </c:pt>
                <c:pt idx="248">
                  <c:v>2.6160337552742616</c:v>
                </c:pt>
                <c:pt idx="249">
                  <c:v>2.6132771338250791</c:v>
                </c:pt>
                <c:pt idx="250">
                  <c:v>2.6105263157894738</c:v>
                </c:pt>
                <c:pt idx="251">
                  <c:v>2.6077812828601474</c:v>
                </c:pt>
                <c:pt idx="252">
                  <c:v>2.6050420168067228</c:v>
                </c:pt>
                <c:pt idx="253">
                  <c:v>2.6023084994753409</c:v>
                </c:pt>
                <c:pt idx="254">
                  <c:v>2.59958071278826</c:v>
                </c:pt>
                <c:pt idx="255">
                  <c:v>2.5968586387434556</c:v>
                </c:pt>
                <c:pt idx="256">
                  <c:v>2.5941422594142258</c:v>
                </c:pt>
                <c:pt idx="257">
                  <c:v>2.5914315569487982</c:v>
                </c:pt>
                <c:pt idx="258">
                  <c:v>2.5887265135699375</c:v>
                </c:pt>
                <c:pt idx="259">
                  <c:v>2.5860271115745568</c:v>
                </c:pt>
                <c:pt idx="260">
                  <c:v>2.5833333333333335</c:v>
                </c:pt>
                <c:pt idx="261">
                  <c:v>2.5806451612903225</c:v>
                </c:pt>
                <c:pt idx="262">
                  <c:v>2.5779625779625781</c:v>
                </c:pt>
                <c:pt idx="263">
                  <c:v>2.5752855659397715</c:v>
                </c:pt>
                <c:pt idx="264">
                  <c:v>2.5726141078838176</c:v>
                </c:pt>
                <c:pt idx="265">
                  <c:v>2.5699481865284972</c:v>
                </c:pt>
                <c:pt idx="266">
                  <c:v>2.5672877846790891</c:v>
                </c:pt>
                <c:pt idx="267">
                  <c:v>2.5646328852119957</c:v>
                </c:pt>
                <c:pt idx="268">
                  <c:v>2.5619834710743801</c:v>
                </c:pt>
                <c:pt idx="269">
                  <c:v>2.5593395252837978</c:v>
                </c:pt>
                <c:pt idx="270">
                  <c:v>2.5567010309278349</c:v>
                </c:pt>
                <c:pt idx="271">
                  <c:v>2.5540679711637488</c:v>
                </c:pt>
                <c:pt idx="272">
                  <c:v>2.5514403292181069</c:v>
                </c:pt>
                <c:pt idx="273">
                  <c:v>2.5488180883864335</c:v>
                </c:pt>
                <c:pt idx="274">
                  <c:v>2.5462012320328542</c:v>
                </c:pt>
                <c:pt idx="275">
                  <c:v>2.5435897435897434</c:v>
                </c:pt>
                <c:pt idx="276">
                  <c:v>2.540983606557377</c:v>
                </c:pt>
                <c:pt idx="277">
                  <c:v>2.5383828045035823</c:v>
                </c:pt>
                <c:pt idx="278">
                  <c:v>2.5357873210633946</c:v>
                </c:pt>
                <c:pt idx="279">
                  <c:v>2.533197139938713</c:v>
                </c:pt>
                <c:pt idx="280">
                  <c:v>2.5306122448979593</c:v>
                </c:pt>
                <c:pt idx="281">
                  <c:v>2.5280326197757392</c:v>
                </c:pt>
                <c:pt idx="282">
                  <c:v>2.5254582484725052</c:v>
                </c:pt>
                <c:pt idx="283">
                  <c:v>2.5228891149542219</c:v>
                </c:pt>
                <c:pt idx="284">
                  <c:v>2.5203252032520327</c:v>
                </c:pt>
                <c:pt idx="285">
                  <c:v>2.5177664974619289</c:v>
                </c:pt>
                <c:pt idx="286">
                  <c:v>2.5152129817444218</c:v>
                </c:pt>
                <c:pt idx="287">
                  <c:v>2.512664640324215</c:v>
                </c:pt>
                <c:pt idx="288">
                  <c:v>2.5101214574898787</c:v>
                </c:pt>
                <c:pt idx="289">
                  <c:v>2.507583417593529</c:v>
                </c:pt>
                <c:pt idx="290">
                  <c:v>2.5050505050505052</c:v>
                </c:pt>
                <c:pt idx="291">
                  <c:v>2.5025227043390514</c:v>
                </c:pt>
                <c:pt idx="292">
                  <c:v>2.5</c:v>
                </c:pt>
                <c:pt idx="293">
                  <c:v>2.4974823766364551</c:v>
                </c:pt>
                <c:pt idx="294">
                  <c:v>2.4949698189134808</c:v>
                </c:pt>
                <c:pt idx="295">
                  <c:v>2.4924623115577891</c:v>
                </c:pt>
                <c:pt idx="296">
                  <c:v>2.4899598393574296</c:v>
                </c:pt>
                <c:pt idx="297">
                  <c:v>2.4874623871614845</c:v>
                </c:pt>
                <c:pt idx="298">
                  <c:v>2.4849699398797593</c:v>
                </c:pt>
                <c:pt idx="299">
                  <c:v>2.4824824824824825</c:v>
                </c:pt>
                <c:pt idx="300">
                  <c:v>2.48</c:v>
                </c:pt>
                <c:pt idx="301">
                  <c:v>2.4775224775224776</c:v>
                </c:pt>
                <c:pt idx="302">
                  <c:v>2.4750499001996009</c:v>
                </c:pt>
                <c:pt idx="303">
                  <c:v>2.472582253240279</c:v>
                </c:pt>
                <c:pt idx="304">
                  <c:v>2.4701195219123506</c:v>
                </c:pt>
                <c:pt idx="305">
                  <c:v>2.4676616915422884</c:v>
                </c:pt>
                <c:pt idx="306">
                  <c:v>2.4652087475149105</c:v>
                </c:pt>
                <c:pt idx="307">
                  <c:v>2.4627606752730884</c:v>
                </c:pt>
                <c:pt idx="308">
                  <c:v>2.4603174603174605</c:v>
                </c:pt>
                <c:pt idx="309">
                  <c:v>2.4578790882061448</c:v>
                </c:pt>
                <c:pt idx="310">
                  <c:v>2.4554455445544554</c:v>
                </c:pt>
                <c:pt idx="311">
                  <c:v>2.4530168150346192</c:v>
                </c:pt>
                <c:pt idx="312">
                  <c:v>2.4505928853754941</c:v>
                </c:pt>
                <c:pt idx="313">
                  <c:v>2.4481737413622904</c:v>
                </c:pt>
                <c:pt idx="314">
                  <c:v>2.445759368836292</c:v>
                </c:pt>
                <c:pt idx="315">
                  <c:v>2.4433497536945814</c:v>
                </c:pt>
                <c:pt idx="316">
                  <c:v>2.4409448818897639</c:v>
                </c:pt>
                <c:pt idx="317">
                  <c:v>2.4385447394296951</c:v>
                </c:pt>
                <c:pt idx="318">
                  <c:v>2.4361493123772102</c:v>
                </c:pt>
                <c:pt idx="319">
                  <c:v>2.4337585868498528</c:v>
                </c:pt>
                <c:pt idx="320">
                  <c:v>2.4313725490196076</c:v>
                </c:pt>
                <c:pt idx="321">
                  <c:v>2.4289911851126345</c:v>
                </c:pt>
                <c:pt idx="322">
                  <c:v>2.4266144814090018</c:v>
                </c:pt>
                <c:pt idx="323">
                  <c:v>2.4242424242424243</c:v>
                </c:pt>
                <c:pt idx="324">
                  <c:v>2.421875</c:v>
                </c:pt>
                <c:pt idx="325">
                  <c:v>2.4195121951219511</c:v>
                </c:pt>
                <c:pt idx="326">
                  <c:v>2.4171539961013644</c:v>
                </c:pt>
                <c:pt idx="327">
                  <c:v>2.4148003894839336</c:v>
                </c:pt>
                <c:pt idx="328">
                  <c:v>2.4124513618677041</c:v>
                </c:pt>
                <c:pt idx="329">
                  <c:v>2.4101068999028183</c:v>
                </c:pt>
                <c:pt idx="330">
                  <c:v>2.407766990291262</c:v>
                </c:pt>
                <c:pt idx="331">
                  <c:v>2.405431619786615</c:v>
                </c:pt>
                <c:pt idx="332">
                  <c:v>2.4031007751937983</c:v>
                </c:pt>
                <c:pt idx="333">
                  <c:v>2.4007744433688285</c:v>
                </c:pt>
                <c:pt idx="334">
                  <c:v>2.3984526112185685</c:v>
                </c:pt>
                <c:pt idx="335">
                  <c:v>2.3961352657004831</c:v>
                </c:pt>
                <c:pt idx="336">
                  <c:v>2.3938223938223939</c:v>
                </c:pt>
                <c:pt idx="337">
                  <c:v>2.3915139826422371</c:v>
                </c:pt>
                <c:pt idx="338">
                  <c:v>2.3892100192678227</c:v>
                </c:pt>
                <c:pt idx="339">
                  <c:v>2.386910490856593</c:v>
                </c:pt>
                <c:pt idx="340">
                  <c:v>2.3846153846153846</c:v>
                </c:pt>
                <c:pt idx="341">
                  <c:v>2.382324687800192</c:v>
                </c:pt>
                <c:pt idx="342">
                  <c:v>2.3800383877159308</c:v>
                </c:pt>
                <c:pt idx="343">
                  <c:v>2.3777564717162032</c:v>
                </c:pt>
                <c:pt idx="344">
                  <c:v>2.3754789272030652</c:v>
                </c:pt>
                <c:pt idx="345">
                  <c:v>2.3732057416267942</c:v>
                </c:pt>
                <c:pt idx="346">
                  <c:v>2.3709369024856595</c:v>
                </c:pt>
                <c:pt idx="347">
                  <c:v>2.3686723973256925</c:v>
                </c:pt>
                <c:pt idx="348">
                  <c:v>2.3664122137404582</c:v>
                </c:pt>
                <c:pt idx="349">
                  <c:v>2.3641563393708291</c:v>
                </c:pt>
                <c:pt idx="350">
                  <c:v>2.361904761904762</c:v>
                </c:pt>
                <c:pt idx="351">
                  <c:v>2.3596574690770695</c:v>
                </c:pt>
                <c:pt idx="352">
                  <c:v>2.3574144486692017</c:v>
                </c:pt>
                <c:pt idx="353">
                  <c:v>2.3551756885090218</c:v>
                </c:pt>
                <c:pt idx="354">
                  <c:v>2.3529411764705883</c:v>
                </c:pt>
                <c:pt idx="355">
                  <c:v>2.3507109004739335</c:v>
                </c:pt>
                <c:pt idx="356">
                  <c:v>2.3484848484848486</c:v>
                </c:pt>
                <c:pt idx="357">
                  <c:v>2.3462630085146641</c:v>
                </c:pt>
                <c:pt idx="358">
                  <c:v>2.344045368620038</c:v>
                </c:pt>
                <c:pt idx="359">
                  <c:v>2.3418319169027386</c:v>
                </c:pt>
                <c:pt idx="360">
                  <c:v>2.3396226415094339</c:v>
                </c:pt>
                <c:pt idx="361">
                  <c:v>2.3374175306314799</c:v>
                </c:pt>
                <c:pt idx="362">
                  <c:v>2.335216572504708</c:v>
                </c:pt>
                <c:pt idx="363">
                  <c:v>2.3330197554092194</c:v>
                </c:pt>
                <c:pt idx="364">
                  <c:v>2.3308270676691731</c:v>
                </c:pt>
                <c:pt idx="365">
                  <c:v>2.328638497652582</c:v>
                </c:pt>
                <c:pt idx="366">
                  <c:v>2.3264540337711068</c:v>
                </c:pt>
                <c:pt idx="367">
                  <c:v>2.3242736644798501</c:v>
                </c:pt>
                <c:pt idx="368">
                  <c:v>2.3220973782771535</c:v>
                </c:pt>
                <c:pt idx="369">
                  <c:v>2.3199251637043967</c:v>
                </c:pt>
                <c:pt idx="370">
                  <c:v>2.3177570093457942</c:v>
                </c:pt>
                <c:pt idx="371">
                  <c:v>2.3155929038281982</c:v>
                </c:pt>
                <c:pt idx="372">
                  <c:v>2.3134328358208953</c:v>
                </c:pt>
                <c:pt idx="373">
                  <c:v>2.3112767940354146</c:v>
                </c:pt>
                <c:pt idx="374">
                  <c:v>2.3091247672253257</c:v>
                </c:pt>
                <c:pt idx="375">
                  <c:v>2.3069767441860467</c:v>
                </c:pt>
                <c:pt idx="376">
                  <c:v>2.3048327137546467</c:v>
                </c:pt>
                <c:pt idx="377">
                  <c:v>2.3026926648096566</c:v>
                </c:pt>
                <c:pt idx="378">
                  <c:v>2.3005565862708721</c:v>
                </c:pt>
                <c:pt idx="379">
                  <c:v>2.2984244670991658</c:v>
                </c:pt>
                <c:pt idx="380">
                  <c:v>2.2962962962962963</c:v>
                </c:pt>
                <c:pt idx="381">
                  <c:v>2.294172062904718</c:v>
                </c:pt>
                <c:pt idx="382">
                  <c:v>2.2920517560073939</c:v>
                </c:pt>
                <c:pt idx="383">
                  <c:v>2.2899353647276084</c:v>
                </c:pt>
                <c:pt idx="384">
                  <c:v>2.2878228782287824</c:v>
                </c:pt>
                <c:pt idx="385">
                  <c:v>2.2857142857142856</c:v>
                </c:pt>
                <c:pt idx="386">
                  <c:v>2.2836095764272559</c:v>
                </c:pt>
                <c:pt idx="387">
                  <c:v>2.2815087396504139</c:v>
                </c:pt>
                <c:pt idx="388">
                  <c:v>2.2794117647058822</c:v>
                </c:pt>
                <c:pt idx="389">
                  <c:v>2.2773186409550048</c:v>
                </c:pt>
                <c:pt idx="390">
                  <c:v>2.2752293577981653</c:v>
                </c:pt>
                <c:pt idx="391">
                  <c:v>2.2731439046746105</c:v>
                </c:pt>
                <c:pt idx="392">
                  <c:v>2.271062271062271</c:v>
                </c:pt>
                <c:pt idx="393">
                  <c:v>2.2689844464775848</c:v>
                </c:pt>
                <c:pt idx="394">
                  <c:v>2.2669104204753201</c:v>
                </c:pt>
                <c:pt idx="395">
                  <c:v>2.2648401826484017</c:v>
                </c:pt>
                <c:pt idx="396">
                  <c:v>2.2627737226277373</c:v>
                </c:pt>
                <c:pt idx="397">
                  <c:v>2.2607110300820419</c:v>
                </c:pt>
                <c:pt idx="398">
                  <c:v>2.2586520947176685</c:v>
                </c:pt>
                <c:pt idx="399">
                  <c:v>2.256596906278435</c:v>
                </c:pt>
                <c:pt idx="400">
                  <c:v>2.2545454545454544</c:v>
                </c:pt>
                <c:pt idx="401">
                  <c:v>2.2524977293369663</c:v>
                </c:pt>
                <c:pt idx="402">
                  <c:v>2.2504537205081672</c:v>
                </c:pt>
                <c:pt idx="403">
                  <c:v>2.2484134179510424</c:v>
                </c:pt>
                <c:pt idx="404">
                  <c:v>2.2463768115942031</c:v>
                </c:pt>
                <c:pt idx="405">
                  <c:v>2.244343891402715</c:v>
                </c:pt>
                <c:pt idx="406">
                  <c:v>2.2423146473779387</c:v>
                </c:pt>
                <c:pt idx="407">
                  <c:v>2.2402890695573623</c:v>
                </c:pt>
                <c:pt idx="408">
                  <c:v>2.2382671480144403</c:v>
                </c:pt>
                <c:pt idx="409">
                  <c:v>2.2362488728584311</c:v>
                </c:pt>
                <c:pt idx="410">
                  <c:v>2.2342342342342341</c:v>
                </c:pt>
                <c:pt idx="411">
                  <c:v>2.232223222322232</c:v>
                </c:pt>
                <c:pt idx="412">
                  <c:v>2.2302158273381294</c:v>
                </c:pt>
                <c:pt idx="413">
                  <c:v>2.2282120395327945</c:v>
                </c:pt>
                <c:pt idx="414">
                  <c:v>2.2262118491921004</c:v>
                </c:pt>
                <c:pt idx="415">
                  <c:v>2.2242152466367715</c:v>
                </c:pt>
                <c:pt idx="416">
                  <c:v>2.2222222222222223</c:v>
                </c:pt>
                <c:pt idx="417">
                  <c:v>2.2202327663384063</c:v>
                </c:pt>
                <c:pt idx="418">
                  <c:v>2.21824686940966</c:v>
                </c:pt>
                <c:pt idx="419">
                  <c:v>2.2162645218945487</c:v>
                </c:pt>
                <c:pt idx="420">
                  <c:v>2.2142857142857144</c:v>
                </c:pt>
                <c:pt idx="421">
                  <c:v>2.2123104371097235</c:v>
                </c:pt>
                <c:pt idx="422">
                  <c:v>2.2103386809269163</c:v>
                </c:pt>
                <c:pt idx="423">
                  <c:v>2.2083704363312555</c:v>
                </c:pt>
                <c:pt idx="424">
                  <c:v>2.2064056939501779</c:v>
                </c:pt>
                <c:pt idx="425">
                  <c:v>2.2044444444444444</c:v>
                </c:pt>
                <c:pt idx="426">
                  <c:v>2.2024866785079928</c:v>
                </c:pt>
                <c:pt idx="427">
                  <c:v>2.2005323868677906</c:v>
                </c:pt>
                <c:pt idx="428">
                  <c:v>2.1985815602836878</c:v>
                </c:pt>
                <c:pt idx="429">
                  <c:v>2.1966341895482726</c:v>
                </c:pt>
                <c:pt idx="430">
                  <c:v>2.1946902654867255</c:v>
                </c:pt>
                <c:pt idx="431">
                  <c:v>2.1927497789566757</c:v>
                </c:pt>
                <c:pt idx="432">
                  <c:v>2.1908127208480566</c:v>
                </c:pt>
                <c:pt idx="433">
                  <c:v>2.1888790820829658</c:v>
                </c:pt>
                <c:pt idx="434">
                  <c:v>2.1869488536155202</c:v>
                </c:pt>
                <c:pt idx="435">
                  <c:v>2.1850220264317182</c:v>
                </c:pt>
                <c:pt idx="436">
                  <c:v>2.183098591549296</c:v>
                </c:pt>
                <c:pt idx="437">
                  <c:v>2.1811785400175903</c:v>
                </c:pt>
                <c:pt idx="438">
                  <c:v>2.1792618629173988</c:v>
                </c:pt>
                <c:pt idx="439">
                  <c:v>2.177348551360843</c:v>
                </c:pt>
                <c:pt idx="440">
                  <c:v>2.1754385964912282</c:v>
                </c:pt>
                <c:pt idx="441">
                  <c:v>2.1735319894829099</c:v>
                </c:pt>
                <c:pt idx="442">
                  <c:v>2.1716287215411558</c:v>
                </c:pt>
                <c:pt idx="443">
                  <c:v>2.1697287839020123</c:v>
                </c:pt>
                <c:pt idx="444">
                  <c:v>2.1678321678321679</c:v>
                </c:pt>
                <c:pt idx="445">
                  <c:v>2.1659388646288211</c:v>
                </c:pt>
                <c:pt idx="446">
                  <c:v>2.1640488656195465</c:v>
                </c:pt>
                <c:pt idx="447">
                  <c:v>2.1621621621621623</c:v>
                </c:pt>
                <c:pt idx="448">
                  <c:v>2.1602787456445993</c:v>
                </c:pt>
                <c:pt idx="449">
                  <c:v>2.1583986074847692</c:v>
                </c:pt>
                <c:pt idx="450">
                  <c:v>2.1565217391304348</c:v>
                </c:pt>
                <c:pt idx="451">
                  <c:v>2.1546481320590791</c:v>
                </c:pt>
                <c:pt idx="452">
                  <c:v>2.1527777777777777</c:v>
                </c:pt>
                <c:pt idx="453">
                  <c:v>2.1509106678230703</c:v>
                </c:pt>
                <c:pt idx="454">
                  <c:v>2.149046793760832</c:v>
                </c:pt>
                <c:pt idx="455">
                  <c:v>2.1471861471861473</c:v>
                </c:pt>
                <c:pt idx="456">
                  <c:v>2.1453287197231834</c:v>
                </c:pt>
                <c:pt idx="457">
                  <c:v>2.143474503025065</c:v>
                </c:pt>
                <c:pt idx="458">
                  <c:v>2.1416234887737478</c:v>
                </c:pt>
                <c:pt idx="459">
                  <c:v>2.1397756686798965</c:v>
                </c:pt>
                <c:pt idx="460">
                  <c:v>2.1379310344827585</c:v>
                </c:pt>
                <c:pt idx="461">
                  <c:v>2.1360895779500431</c:v>
                </c:pt>
                <c:pt idx="462">
                  <c:v>2.1342512908777969</c:v>
                </c:pt>
                <c:pt idx="463">
                  <c:v>2.1324161650902838</c:v>
                </c:pt>
                <c:pt idx="464">
                  <c:v>2.1305841924398625</c:v>
                </c:pt>
                <c:pt idx="465">
                  <c:v>2.1287553648068669</c:v>
                </c:pt>
                <c:pt idx="466">
                  <c:v>2.1269296740994856</c:v>
                </c:pt>
                <c:pt idx="467">
                  <c:v>2.1251071122536418</c:v>
                </c:pt>
                <c:pt idx="468">
                  <c:v>2.1232876712328768</c:v>
                </c:pt>
                <c:pt idx="469">
                  <c:v>2.121471343028229</c:v>
                </c:pt>
                <c:pt idx="470">
                  <c:v>2.1196581196581197</c:v>
                </c:pt>
                <c:pt idx="471">
                  <c:v>2.1178479931682324</c:v>
                </c:pt>
                <c:pt idx="472">
                  <c:v>2.1160409556313993</c:v>
                </c:pt>
                <c:pt idx="473">
                  <c:v>2.1142369991474852</c:v>
                </c:pt>
                <c:pt idx="474">
                  <c:v>2.1124361158432707</c:v>
                </c:pt>
                <c:pt idx="475">
                  <c:v>2.1106382978723404</c:v>
                </c:pt>
                <c:pt idx="476">
                  <c:v>2.1088435374149661</c:v>
                </c:pt>
                <c:pt idx="477">
                  <c:v>2.1070518266779947</c:v>
                </c:pt>
                <c:pt idx="478">
                  <c:v>2.1052631578947367</c:v>
                </c:pt>
                <c:pt idx="479">
                  <c:v>2.1034775233248517</c:v>
                </c:pt>
                <c:pt idx="480">
                  <c:v>2.1016949152542375</c:v>
                </c:pt>
                <c:pt idx="481">
                  <c:v>2.0999153259949197</c:v>
                </c:pt>
                <c:pt idx="482">
                  <c:v>2.0981387478849407</c:v>
                </c:pt>
                <c:pt idx="483">
                  <c:v>2.09636517328825</c:v>
                </c:pt>
                <c:pt idx="484">
                  <c:v>2.0945945945945947</c:v>
                </c:pt>
                <c:pt idx="485">
                  <c:v>2.0928270042194095</c:v>
                </c:pt>
                <c:pt idx="486">
                  <c:v>2.0910623946037101</c:v>
                </c:pt>
                <c:pt idx="487">
                  <c:v>2.0893007582139846</c:v>
                </c:pt>
                <c:pt idx="488">
                  <c:v>2.0875420875420874</c:v>
                </c:pt>
                <c:pt idx="489">
                  <c:v>2.0857863751051302</c:v>
                </c:pt>
                <c:pt idx="490">
                  <c:v>2.0840336134453783</c:v>
                </c:pt>
                <c:pt idx="491">
                  <c:v>2.0822837951301429</c:v>
                </c:pt>
                <c:pt idx="492">
                  <c:v>2.0805369127516777</c:v>
                </c:pt>
                <c:pt idx="493">
                  <c:v>2.0787929589270746</c:v>
                </c:pt>
                <c:pt idx="494">
                  <c:v>2.0770519262981573</c:v>
                </c:pt>
                <c:pt idx="495">
                  <c:v>2.0753138075313808</c:v>
                </c:pt>
                <c:pt idx="496">
                  <c:v>2.0735785953177257</c:v>
                </c:pt>
                <c:pt idx="497">
                  <c:v>2.071846282372598</c:v>
                </c:pt>
                <c:pt idx="498">
                  <c:v>2.0701168614357264</c:v>
                </c:pt>
                <c:pt idx="499">
                  <c:v>2.0683903252710594</c:v>
                </c:pt>
                <c:pt idx="500">
                  <c:v>2.0666666666666669</c:v>
                </c:pt>
                <c:pt idx="501">
                  <c:v>2.0649458784346377</c:v>
                </c:pt>
                <c:pt idx="502">
                  <c:v>2.0632279534109816</c:v>
                </c:pt>
                <c:pt idx="503">
                  <c:v>2.0615128844555279</c:v>
                </c:pt>
                <c:pt idx="504">
                  <c:v>2.0598006644518274</c:v>
                </c:pt>
                <c:pt idx="505">
                  <c:v>2.0580912863070537</c:v>
                </c:pt>
                <c:pt idx="506">
                  <c:v>2.0563847429519071</c:v>
                </c:pt>
                <c:pt idx="507">
                  <c:v>2.0546810273405138</c:v>
                </c:pt>
                <c:pt idx="508">
                  <c:v>2.052980132450331</c:v>
                </c:pt>
                <c:pt idx="509">
                  <c:v>2.0512820512820511</c:v>
                </c:pt>
                <c:pt idx="510">
                  <c:v>2.049586776859504</c:v>
                </c:pt>
                <c:pt idx="511">
                  <c:v>2.0478943022295621</c:v>
                </c:pt>
                <c:pt idx="512">
                  <c:v>2.0462046204620461</c:v>
                </c:pt>
                <c:pt idx="513">
                  <c:v>2.0445177246496291</c:v>
                </c:pt>
                <c:pt idx="514">
                  <c:v>2.0428336079077432</c:v>
                </c:pt>
                <c:pt idx="515">
                  <c:v>2.0411522633744856</c:v>
                </c:pt>
                <c:pt idx="516">
                  <c:v>2.0394736842105261</c:v>
                </c:pt>
                <c:pt idx="517">
                  <c:v>2.0377978635990139</c:v>
                </c:pt>
                <c:pt idx="518">
                  <c:v>2.0361247947454846</c:v>
                </c:pt>
                <c:pt idx="519">
                  <c:v>2.0344544708777685</c:v>
                </c:pt>
                <c:pt idx="520">
                  <c:v>2.0327868852459017</c:v>
                </c:pt>
                <c:pt idx="521">
                  <c:v>2.031122031122031</c:v>
                </c:pt>
                <c:pt idx="522">
                  <c:v>2.0294599018003274</c:v>
                </c:pt>
                <c:pt idx="523">
                  <c:v>2.0278004905968929</c:v>
                </c:pt>
                <c:pt idx="524">
                  <c:v>2.0261437908496731</c:v>
                </c:pt>
                <c:pt idx="525">
                  <c:v>2.0244897959183672</c:v>
                </c:pt>
                <c:pt idx="526">
                  <c:v>2.0228384991843393</c:v>
                </c:pt>
                <c:pt idx="527">
                  <c:v>2.0211898940505297</c:v>
                </c:pt>
                <c:pt idx="528">
                  <c:v>2.0195439739413681</c:v>
                </c:pt>
                <c:pt idx="529">
                  <c:v>2.0179007323026852</c:v>
                </c:pt>
                <c:pt idx="530">
                  <c:v>2.0162601626016259</c:v>
                </c:pt>
                <c:pt idx="531">
                  <c:v>2.0146222583265638</c:v>
                </c:pt>
                <c:pt idx="532">
                  <c:v>2.0129870129870131</c:v>
                </c:pt>
                <c:pt idx="533">
                  <c:v>2.0113544201135443</c:v>
                </c:pt>
                <c:pt idx="534">
                  <c:v>2.0097244732576987</c:v>
                </c:pt>
                <c:pt idx="535">
                  <c:v>2.0080971659919027</c:v>
                </c:pt>
                <c:pt idx="536">
                  <c:v>2.0064724919093853</c:v>
                </c:pt>
                <c:pt idx="537">
                  <c:v>2.0048504446240907</c:v>
                </c:pt>
                <c:pt idx="538">
                  <c:v>2.0032310177705979</c:v>
                </c:pt>
                <c:pt idx="539">
                  <c:v>2.0016142050040355</c:v>
                </c:pt>
                <c:pt idx="540">
                  <c:v>2</c:v>
                </c:pt>
                <c:pt idx="541">
                  <c:v>1.9983883964544722</c:v>
                </c:pt>
                <c:pt idx="542">
                  <c:v>1.9967793880837359</c:v>
                </c:pt>
                <c:pt idx="543">
                  <c:v>1.9951729686242961</c:v>
                </c:pt>
                <c:pt idx="544">
                  <c:v>1.9935691318327975</c:v>
                </c:pt>
                <c:pt idx="545">
                  <c:v>1.9919678714859437</c:v>
                </c:pt>
                <c:pt idx="546">
                  <c:v>1.9903691813804174</c:v>
                </c:pt>
                <c:pt idx="547">
                  <c:v>1.9887730553327987</c:v>
                </c:pt>
                <c:pt idx="548">
                  <c:v>1.9871794871794872</c:v>
                </c:pt>
                <c:pt idx="549">
                  <c:v>1.9855884707766214</c:v>
                </c:pt>
                <c:pt idx="550">
                  <c:v>1.984</c:v>
                </c:pt>
                <c:pt idx="551">
                  <c:v>1.982414068745004</c:v>
                </c:pt>
                <c:pt idx="552">
                  <c:v>1.9808306709265175</c:v>
                </c:pt>
                <c:pt idx="553">
                  <c:v>1.9792498004788508</c:v>
                </c:pt>
                <c:pt idx="554">
                  <c:v>1.9776714513556619</c:v>
                </c:pt>
                <c:pt idx="555">
                  <c:v>1.9760956175298805</c:v>
                </c:pt>
                <c:pt idx="556">
                  <c:v>1.9745222929936306</c:v>
                </c:pt>
                <c:pt idx="557">
                  <c:v>1.9729514717581544</c:v>
                </c:pt>
                <c:pt idx="558">
                  <c:v>1.971383147853736</c:v>
                </c:pt>
                <c:pt idx="559">
                  <c:v>1.9698173153296268</c:v>
                </c:pt>
                <c:pt idx="560">
                  <c:v>1.9682539682539681</c:v>
                </c:pt>
                <c:pt idx="561">
                  <c:v>1.9666931007137192</c:v>
                </c:pt>
                <c:pt idx="562">
                  <c:v>1.9651347068145801</c:v>
                </c:pt>
                <c:pt idx="563">
                  <c:v>1.9635787806809184</c:v>
                </c:pt>
                <c:pt idx="564">
                  <c:v>1.9620253164556962</c:v>
                </c:pt>
                <c:pt idx="565">
                  <c:v>1.9604743083003953</c:v>
                </c:pt>
                <c:pt idx="566">
                  <c:v>1.9589257503949447</c:v>
                </c:pt>
                <c:pt idx="567">
                  <c:v>1.9573796369376479</c:v>
                </c:pt>
                <c:pt idx="568">
                  <c:v>1.9558359621451105</c:v>
                </c:pt>
                <c:pt idx="569">
                  <c:v>1.954294720252167</c:v>
                </c:pt>
                <c:pt idx="570">
                  <c:v>1.9527559055118111</c:v>
                </c:pt>
                <c:pt idx="571">
                  <c:v>1.9512195121951219</c:v>
                </c:pt>
                <c:pt idx="572">
                  <c:v>1.949685534591195</c:v>
                </c:pt>
                <c:pt idx="573">
                  <c:v>1.94815396700707</c:v>
                </c:pt>
                <c:pt idx="574">
                  <c:v>1.946624803767661</c:v>
                </c:pt>
                <c:pt idx="575">
                  <c:v>1.9450980392156862</c:v>
                </c:pt>
                <c:pt idx="576">
                  <c:v>1.9435736677115987</c:v>
                </c:pt>
                <c:pt idx="577">
                  <c:v>1.942051683633516</c:v>
                </c:pt>
                <c:pt idx="578">
                  <c:v>1.9405320813771518</c:v>
                </c:pt>
                <c:pt idx="579">
                  <c:v>1.9390148553557467</c:v>
                </c:pt>
                <c:pt idx="580">
                  <c:v>1.9375</c:v>
                </c:pt>
                <c:pt idx="581">
                  <c:v>1.9359875097580015</c:v>
                </c:pt>
                <c:pt idx="582">
                  <c:v>1.9344773790951637</c:v>
                </c:pt>
                <c:pt idx="583">
                  <c:v>1.9329696024941543</c:v>
                </c:pt>
                <c:pt idx="584">
                  <c:v>1.9314641744548287</c:v>
                </c:pt>
                <c:pt idx="585">
                  <c:v>1.9299610894941635</c:v>
                </c:pt>
                <c:pt idx="586">
                  <c:v>1.9284603421461897</c:v>
                </c:pt>
                <c:pt idx="587">
                  <c:v>1.9269619269619269</c:v>
                </c:pt>
                <c:pt idx="588">
                  <c:v>1.9254658385093169</c:v>
                </c:pt>
                <c:pt idx="589">
                  <c:v>1.9239720713731574</c:v>
                </c:pt>
                <c:pt idx="590">
                  <c:v>1.9224806201550388</c:v>
                </c:pt>
                <c:pt idx="591">
                  <c:v>1.9209914794732765</c:v>
                </c:pt>
                <c:pt idx="592">
                  <c:v>1.9195046439628483</c:v>
                </c:pt>
                <c:pt idx="593">
                  <c:v>1.9180201082753288</c:v>
                </c:pt>
                <c:pt idx="594">
                  <c:v>1.9165378670788253</c:v>
                </c:pt>
                <c:pt idx="595">
                  <c:v>1.915057915057915</c:v>
                </c:pt>
                <c:pt idx="596">
                  <c:v>1.9135802469135803</c:v>
                </c:pt>
                <c:pt idx="597">
                  <c:v>1.9121048573631456</c:v>
                </c:pt>
                <c:pt idx="598">
                  <c:v>1.9106317411402156</c:v>
                </c:pt>
                <c:pt idx="599">
                  <c:v>1.9091608929946113</c:v>
                </c:pt>
                <c:pt idx="600">
                  <c:v>1.9076923076923078</c:v>
                </c:pt>
                <c:pt idx="601">
                  <c:v>1.9062259800153727</c:v>
                </c:pt>
                <c:pt idx="602">
                  <c:v>1.9047619047619047</c:v>
                </c:pt>
                <c:pt idx="603">
                  <c:v>1.9033000767459709</c:v>
                </c:pt>
                <c:pt idx="604">
                  <c:v>1.9018404907975459</c:v>
                </c:pt>
                <c:pt idx="605">
                  <c:v>1.9003831417624522</c:v>
                </c:pt>
                <c:pt idx="606">
                  <c:v>1.898928024502297</c:v>
                </c:pt>
                <c:pt idx="607">
                  <c:v>1.8974751338944147</c:v>
                </c:pt>
                <c:pt idx="608">
                  <c:v>1.8960244648318043</c:v>
                </c:pt>
                <c:pt idx="609">
                  <c:v>1.894576012223071</c:v>
                </c:pt>
                <c:pt idx="610">
                  <c:v>1.8931297709923665</c:v>
                </c:pt>
                <c:pt idx="611">
                  <c:v>1.8916857360793287</c:v>
                </c:pt>
                <c:pt idx="612">
                  <c:v>1.8902439024390243</c:v>
                </c:pt>
                <c:pt idx="613">
                  <c:v>1.8888042650418888</c:v>
                </c:pt>
                <c:pt idx="614">
                  <c:v>1.8873668188736681</c:v>
                </c:pt>
                <c:pt idx="615">
                  <c:v>1.8859315589353611</c:v>
                </c:pt>
                <c:pt idx="616">
                  <c:v>1.884498480243161</c:v>
                </c:pt>
                <c:pt idx="617">
                  <c:v>1.8830675778283978</c:v>
                </c:pt>
                <c:pt idx="618">
                  <c:v>1.8816388467374809</c:v>
                </c:pt>
                <c:pt idx="619">
                  <c:v>1.8802122820318423</c:v>
                </c:pt>
                <c:pt idx="620">
                  <c:v>1.8787878787878789</c:v>
                </c:pt>
                <c:pt idx="621">
                  <c:v>1.8773656320968963</c:v>
                </c:pt>
                <c:pt idx="622">
                  <c:v>1.8759455370650528</c:v>
                </c:pt>
                <c:pt idx="623">
                  <c:v>1.8745275888133031</c:v>
                </c:pt>
                <c:pt idx="624">
                  <c:v>1.8731117824773413</c:v>
                </c:pt>
                <c:pt idx="625">
                  <c:v>1.8716981132075472</c:v>
                </c:pt>
                <c:pt idx="626">
                  <c:v>1.8702865761689291</c:v>
                </c:pt>
                <c:pt idx="627">
                  <c:v>1.8688771665410702</c:v>
                </c:pt>
                <c:pt idx="628">
                  <c:v>1.8674698795180722</c:v>
                </c:pt>
                <c:pt idx="629">
                  <c:v>1.8660647103085026</c:v>
                </c:pt>
                <c:pt idx="630">
                  <c:v>1.8646616541353382</c:v>
                </c:pt>
                <c:pt idx="631">
                  <c:v>1.8632607062359128</c:v>
                </c:pt>
                <c:pt idx="632">
                  <c:v>1.8618618618618619</c:v>
                </c:pt>
                <c:pt idx="633">
                  <c:v>1.8604651162790697</c:v>
                </c:pt>
                <c:pt idx="634">
                  <c:v>1.8590704647676162</c:v>
                </c:pt>
                <c:pt idx="635">
                  <c:v>1.8576779026217229</c:v>
                </c:pt>
                <c:pt idx="636">
                  <c:v>1.8562874251497006</c:v>
                </c:pt>
                <c:pt idx="637">
                  <c:v>1.8548990276738968</c:v>
                </c:pt>
                <c:pt idx="638">
                  <c:v>1.8535127055306428</c:v>
                </c:pt>
                <c:pt idx="639">
                  <c:v>1.8521284540702017</c:v>
                </c:pt>
                <c:pt idx="640">
                  <c:v>1.8507462686567164</c:v>
                </c:pt>
                <c:pt idx="641">
                  <c:v>1.8493661446681582</c:v>
                </c:pt>
                <c:pt idx="642">
                  <c:v>1.8479880774962743</c:v>
                </c:pt>
                <c:pt idx="643">
                  <c:v>1.8466120625465376</c:v>
                </c:pt>
                <c:pt idx="644">
                  <c:v>1.8452380952380953</c:v>
                </c:pt>
                <c:pt idx="645">
                  <c:v>1.8438661710037174</c:v>
                </c:pt>
                <c:pt idx="646">
                  <c:v>1.8424962852897473</c:v>
                </c:pt>
                <c:pt idx="647">
                  <c:v>1.8411284335560505</c:v>
                </c:pt>
                <c:pt idx="648">
                  <c:v>1.8397626112759644</c:v>
                </c:pt>
                <c:pt idx="649">
                  <c:v>1.838398813936249</c:v>
                </c:pt>
                <c:pt idx="650">
                  <c:v>1.837037037037037</c:v>
                </c:pt>
                <c:pt idx="651">
                  <c:v>1.8356772760917839</c:v>
                </c:pt>
                <c:pt idx="652">
                  <c:v>1.834319526627219</c:v>
                </c:pt>
                <c:pt idx="653">
                  <c:v>1.8329637841832964</c:v>
                </c:pt>
                <c:pt idx="654">
                  <c:v>1.8316100443131462</c:v>
                </c:pt>
                <c:pt idx="655">
                  <c:v>1.8302583025830259</c:v>
                </c:pt>
                <c:pt idx="656">
                  <c:v>1.8289085545722714</c:v>
                </c:pt>
                <c:pt idx="657">
                  <c:v>1.8275607958732498</c:v>
                </c:pt>
                <c:pt idx="658">
                  <c:v>1.8262150220913107</c:v>
                </c:pt>
                <c:pt idx="659">
                  <c:v>1.8248712288447388</c:v>
                </c:pt>
                <c:pt idx="660">
                  <c:v>1.8235294117647058</c:v>
                </c:pt>
                <c:pt idx="661">
                  <c:v>1.8221895664952241</c:v>
                </c:pt>
                <c:pt idx="662">
                  <c:v>1.8208516886930983</c:v>
                </c:pt>
                <c:pt idx="663">
                  <c:v>1.8195157740278798</c:v>
                </c:pt>
                <c:pt idx="664">
                  <c:v>1.8181818181818181</c:v>
                </c:pt>
                <c:pt idx="665">
                  <c:v>1.8168498168498168</c:v>
                </c:pt>
                <c:pt idx="666">
                  <c:v>1.8155197657393851</c:v>
                </c:pt>
                <c:pt idx="667">
                  <c:v>1.8141916605705926</c:v>
                </c:pt>
                <c:pt idx="668">
                  <c:v>1.8128654970760234</c:v>
                </c:pt>
                <c:pt idx="669">
                  <c:v>1.8115412710007304</c:v>
                </c:pt>
                <c:pt idx="670">
                  <c:v>1.8102189781021898</c:v>
                </c:pt>
                <c:pt idx="671">
                  <c:v>1.8088986141502552</c:v>
                </c:pt>
                <c:pt idx="672">
                  <c:v>1.8075801749271136</c:v>
                </c:pt>
                <c:pt idx="673">
                  <c:v>1.8062636562272396</c:v>
                </c:pt>
                <c:pt idx="674">
                  <c:v>1.8049490538573507</c:v>
                </c:pt>
                <c:pt idx="675">
                  <c:v>1.8036363636363637</c:v>
                </c:pt>
                <c:pt idx="676">
                  <c:v>1.8023255813953489</c:v>
                </c:pt>
                <c:pt idx="677">
                  <c:v>1.8010167029774873</c:v>
                </c:pt>
                <c:pt idx="678">
                  <c:v>1.7997097242380262</c:v>
                </c:pt>
                <c:pt idx="679">
                  <c:v>1.7984046410442349</c:v>
                </c:pt>
                <c:pt idx="680">
                  <c:v>1.7971014492753623</c:v>
                </c:pt>
                <c:pt idx="681">
                  <c:v>1.7958001448225924</c:v>
                </c:pt>
                <c:pt idx="682">
                  <c:v>1.7945007235890014</c:v>
                </c:pt>
                <c:pt idx="683">
                  <c:v>1.7932031814895155</c:v>
                </c:pt>
                <c:pt idx="684">
                  <c:v>1.7919075144508672</c:v>
                </c:pt>
                <c:pt idx="685">
                  <c:v>1.7906137184115523</c:v>
                </c:pt>
                <c:pt idx="686">
                  <c:v>1.7893217893217894</c:v>
                </c:pt>
                <c:pt idx="687">
                  <c:v>1.788031723143475</c:v>
                </c:pt>
                <c:pt idx="688">
                  <c:v>1.7867435158501441</c:v>
                </c:pt>
                <c:pt idx="689">
                  <c:v>1.7854571634269258</c:v>
                </c:pt>
                <c:pt idx="690">
                  <c:v>1.7841726618705036</c:v>
                </c:pt>
                <c:pt idx="691">
                  <c:v>1.7828900071890725</c:v>
                </c:pt>
                <c:pt idx="692">
                  <c:v>1.7816091954022988</c:v>
                </c:pt>
                <c:pt idx="693">
                  <c:v>1.7803302225412778</c:v>
                </c:pt>
                <c:pt idx="694">
                  <c:v>1.7790530846484935</c:v>
                </c:pt>
                <c:pt idx="695">
                  <c:v>1.7777777777777777</c:v>
                </c:pt>
                <c:pt idx="696">
                  <c:v>1.7765042979942693</c:v>
                </c:pt>
                <c:pt idx="697">
                  <c:v>1.7752326413743738</c:v>
                </c:pt>
                <c:pt idx="698">
                  <c:v>1.7739628040057225</c:v>
                </c:pt>
                <c:pt idx="699">
                  <c:v>1.7726947819871337</c:v>
                </c:pt>
                <c:pt idx="700">
                  <c:v>1.7714285714285714</c:v>
                </c:pt>
                <c:pt idx="701">
                  <c:v>1.7701641684511062</c:v>
                </c:pt>
                <c:pt idx="702">
                  <c:v>1.7689015691868759</c:v>
                </c:pt>
                <c:pt idx="703">
                  <c:v>1.7676407697790448</c:v>
                </c:pt>
                <c:pt idx="704">
                  <c:v>1.7663817663817665</c:v>
                </c:pt>
                <c:pt idx="705">
                  <c:v>1.7651245551601424</c:v>
                </c:pt>
                <c:pt idx="706">
                  <c:v>1.7638691322901849</c:v>
                </c:pt>
                <c:pt idx="707">
                  <c:v>1.7626154939587775</c:v>
                </c:pt>
                <c:pt idx="708">
                  <c:v>1.7613636363636365</c:v>
                </c:pt>
                <c:pt idx="709">
                  <c:v>1.7601135557132719</c:v>
                </c:pt>
                <c:pt idx="710">
                  <c:v>1.7588652482269505</c:v>
                </c:pt>
                <c:pt idx="711">
                  <c:v>1.7576187101346563</c:v>
                </c:pt>
                <c:pt idx="712">
                  <c:v>1.7563739376770537</c:v>
                </c:pt>
                <c:pt idx="713">
                  <c:v>1.7551309271054494</c:v>
                </c:pt>
                <c:pt idx="714">
                  <c:v>1.7538896746817538</c:v>
                </c:pt>
                <c:pt idx="715">
                  <c:v>1.7526501766784452</c:v>
                </c:pt>
                <c:pt idx="716">
                  <c:v>1.7514124293785311</c:v>
                </c:pt>
                <c:pt idx="717">
                  <c:v>1.7501764290755117</c:v>
                </c:pt>
                <c:pt idx="718">
                  <c:v>1.7489421720733427</c:v>
                </c:pt>
                <c:pt idx="719">
                  <c:v>1.7477096546863988</c:v>
                </c:pt>
                <c:pt idx="720">
                  <c:v>1.7464788732394365</c:v>
                </c:pt>
                <c:pt idx="721">
                  <c:v>1.745249824067558</c:v>
                </c:pt>
                <c:pt idx="722">
                  <c:v>1.7440225035161745</c:v>
                </c:pt>
                <c:pt idx="723">
                  <c:v>1.7427969079409698</c:v>
                </c:pt>
                <c:pt idx="724">
                  <c:v>1.7415730337078652</c:v>
                </c:pt>
                <c:pt idx="725">
                  <c:v>1.7403508771929825</c:v>
                </c:pt>
                <c:pt idx="726">
                  <c:v>1.7391304347826086</c:v>
                </c:pt>
                <c:pt idx="727">
                  <c:v>1.7379117028731605</c:v>
                </c:pt>
                <c:pt idx="728">
                  <c:v>1.7366946778711485</c:v>
                </c:pt>
                <c:pt idx="729">
                  <c:v>1.7354793561931421</c:v>
                </c:pt>
                <c:pt idx="730">
                  <c:v>1.7342657342657342</c:v>
                </c:pt>
                <c:pt idx="731">
                  <c:v>1.7330538085255067</c:v>
                </c:pt>
                <c:pt idx="732">
                  <c:v>1.7318435754189945</c:v>
                </c:pt>
                <c:pt idx="733">
                  <c:v>1.7306350314026517</c:v>
                </c:pt>
                <c:pt idx="734">
                  <c:v>1.7294281729428174</c:v>
                </c:pt>
                <c:pt idx="735">
                  <c:v>1.7282229965156795</c:v>
                </c:pt>
                <c:pt idx="736">
                  <c:v>1.7270194986072422</c:v>
                </c:pt>
                <c:pt idx="737">
                  <c:v>1.7258176757132915</c:v>
                </c:pt>
                <c:pt idx="738">
                  <c:v>1.7246175243393602</c:v>
                </c:pt>
                <c:pt idx="739">
                  <c:v>1.7234190410006949</c:v>
                </c:pt>
                <c:pt idx="740">
                  <c:v>1.7222222222222223</c:v>
                </c:pt>
                <c:pt idx="741">
                  <c:v>1.7210270645385148</c:v>
                </c:pt>
                <c:pt idx="742">
                  <c:v>1.7198335644937586</c:v>
                </c:pt>
                <c:pt idx="743">
                  <c:v>1.7186417186417187</c:v>
                </c:pt>
                <c:pt idx="744">
                  <c:v>1.7174515235457064</c:v>
                </c:pt>
                <c:pt idx="745">
                  <c:v>1.7162629757785468</c:v>
                </c:pt>
                <c:pt idx="746">
                  <c:v>1.7150760719225449</c:v>
                </c:pt>
                <c:pt idx="747">
                  <c:v>1.713890808569454</c:v>
                </c:pt>
                <c:pt idx="748">
                  <c:v>1.7127071823204421</c:v>
                </c:pt>
                <c:pt idx="749">
                  <c:v>1.7115251897860593</c:v>
                </c:pt>
                <c:pt idx="750">
                  <c:v>1.710344827586207</c:v>
                </c:pt>
                <c:pt idx="751">
                  <c:v>1.7091660923501033</c:v>
                </c:pt>
                <c:pt idx="752">
                  <c:v>1.7079889807162534</c:v>
                </c:pt>
                <c:pt idx="753">
                  <c:v>1.7068134893324156</c:v>
                </c:pt>
                <c:pt idx="754">
                  <c:v>1.7056396148555708</c:v>
                </c:pt>
                <c:pt idx="755">
                  <c:v>1.70446735395189</c:v>
                </c:pt>
                <c:pt idx="756">
                  <c:v>1.7032967032967032</c:v>
                </c:pt>
                <c:pt idx="757">
                  <c:v>1.7021276595744681</c:v>
                </c:pt>
                <c:pt idx="758">
                  <c:v>1.7009602194787381</c:v>
                </c:pt>
                <c:pt idx="759">
                  <c:v>1.6997943797121315</c:v>
                </c:pt>
                <c:pt idx="760">
                  <c:v>1.6986301369863013</c:v>
                </c:pt>
                <c:pt idx="761">
                  <c:v>1.6974674880219027</c:v>
                </c:pt>
                <c:pt idx="762">
                  <c:v>1.6963064295485637</c:v>
                </c:pt>
                <c:pt idx="763">
                  <c:v>1.6951469583048531</c:v>
                </c:pt>
                <c:pt idx="764">
                  <c:v>1.6939890710382515</c:v>
                </c:pt>
                <c:pt idx="765">
                  <c:v>1.6928327645051195</c:v>
                </c:pt>
                <c:pt idx="766">
                  <c:v>1.6916780354706684</c:v>
                </c:pt>
                <c:pt idx="767">
                  <c:v>1.6905248807089297</c:v>
                </c:pt>
                <c:pt idx="768">
                  <c:v>1.6893732970027249</c:v>
                </c:pt>
                <c:pt idx="769">
                  <c:v>1.6882232811436351</c:v>
                </c:pt>
                <c:pt idx="770">
                  <c:v>1.6870748299319729</c:v>
                </c:pt>
                <c:pt idx="771">
                  <c:v>1.6859279401767504</c:v>
                </c:pt>
                <c:pt idx="772">
                  <c:v>1.6847826086956521</c:v>
                </c:pt>
                <c:pt idx="773">
                  <c:v>1.6836388323150033</c:v>
                </c:pt>
                <c:pt idx="774">
                  <c:v>1.6824966078697421</c:v>
                </c:pt>
                <c:pt idx="775">
                  <c:v>1.6813559322033897</c:v>
                </c:pt>
                <c:pt idx="776">
                  <c:v>1.6802168021680217</c:v>
                </c:pt>
                <c:pt idx="777">
                  <c:v>1.6790792146242384</c:v>
                </c:pt>
                <c:pt idx="778">
                  <c:v>1.6779431664411366</c:v>
                </c:pt>
                <c:pt idx="779">
                  <c:v>1.6768086544962812</c:v>
                </c:pt>
                <c:pt idx="780">
                  <c:v>1.6756756756756757</c:v>
                </c:pt>
                <c:pt idx="781">
                  <c:v>1.6745442268737341</c:v>
                </c:pt>
                <c:pt idx="782">
                  <c:v>1.6734143049932524</c:v>
                </c:pt>
                <c:pt idx="783">
                  <c:v>1.672285906945381</c:v>
                </c:pt>
                <c:pt idx="784">
                  <c:v>1.6711590296495957</c:v>
                </c:pt>
                <c:pt idx="785">
                  <c:v>1.67003367003367</c:v>
                </c:pt>
                <c:pt idx="786">
                  <c:v>1.6689098250336474</c:v>
                </c:pt>
                <c:pt idx="787">
                  <c:v>1.6677874915938131</c:v>
                </c:pt>
                <c:pt idx="788">
                  <c:v>1.6666666666666667</c:v>
                </c:pt>
                <c:pt idx="789">
                  <c:v>1.6655473472128945</c:v>
                </c:pt>
                <c:pt idx="790">
                  <c:v>1.6644295302013423</c:v>
                </c:pt>
                <c:pt idx="791">
                  <c:v>1.6633132126089873</c:v>
                </c:pt>
                <c:pt idx="792">
                  <c:v>1.6621983914209115</c:v>
                </c:pt>
                <c:pt idx="793">
                  <c:v>1.6610850636302745</c:v>
                </c:pt>
                <c:pt idx="794">
                  <c:v>1.6599732262382865</c:v>
                </c:pt>
                <c:pt idx="795">
                  <c:v>1.6588628762541806</c:v>
                </c:pt>
                <c:pt idx="796">
                  <c:v>1.6577540106951871</c:v>
                </c:pt>
                <c:pt idx="797">
                  <c:v>1.6566466265865063</c:v>
                </c:pt>
                <c:pt idx="798">
                  <c:v>1.6555407209612818</c:v>
                </c:pt>
                <c:pt idx="799">
                  <c:v>1.6544362908605736</c:v>
                </c:pt>
                <c:pt idx="800">
                  <c:v>1.6533333333333333</c:v>
                </c:pt>
                <c:pt idx="801">
                  <c:v>1.6522318454363758</c:v>
                </c:pt>
                <c:pt idx="802">
                  <c:v>1.6511318242343542</c:v>
                </c:pt>
                <c:pt idx="803">
                  <c:v>1.6500332667997339</c:v>
                </c:pt>
                <c:pt idx="804">
                  <c:v>1.6489361702127661</c:v>
                </c:pt>
                <c:pt idx="805">
                  <c:v>1.6478405315614617</c:v>
                </c:pt>
                <c:pt idx="806">
                  <c:v>1.6467463479415672</c:v>
                </c:pt>
                <c:pt idx="807">
                  <c:v>1.6456536164565361</c:v>
                </c:pt>
                <c:pt idx="808">
                  <c:v>1.6445623342175066</c:v>
                </c:pt>
                <c:pt idx="809">
                  <c:v>1.6434724983432738</c:v>
                </c:pt>
                <c:pt idx="810">
                  <c:v>1.6423841059602649</c:v>
                </c:pt>
                <c:pt idx="811">
                  <c:v>1.641297154202515</c:v>
                </c:pt>
                <c:pt idx="812">
                  <c:v>1.6402116402116402</c:v>
                </c:pt>
                <c:pt idx="813">
                  <c:v>1.6391275611368143</c:v>
                </c:pt>
                <c:pt idx="814">
                  <c:v>1.6380449141347424</c:v>
                </c:pt>
                <c:pt idx="815">
                  <c:v>1.636963696369637</c:v>
                </c:pt>
                <c:pt idx="816">
                  <c:v>1.6358839050131926</c:v>
                </c:pt>
                <c:pt idx="817">
                  <c:v>1.6348055372445616</c:v>
                </c:pt>
                <c:pt idx="818">
                  <c:v>1.6337285902503293</c:v>
                </c:pt>
                <c:pt idx="819">
                  <c:v>1.6326530612244898</c:v>
                </c:pt>
                <c:pt idx="820">
                  <c:v>1.631578947368421</c:v>
                </c:pt>
                <c:pt idx="821">
                  <c:v>1.6305062458908612</c:v>
                </c:pt>
                <c:pt idx="822">
                  <c:v>1.6294349540078843</c:v>
                </c:pt>
                <c:pt idx="823">
                  <c:v>1.6283650689428759</c:v>
                </c:pt>
                <c:pt idx="824">
                  <c:v>1.6272965879265091</c:v>
                </c:pt>
                <c:pt idx="825">
                  <c:v>1.6262295081967213</c:v>
                </c:pt>
                <c:pt idx="826">
                  <c:v>1.6251638269986894</c:v>
                </c:pt>
                <c:pt idx="827">
                  <c:v>1.6240995415848067</c:v>
                </c:pt>
                <c:pt idx="828">
                  <c:v>1.6230366492146597</c:v>
                </c:pt>
                <c:pt idx="829">
                  <c:v>1.6219751471550032</c:v>
                </c:pt>
                <c:pt idx="830">
                  <c:v>1.6209150326797386</c:v>
                </c:pt>
                <c:pt idx="831">
                  <c:v>1.6198563030698889</c:v>
                </c:pt>
                <c:pt idx="832">
                  <c:v>1.6187989556135771</c:v>
                </c:pt>
                <c:pt idx="833">
                  <c:v>1.6177429876060012</c:v>
                </c:pt>
                <c:pt idx="834">
                  <c:v>1.6166883963494132</c:v>
                </c:pt>
                <c:pt idx="835">
                  <c:v>1.6156351791530945</c:v>
                </c:pt>
                <c:pt idx="836">
                  <c:v>1.6145833333333333</c:v>
                </c:pt>
                <c:pt idx="837">
                  <c:v>1.6135328562134028</c:v>
                </c:pt>
                <c:pt idx="838">
                  <c:v>1.612483745123537</c:v>
                </c:pt>
                <c:pt idx="839">
                  <c:v>1.6114359974009096</c:v>
                </c:pt>
                <c:pt idx="840">
                  <c:v>1.6103896103896105</c:v>
                </c:pt>
                <c:pt idx="841">
                  <c:v>1.6093445814406229</c:v>
                </c:pt>
                <c:pt idx="842">
                  <c:v>1.6083009079118029</c:v>
                </c:pt>
                <c:pt idx="843">
                  <c:v>1.6072585871678549</c:v>
                </c:pt>
                <c:pt idx="844">
                  <c:v>1.6062176165803108</c:v>
                </c:pt>
                <c:pt idx="845">
                  <c:v>1.6051779935275081</c:v>
                </c:pt>
                <c:pt idx="846">
                  <c:v>1.6041397153945667</c:v>
                </c:pt>
                <c:pt idx="847">
                  <c:v>1.6031027795733679</c:v>
                </c:pt>
                <c:pt idx="848">
                  <c:v>1.6020671834625324</c:v>
                </c:pt>
                <c:pt idx="849">
                  <c:v>1.6010329244673984</c:v>
                </c:pt>
                <c:pt idx="850">
                  <c:v>1.6</c:v>
                </c:pt>
                <c:pt idx="851">
                  <c:v>1.5989684074790458</c:v>
                </c:pt>
                <c:pt idx="852">
                  <c:v>1.597938144329897</c:v>
                </c:pt>
                <c:pt idx="853">
                  <c:v>1.5969092079845459</c:v>
                </c:pt>
                <c:pt idx="854">
                  <c:v>1.5958815958815959</c:v>
                </c:pt>
                <c:pt idx="855">
                  <c:v>1.594855305466238</c:v>
                </c:pt>
                <c:pt idx="856">
                  <c:v>1.5938303341902313</c:v>
                </c:pt>
                <c:pt idx="857">
                  <c:v>1.5928066795118818</c:v>
                </c:pt>
                <c:pt idx="858">
                  <c:v>1.5917843388960204</c:v>
                </c:pt>
                <c:pt idx="859">
                  <c:v>1.5907633098139833</c:v>
                </c:pt>
                <c:pt idx="860">
                  <c:v>1.5897435897435896</c:v>
                </c:pt>
                <c:pt idx="861">
                  <c:v>1.5887251761691223</c:v>
                </c:pt>
                <c:pt idx="862">
                  <c:v>1.5877080665813059</c:v>
                </c:pt>
                <c:pt idx="863">
                  <c:v>1.5866922584772873</c:v>
                </c:pt>
                <c:pt idx="864">
                  <c:v>1.5856777493606138</c:v>
                </c:pt>
                <c:pt idx="865">
                  <c:v>1.584664536741214</c:v>
                </c:pt>
                <c:pt idx="866">
                  <c:v>1.5836526181353767</c:v>
                </c:pt>
                <c:pt idx="867">
                  <c:v>1.5826419910657308</c:v>
                </c:pt>
                <c:pt idx="868">
                  <c:v>1.5816326530612246</c:v>
                </c:pt>
                <c:pt idx="869">
                  <c:v>1.5806246016571064</c:v>
                </c:pt>
                <c:pt idx="870">
                  <c:v>1.5796178343949046</c:v>
                </c:pt>
                <c:pt idx="871">
                  <c:v>1.5786123488224062</c:v>
                </c:pt>
                <c:pt idx="872">
                  <c:v>1.5776081424936388</c:v>
                </c:pt>
                <c:pt idx="873">
                  <c:v>1.5766052129688493</c:v>
                </c:pt>
                <c:pt idx="874">
                  <c:v>1.5756035578144854</c:v>
                </c:pt>
                <c:pt idx="875">
                  <c:v>1.5746031746031746</c:v>
                </c:pt>
                <c:pt idx="876">
                  <c:v>1.5736040609137056</c:v>
                </c:pt>
                <c:pt idx="877">
                  <c:v>1.5726062143310082</c:v>
                </c:pt>
                <c:pt idx="878">
                  <c:v>1.5716096324461344</c:v>
                </c:pt>
                <c:pt idx="879">
                  <c:v>1.5706143128562382</c:v>
                </c:pt>
                <c:pt idx="880">
                  <c:v>1.5696202531645569</c:v>
                </c:pt>
                <c:pt idx="881">
                  <c:v>1.5686274509803921</c:v>
                </c:pt>
                <c:pt idx="882">
                  <c:v>1.5676359039190897</c:v>
                </c:pt>
                <c:pt idx="883">
                  <c:v>1.5666456096020214</c:v>
                </c:pt>
                <c:pt idx="884">
                  <c:v>1.5656565656565657</c:v>
                </c:pt>
                <c:pt idx="885">
                  <c:v>1.5646687697160884</c:v>
                </c:pt>
                <c:pt idx="886">
                  <c:v>1.5636822194199242</c:v>
                </c:pt>
                <c:pt idx="887">
                  <c:v>1.5626969124133585</c:v>
                </c:pt>
                <c:pt idx="888">
                  <c:v>1.5617128463476071</c:v>
                </c:pt>
                <c:pt idx="889">
                  <c:v>1.5607300188797986</c:v>
                </c:pt>
                <c:pt idx="890">
                  <c:v>1.5597484276729561</c:v>
                </c:pt>
                <c:pt idx="891">
                  <c:v>1.5587680703959774</c:v>
                </c:pt>
                <c:pt idx="892">
                  <c:v>1.5577889447236182</c:v>
                </c:pt>
                <c:pt idx="893">
                  <c:v>1.5568110483364721</c:v>
                </c:pt>
                <c:pt idx="894">
                  <c:v>1.5558343789209537</c:v>
                </c:pt>
                <c:pt idx="895">
                  <c:v>1.5548589341692789</c:v>
                </c:pt>
                <c:pt idx="896">
                  <c:v>1.5538847117794485</c:v>
                </c:pt>
                <c:pt idx="897">
                  <c:v>1.5529117094552285</c:v>
                </c:pt>
                <c:pt idx="898">
                  <c:v>1.5519399249061328</c:v>
                </c:pt>
                <c:pt idx="899">
                  <c:v>1.5509693558474047</c:v>
                </c:pt>
                <c:pt idx="900">
                  <c:v>1.55</c:v>
                </c:pt>
                <c:pt idx="901">
                  <c:v>1.5490318550905684</c:v>
                </c:pt>
                <c:pt idx="902">
                  <c:v>1.5480649188514357</c:v>
                </c:pt>
                <c:pt idx="903">
                  <c:v>1.5470991890205863</c:v>
                </c:pt>
                <c:pt idx="904">
                  <c:v>1.546134663341646</c:v>
                </c:pt>
                <c:pt idx="905">
                  <c:v>1.5451713395638629</c:v>
                </c:pt>
                <c:pt idx="906">
                  <c:v>1.5442092154420921</c:v>
                </c:pt>
                <c:pt idx="907">
                  <c:v>1.5432482887367767</c:v>
                </c:pt>
                <c:pt idx="908">
                  <c:v>1.5422885572139304</c:v>
                </c:pt>
                <c:pt idx="909">
                  <c:v>1.5413300186451211</c:v>
                </c:pt>
                <c:pt idx="910">
                  <c:v>1.5403726708074534</c:v>
                </c:pt>
                <c:pt idx="911">
                  <c:v>1.5394165114835505</c:v>
                </c:pt>
                <c:pt idx="912">
                  <c:v>1.5384615384615385</c:v>
                </c:pt>
                <c:pt idx="913">
                  <c:v>1.537507749535028</c:v>
                </c:pt>
                <c:pt idx="914">
                  <c:v>1.5365551425030979</c:v>
                </c:pt>
                <c:pt idx="915">
                  <c:v>1.5356037151702786</c:v>
                </c:pt>
                <c:pt idx="916">
                  <c:v>1.5346534653465347</c:v>
                </c:pt>
                <c:pt idx="917">
                  <c:v>1.5337043908472481</c:v>
                </c:pt>
                <c:pt idx="918">
                  <c:v>1.5327564894932015</c:v>
                </c:pt>
                <c:pt idx="919">
                  <c:v>1.5318097591105622</c:v>
                </c:pt>
                <c:pt idx="920">
                  <c:v>1.5308641975308641</c:v>
                </c:pt>
                <c:pt idx="921">
                  <c:v>1.5299198025909932</c:v>
                </c:pt>
                <c:pt idx="922">
                  <c:v>1.528976572133169</c:v>
                </c:pt>
                <c:pt idx="923">
                  <c:v>1.5280345040049292</c:v>
                </c:pt>
                <c:pt idx="924">
                  <c:v>1.5270935960591132</c:v>
                </c:pt>
                <c:pt idx="925">
                  <c:v>1.5261538461538462</c:v>
                </c:pt>
                <c:pt idx="926">
                  <c:v>1.5252152521525215</c:v>
                </c:pt>
                <c:pt idx="927">
                  <c:v>1.5242778119237861</c:v>
                </c:pt>
                <c:pt idx="928">
                  <c:v>1.5233415233415233</c:v>
                </c:pt>
                <c:pt idx="929">
                  <c:v>1.5224063842848374</c:v>
                </c:pt>
                <c:pt idx="930">
                  <c:v>1.5214723926380369</c:v>
                </c:pt>
                <c:pt idx="931">
                  <c:v>1.5205395462906193</c:v>
                </c:pt>
                <c:pt idx="932">
                  <c:v>1.5196078431372548</c:v>
                </c:pt>
                <c:pt idx="933">
                  <c:v>1.5186772810777709</c:v>
                </c:pt>
                <c:pt idx="934">
                  <c:v>1.517747858017136</c:v>
                </c:pt>
                <c:pt idx="935">
                  <c:v>1.5168195718654434</c:v>
                </c:pt>
                <c:pt idx="936">
                  <c:v>1.5158924205378974</c:v>
                </c:pt>
                <c:pt idx="937">
                  <c:v>1.5149664019547953</c:v>
                </c:pt>
                <c:pt idx="938">
                  <c:v>1.514041514041514</c:v>
                </c:pt>
                <c:pt idx="939">
                  <c:v>1.5131177547284931</c:v>
                </c:pt>
                <c:pt idx="940">
                  <c:v>1.5121951219512195</c:v>
                </c:pt>
                <c:pt idx="941">
                  <c:v>1.5112736136502132</c:v>
                </c:pt>
                <c:pt idx="942">
                  <c:v>1.510353227771011</c:v>
                </c:pt>
                <c:pt idx="943">
                  <c:v>1.5094339622641511</c:v>
                </c:pt>
                <c:pt idx="944">
                  <c:v>1.5085158150851581</c:v>
                </c:pt>
                <c:pt idx="945">
                  <c:v>1.5075987841945289</c:v>
                </c:pt>
                <c:pt idx="946">
                  <c:v>1.5066828675577157</c:v>
                </c:pt>
                <c:pt idx="947">
                  <c:v>1.5057680631451122</c:v>
                </c:pt>
                <c:pt idx="948">
                  <c:v>1.5048543689320388</c:v>
                </c:pt>
                <c:pt idx="949">
                  <c:v>1.5039417828987265</c:v>
                </c:pt>
                <c:pt idx="950">
                  <c:v>1.5030303030303029</c:v>
                </c:pt>
                <c:pt idx="951">
                  <c:v>1.5021199273167778</c:v>
                </c:pt>
                <c:pt idx="952">
                  <c:v>1.5012106537530265</c:v>
                </c:pt>
                <c:pt idx="953">
                  <c:v>1.5003024803387779</c:v>
                </c:pt>
                <c:pt idx="954">
                  <c:v>1.4993954050785974</c:v>
                </c:pt>
                <c:pt idx="955">
                  <c:v>1.4984894259818731</c:v>
                </c:pt>
                <c:pt idx="956">
                  <c:v>1.4975845410628019</c:v>
                </c:pt>
                <c:pt idx="957">
                  <c:v>1.4966807483403741</c:v>
                </c:pt>
                <c:pt idx="958">
                  <c:v>1.4957780458383594</c:v>
                </c:pt>
                <c:pt idx="959">
                  <c:v>1.4948764315852923</c:v>
                </c:pt>
                <c:pt idx="960">
                  <c:v>1.4939759036144578</c:v>
                </c:pt>
                <c:pt idx="961">
                  <c:v>1.4930764599638773</c:v>
                </c:pt>
                <c:pt idx="962">
                  <c:v>1.4921780986762936</c:v>
                </c:pt>
                <c:pt idx="963">
                  <c:v>1.4912808177991581</c:v>
                </c:pt>
                <c:pt idx="964">
                  <c:v>1.4903846153846154</c:v>
                </c:pt>
                <c:pt idx="965">
                  <c:v>1.4894894894894894</c:v>
                </c:pt>
                <c:pt idx="966">
                  <c:v>1.4885954381752702</c:v>
                </c:pt>
                <c:pt idx="967">
                  <c:v>1.4877024595080983</c:v>
                </c:pt>
                <c:pt idx="968">
                  <c:v>1.4868105515587531</c:v>
                </c:pt>
                <c:pt idx="969">
                  <c:v>1.4859197124026362</c:v>
                </c:pt>
                <c:pt idx="970">
                  <c:v>1.4850299401197604</c:v>
                </c:pt>
                <c:pt idx="971">
                  <c:v>1.4841412327947336</c:v>
                </c:pt>
                <c:pt idx="972">
                  <c:v>1.4832535885167464</c:v>
                </c:pt>
                <c:pt idx="973">
                  <c:v>1.4823670053795577</c:v>
                </c:pt>
                <c:pt idx="974">
                  <c:v>1.4814814814814814</c:v>
                </c:pt>
                <c:pt idx="975">
                  <c:v>1.4805970149253731</c:v>
                </c:pt>
                <c:pt idx="976">
                  <c:v>1.4797136038186158</c:v>
                </c:pt>
                <c:pt idx="977">
                  <c:v>1.4788312462731068</c:v>
                </c:pt>
                <c:pt idx="978">
                  <c:v>1.4779499404052443</c:v>
                </c:pt>
                <c:pt idx="979">
                  <c:v>1.4770696843359141</c:v>
                </c:pt>
                <c:pt idx="980">
                  <c:v>1.4761904761904763</c:v>
                </c:pt>
                <c:pt idx="981">
                  <c:v>1.4753123140987507</c:v>
                </c:pt>
                <c:pt idx="982">
                  <c:v>1.474435196195006</c:v>
                </c:pt>
                <c:pt idx="983">
                  <c:v>1.4735591206179441</c:v>
                </c:pt>
                <c:pt idx="984">
                  <c:v>1.4726840855106889</c:v>
                </c:pt>
                <c:pt idx="985">
                  <c:v>1.4718100890207715</c:v>
                </c:pt>
                <c:pt idx="986">
                  <c:v>1.4709371293001186</c:v>
                </c:pt>
                <c:pt idx="987">
                  <c:v>1.4700652045050386</c:v>
                </c:pt>
                <c:pt idx="988">
                  <c:v>1.4691943127962086</c:v>
                </c:pt>
                <c:pt idx="989">
                  <c:v>1.4683244523386618</c:v>
                </c:pt>
                <c:pt idx="990">
                  <c:v>1.4674556213017751</c:v>
                </c:pt>
                <c:pt idx="991">
                  <c:v>1.4665878178592548</c:v>
                </c:pt>
                <c:pt idx="992">
                  <c:v>1.4657210401891252</c:v>
                </c:pt>
                <c:pt idx="993">
                  <c:v>1.4648552864737152</c:v>
                </c:pt>
                <c:pt idx="994">
                  <c:v>1.4639905548996459</c:v>
                </c:pt>
                <c:pt idx="995">
                  <c:v>1.4631268436578171</c:v>
                </c:pt>
                <c:pt idx="996">
                  <c:v>1.4622641509433962</c:v>
                </c:pt>
                <c:pt idx="997">
                  <c:v>1.4614024749558043</c:v>
                </c:pt>
                <c:pt idx="998">
                  <c:v>1.4605418138987043</c:v>
                </c:pt>
                <c:pt idx="999">
                  <c:v>1.4596821659799881</c:v>
                </c:pt>
                <c:pt idx="1000">
                  <c:v>1.4588235294117646</c:v>
                </c:pt>
                <c:pt idx="1001">
                  <c:v>1.4579659024103468</c:v>
                </c:pt>
                <c:pt idx="1002">
                  <c:v>1.4571092831962398</c:v>
                </c:pt>
                <c:pt idx="1003">
                  <c:v>1.456253669994128</c:v>
                </c:pt>
                <c:pt idx="1004">
                  <c:v>1.4553990610328638</c:v>
                </c:pt>
                <c:pt idx="1005">
                  <c:v>1.4545454545454546</c:v>
                </c:pt>
                <c:pt idx="1006">
                  <c:v>1.4536928487690504</c:v>
                </c:pt>
                <c:pt idx="1007">
                  <c:v>1.4528412419449326</c:v>
                </c:pt>
                <c:pt idx="1008">
                  <c:v>1.4519906323185012</c:v>
                </c:pt>
                <c:pt idx="1009">
                  <c:v>1.4511410181392628</c:v>
                </c:pt>
                <c:pt idx="1010">
                  <c:v>1.4502923976608186</c:v>
                </c:pt>
                <c:pt idx="1011">
                  <c:v>1.4494447691408534</c:v>
                </c:pt>
                <c:pt idx="1012">
                  <c:v>1.4485981308411215</c:v>
                </c:pt>
                <c:pt idx="1013">
                  <c:v>1.4477524810274371</c:v>
                </c:pt>
                <c:pt idx="1014">
                  <c:v>1.4469078179696615</c:v>
                </c:pt>
                <c:pt idx="1015">
                  <c:v>1.4460641399416909</c:v>
                </c:pt>
                <c:pt idx="1016">
                  <c:v>1.4452214452214451</c:v>
                </c:pt>
                <c:pt idx="1017">
                  <c:v>1.4443797320908562</c:v>
                </c:pt>
                <c:pt idx="1018">
                  <c:v>1.4435389988358556</c:v>
                </c:pt>
                <c:pt idx="1019">
                  <c:v>1.4426992437463642</c:v>
                </c:pt>
                <c:pt idx="1020">
                  <c:v>1.441860465116279</c:v>
                </c:pt>
                <c:pt idx="1021">
                  <c:v>1.4410226612434631</c:v>
                </c:pt>
                <c:pt idx="1022">
                  <c:v>1.4401858304297328</c:v>
                </c:pt>
                <c:pt idx="1023">
                  <c:v>1.4393499709808473</c:v>
                </c:pt>
                <c:pt idx="1024">
                  <c:v>1.4385150812064966</c:v>
                </c:pt>
                <c:pt idx="1025">
                  <c:v>1.4376811594202898</c:v>
                </c:pt>
                <c:pt idx="1026">
                  <c:v>1.436848203939745</c:v>
                </c:pt>
                <c:pt idx="1027">
                  <c:v>1.4360162130862768</c:v>
                </c:pt>
                <c:pt idx="1028">
                  <c:v>1.4351851851851851</c:v>
                </c:pt>
                <c:pt idx="1029">
                  <c:v>1.4343551185656449</c:v>
                </c:pt>
                <c:pt idx="1030">
                  <c:v>1.4335260115606936</c:v>
                </c:pt>
                <c:pt idx="1031">
                  <c:v>1.4326978625072213</c:v>
                </c:pt>
                <c:pt idx="1032">
                  <c:v>1.4318706697459584</c:v>
                </c:pt>
                <c:pt idx="1033">
                  <c:v>1.4310444316214657</c:v>
                </c:pt>
                <c:pt idx="1034">
                  <c:v>1.4302191464821223</c:v>
                </c:pt>
                <c:pt idx="1035">
                  <c:v>1.4293948126801153</c:v>
                </c:pt>
                <c:pt idx="1036">
                  <c:v>1.4285714285714286</c:v>
                </c:pt>
                <c:pt idx="1037">
                  <c:v>1.427748992515832</c:v>
                </c:pt>
                <c:pt idx="1038">
                  <c:v>1.42692750287687</c:v>
                </c:pt>
                <c:pt idx="1039">
                  <c:v>1.4261069580218517</c:v>
                </c:pt>
                <c:pt idx="1040">
                  <c:v>1.4252873563218391</c:v>
                </c:pt>
                <c:pt idx="1041">
                  <c:v>1.4244686961516371</c:v>
                </c:pt>
                <c:pt idx="1042">
                  <c:v>1.423650975889782</c:v>
                </c:pt>
                <c:pt idx="1043">
                  <c:v>1.4228341939185312</c:v>
                </c:pt>
                <c:pt idx="1044">
                  <c:v>1.4220183486238531</c:v>
                </c:pt>
                <c:pt idx="1045">
                  <c:v>1.4212034383954155</c:v>
                </c:pt>
                <c:pt idx="1046">
                  <c:v>1.4203894616265751</c:v>
                </c:pt>
                <c:pt idx="1047">
                  <c:v>1.4195764167143674</c:v>
                </c:pt>
                <c:pt idx="1048">
                  <c:v>1.4187643020594967</c:v>
                </c:pt>
                <c:pt idx="1049">
                  <c:v>1.4179531160663237</c:v>
                </c:pt>
                <c:pt idx="1050">
                  <c:v>1.417142857142857</c:v>
                </c:pt>
                <c:pt idx="1051">
                  <c:v>1.4163335237007424</c:v>
                </c:pt>
                <c:pt idx="1052">
                  <c:v>1.4155251141552512</c:v>
                </c:pt>
                <c:pt idx="1053">
                  <c:v>1.414717626925271</c:v>
                </c:pt>
                <c:pt idx="1054">
                  <c:v>1.4139110604332954</c:v>
                </c:pt>
                <c:pt idx="1055">
                  <c:v>1.413105413105413</c:v>
                </c:pt>
                <c:pt idx="1056">
                  <c:v>1.4123006833712983</c:v>
                </c:pt>
                <c:pt idx="1057">
                  <c:v>1.4114968696642003</c:v>
                </c:pt>
                <c:pt idx="1058">
                  <c:v>1.4106939704209329</c:v>
                </c:pt>
                <c:pt idx="1059">
                  <c:v>1.4098919840818647</c:v>
                </c:pt>
                <c:pt idx="1060">
                  <c:v>1.4090909090909092</c:v>
                </c:pt>
                <c:pt idx="1061">
                  <c:v>1.4082907438955139</c:v>
                </c:pt>
                <c:pt idx="1062">
                  <c:v>1.4074914869466515</c:v>
                </c:pt>
                <c:pt idx="1063">
                  <c:v>1.4066931366988089</c:v>
                </c:pt>
                <c:pt idx="1064">
                  <c:v>1.4058956916099774</c:v>
                </c:pt>
                <c:pt idx="1065">
                  <c:v>1.405099150141643</c:v>
                </c:pt>
                <c:pt idx="1066">
                  <c:v>1.4043035107587769</c:v>
                </c:pt>
                <c:pt idx="1067">
                  <c:v>1.4035087719298245</c:v>
                </c:pt>
                <c:pt idx="1068">
                  <c:v>1.4027149321266967</c:v>
                </c:pt>
                <c:pt idx="1069">
                  <c:v>1.4019219898247597</c:v>
                </c:pt>
                <c:pt idx="1070">
                  <c:v>1.4011299435028248</c:v>
                </c:pt>
                <c:pt idx="1071">
                  <c:v>1.4003387916431396</c:v>
                </c:pt>
                <c:pt idx="1072">
                  <c:v>1.399548532731377</c:v>
                </c:pt>
                <c:pt idx="1073">
                  <c:v>1.3987591652566271</c:v>
                </c:pt>
                <c:pt idx="1074">
                  <c:v>1.3979706877113867</c:v>
                </c:pt>
                <c:pt idx="1075">
                  <c:v>1.3971830985915492</c:v>
                </c:pt>
                <c:pt idx="1076">
                  <c:v>1.3963963963963963</c:v>
                </c:pt>
                <c:pt idx="1077">
                  <c:v>1.3956105796285876</c:v>
                </c:pt>
                <c:pt idx="1078">
                  <c:v>1.3948256467941507</c:v>
                </c:pt>
                <c:pt idx="1079">
                  <c:v>1.3940415964024733</c:v>
                </c:pt>
                <c:pt idx="1080">
                  <c:v>1.3932584269662922</c:v>
                </c:pt>
                <c:pt idx="1081">
                  <c:v>1.3924761370016845</c:v>
                </c:pt>
                <c:pt idx="1082">
                  <c:v>1.3916947250280585</c:v>
                </c:pt>
                <c:pt idx="1083">
                  <c:v>1.3909141895681436</c:v>
                </c:pt>
                <c:pt idx="1084">
                  <c:v>1.3901345291479821</c:v>
                </c:pt>
                <c:pt idx="1085">
                  <c:v>1.3893557422969187</c:v>
                </c:pt>
                <c:pt idx="1086">
                  <c:v>1.3885778275475924</c:v>
                </c:pt>
                <c:pt idx="1087">
                  <c:v>1.3878007834359261</c:v>
                </c:pt>
                <c:pt idx="1088">
                  <c:v>1.3870246085011186</c:v>
                </c:pt>
                <c:pt idx="1089">
                  <c:v>1.3862493012856345</c:v>
                </c:pt>
                <c:pt idx="1090">
                  <c:v>1.3854748603351956</c:v>
                </c:pt>
                <c:pt idx="1091">
                  <c:v>1.3847012841987716</c:v>
                </c:pt>
                <c:pt idx="1092">
                  <c:v>1.3839285714285714</c:v>
                </c:pt>
                <c:pt idx="1093">
                  <c:v>1.3831567205800335</c:v>
                </c:pt>
                <c:pt idx="1094">
                  <c:v>1.3823857302118172</c:v>
                </c:pt>
                <c:pt idx="1095">
                  <c:v>1.3816155988857939</c:v>
                </c:pt>
                <c:pt idx="1096">
                  <c:v>1.3808463251670378</c:v>
                </c:pt>
                <c:pt idx="1097">
                  <c:v>1.3800779076238174</c:v>
                </c:pt>
                <c:pt idx="1098">
                  <c:v>1.3793103448275863</c:v>
                </c:pt>
                <c:pt idx="1099">
                  <c:v>1.3785436353529739</c:v>
                </c:pt>
                <c:pt idx="1100">
                  <c:v>1.3777777777777778</c:v>
                </c:pt>
              </c:numCache>
            </c:numRef>
          </c:xVal>
          <c:yVal>
            <c:numRef>
              <c:f>GaAsAlAs!$J$2:$J$1102</c:f>
              <c:numCache>
                <c:formatCode>General</c:formatCode>
                <c:ptCount val="1101"/>
                <c:pt idx="0">
                  <c:v>0.78772596894023916</c:v>
                </c:pt>
                <c:pt idx="1">
                  <c:v>1.3009796162449072</c:v>
                </c:pt>
                <c:pt idx="4">
                  <c:v>0.89229154053631388</c:v>
                </c:pt>
                <c:pt idx="5">
                  <c:v>1.1969574222332697</c:v>
                </c:pt>
                <c:pt idx="6">
                  <c:v>0.92103106478211849</c:v>
                </c:pt>
                <c:pt idx="14">
                  <c:v>0.67145395431481969</c:v>
                </c:pt>
                <c:pt idx="20">
                  <c:v>0.2774988391460842</c:v>
                </c:pt>
                <c:pt idx="21">
                  <c:v>1.0693445523853018</c:v>
                </c:pt>
                <c:pt idx="22">
                  <c:v>0.75931434193672687</c:v>
                </c:pt>
                <c:pt idx="23">
                  <c:v>-0.13255393937748242</c:v>
                </c:pt>
                <c:pt idx="24">
                  <c:v>1.5650996103750383</c:v>
                </c:pt>
                <c:pt idx="25">
                  <c:v>0.48371656053525802</c:v>
                </c:pt>
                <c:pt idx="26">
                  <c:v>0.564584474282121</c:v>
                </c:pt>
                <c:pt idx="27">
                  <c:v>1.1411162102046468</c:v>
                </c:pt>
                <c:pt idx="28">
                  <c:v>0.57908467281240583</c:v>
                </c:pt>
                <c:pt idx="31">
                  <c:v>1.1169720250759405</c:v>
                </c:pt>
                <c:pt idx="32">
                  <c:v>0.71902539974271729</c:v>
                </c:pt>
                <c:pt idx="40">
                  <c:v>0.24980659582518111</c:v>
                </c:pt>
                <c:pt idx="41">
                  <c:v>1.8224893244878018</c:v>
                </c:pt>
                <c:pt idx="43">
                  <c:v>0.71342224523245901</c:v>
                </c:pt>
                <c:pt idx="46">
                  <c:v>0.66069294372757326</c:v>
                </c:pt>
                <c:pt idx="50">
                  <c:v>1.2281722468629364</c:v>
                </c:pt>
                <c:pt idx="51">
                  <c:v>0.92857230403061231</c:v>
                </c:pt>
                <c:pt idx="52">
                  <c:v>1.1654169657964402</c:v>
                </c:pt>
                <c:pt idx="53">
                  <c:v>0.90045044005513608</c:v>
                </c:pt>
                <c:pt idx="54">
                  <c:v>1.0920506954209475</c:v>
                </c:pt>
                <c:pt idx="55">
                  <c:v>1.3912614776321635</c:v>
                </c:pt>
                <c:pt idx="56">
                  <c:v>1.4571203958168131</c:v>
                </c:pt>
                <c:pt idx="57">
                  <c:v>1.3095547379354113</c:v>
                </c:pt>
                <c:pt idx="58">
                  <c:v>1.5190328332577456</c:v>
                </c:pt>
                <c:pt idx="59">
                  <c:v>1.6515194469499948</c:v>
                </c:pt>
                <c:pt idx="60">
                  <c:v>1.5421397809903299</c:v>
                </c:pt>
                <c:pt idx="61">
                  <c:v>1.5854165065663464</c:v>
                </c:pt>
                <c:pt idx="63">
                  <c:v>1.6360990791646168</c:v>
                </c:pt>
                <c:pt idx="64">
                  <c:v>1.8291372511772757</c:v>
                </c:pt>
                <c:pt idx="65">
                  <c:v>1.7230229734801394</c:v>
                </c:pt>
                <c:pt idx="66">
                  <c:v>1.8701745418839875</c:v>
                </c:pt>
                <c:pt idx="67">
                  <c:v>2.0327492863809749</c:v>
                </c:pt>
                <c:pt idx="68">
                  <c:v>2.244095344751678</c:v>
                </c:pt>
                <c:pt idx="69">
                  <c:v>2.3834796279855226</c:v>
                </c:pt>
                <c:pt idx="70">
                  <c:v>1.9818781700200292</c:v>
                </c:pt>
                <c:pt idx="71">
                  <c:v>2.148495563379357</c:v>
                </c:pt>
                <c:pt idx="72">
                  <c:v>1.9726843205446007</c:v>
                </c:pt>
                <c:pt idx="73">
                  <c:v>2.3215027739322407</c:v>
                </c:pt>
                <c:pt idx="74">
                  <c:v>2.1790540828595346</c:v>
                </c:pt>
                <c:pt idx="75">
                  <c:v>2.3737781292541147</c:v>
                </c:pt>
                <c:pt idx="76">
                  <c:v>2.2259866735110312</c:v>
                </c:pt>
                <c:pt idx="77">
                  <c:v>2.2394643313638678</c:v>
                </c:pt>
                <c:pt idx="78">
                  <c:v>2.6279590332241538</c:v>
                </c:pt>
                <c:pt idx="79">
                  <c:v>2.3004775287604944</c:v>
                </c:pt>
                <c:pt idx="80">
                  <c:v>2.5195605146436542</c:v>
                </c:pt>
                <c:pt idx="81">
                  <c:v>2.6095122784088893</c:v>
                </c:pt>
                <c:pt idx="82">
                  <c:v>2.6967912656168451</c:v>
                </c:pt>
                <c:pt idx="83">
                  <c:v>3.4678936222146715</c:v>
                </c:pt>
                <c:pt idx="84">
                  <c:v>2.5265092030460128</c:v>
                </c:pt>
                <c:pt idx="85">
                  <c:v>2.3561164936109615</c:v>
                </c:pt>
                <c:pt idx="86">
                  <c:v>4.8037436686985782</c:v>
                </c:pt>
                <c:pt idx="87">
                  <c:v>2.5719035404486812</c:v>
                </c:pt>
                <c:pt idx="88">
                  <c:v>2.5712884248468901</c:v>
                </c:pt>
                <c:pt idx="89">
                  <c:v>2.5062741088543623</c:v>
                </c:pt>
                <c:pt idx="90">
                  <c:v>3.0241960164892197</c:v>
                </c:pt>
                <c:pt idx="91">
                  <c:v>2.6326848695514617</c:v>
                </c:pt>
                <c:pt idx="93">
                  <c:v>3.6939679767148434</c:v>
                </c:pt>
                <c:pt idx="94">
                  <c:v>2.9381462991833782</c:v>
                </c:pt>
                <c:pt idx="95">
                  <c:v>2.5566989818951931</c:v>
                </c:pt>
                <c:pt idx="96">
                  <c:v>2.819333166224002</c:v>
                </c:pt>
                <c:pt idx="97">
                  <c:v>3.3485631925975285</c:v>
                </c:pt>
                <c:pt idx="98">
                  <c:v>4.1749117170936021</c:v>
                </c:pt>
                <c:pt idx="101">
                  <c:v>3.4341437465920905</c:v>
                </c:pt>
                <c:pt idx="103">
                  <c:v>3.0643119080705898</c:v>
                </c:pt>
                <c:pt idx="104">
                  <c:v>3.0449679472830296</c:v>
                </c:pt>
                <c:pt idx="105">
                  <c:v>2.9186653942709224</c:v>
                </c:pt>
                <c:pt idx="107">
                  <c:v>2.9344076815718214</c:v>
                </c:pt>
                <c:pt idx="108">
                  <c:v>3.4839377113503534</c:v>
                </c:pt>
                <c:pt idx="109">
                  <c:v>2.995413316604826</c:v>
                </c:pt>
                <c:pt idx="110">
                  <c:v>2.4056320582938548</c:v>
                </c:pt>
                <c:pt idx="111">
                  <c:v>2.7587861314955582</c:v>
                </c:pt>
                <c:pt idx="112">
                  <c:v>3.4137077966327078</c:v>
                </c:pt>
                <c:pt idx="113">
                  <c:v>3.0819866631308384</c:v>
                </c:pt>
                <c:pt idx="114">
                  <c:v>3.0478563545669215</c:v>
                </c:pt>
                <c:pt idx="117">
                  <c:v>2.8442868482854742</c:v>
                </c:pt>
                <c:pt idx="119">
                  <c:v>4.2979446340212784</c:v>
                </c:pt>
                <c:pt idx="120">
                  <c:v>2.8657180628665646</c:v>
                </c:pt>
                <c:pt idx="141">
                  <c:v>3.3435386763197412</c:v>
                </c:pt>
                <c:pt idx="168">
                  <c:v>4.0353889498275848</c:v>
                </c:pt>
                <c:pt idx="170">
                  <c:v>5.1981314231498343</c:v>
                </c:pt>
                <c:pt idx="171">
                  <c:v>2.3755932281577792</c:v>
                </c:pt>
                <c:pt idx="172">
                  <c:v>2.343239286991845</c:v>
                </c:pt>
                <c:pt idx="173">
                  <c:v>2.7161148012578504</c:v>
                </c:pt>
                <c:pt idx="292">
                  <c:v>4.1115276569634966</c:v>
                </c:pt>
                <c:pt idx="294">
                  <c:v>3.9265640973310645</c:v>
                </c:pt>
                <c:pt idx="318">
                  <c:v>4.3063296207938162</c:v>
                </c:pt>
                <c:pt idx="320">
                  <c:v>3.7359020382950914</c:v>
                </c:pt>
                <c:pt idx="321">
                  <c:v>3.8919905160234238</c:v>
                </c:pt>
                <c:pt idx="323">
                  <c:v>4.1565660545616163</c:v>
                </c:pt>
                <c:pt idx="325">
                  <c:v>4.2340857056789059</c:v>
                </c:pt>
                <c:pt idx="326">
                  <c:v>3.960410374813887</c:v>
                </c:pt>
                <c:pt idx="327">
                  <c:v>4.3089663176328408</c:v>
                </c:pt>
                <c:pt idx="328">
                  <c:v>3.8017826489942941</c:v>
                </c:pt>
                <c:pt idx="329">
                  <c:v>3.802075861423837</c:v>
                </c:pt>
                <c:pt idx="330">
                  <c:v>3.9674801449546213</c:v>
                </c:pt>
                <c:pt idx="331">
                  <c:v>3.7661575553870579</c:v>
                </c:pt>
                <c:pt idx="332">
                  <c:v>3.7695288556060444</c:v>
                </c:pt>
                <c:pt idx="333">
                  <c:v>3.5065848415220646</c:v>
                </c:pt>
                <c:pt idx="334">
                  <c:v>3.5045709194644661</c:v>
                </c:pt>
                <c:pt idx="335">
                  <c:v>3.5465936911820504</c:v>
                </c:pt>
                <c:pt idx="336">
                  <c:v>3.1611759675154985</c:v>
                </c:pt>
                <c:pt idx="337">
                  <c:v>3.4868810608830012</c:v>
                </c:pt>
                <c:pt idx="350">
                  <c:v>3.8347729447585999</c:v>
                </c:pt>
                <c:pt idx="351">
                  <c:v>4.0394942246861865</c:v>
                </c:pt>
                <c:pt idx="352">
                  <c:v>3.7352652982156282</c:v>
                </c:pt>
                <c:pt idx="353">
                  <c:v>3.9119950948046922</c:v>
                </c:pt>
                <c:pt idx="354">
                  <c:v>3.5572004794711236</c:v>
                </c:pt>
                <c:pt idx="355">
                  <c:v>3.4940574806243276</c:v>
                </c:pt>
                <c:pt idx="356">
                  <c:v>3.564818254661605</c:v>
                </c:pt>
                <c:pt idx="357">
                  <c:v>3.5403963853531781</c:v>
                </c:pt>
                <c:pt idx="358">
                  <c:v>3.4315157530559537</c:v>
                </c:pt>
                <c:pt idx="359">
                  <c:v>3.6542205142740261</c:v>
                </c:pt>
                <c:pt idx="360">
                  <c:v>3.973696507580351</c:v>
                </c:pt>
                <c:pt idx="361">
                  <c:v>3.5429357352162341</c:v>
                </c:pt>
                <c:pt idx="362">
                  <c:v>4.276616558539124</c:v>
                </c:pt>
                <c:pt idx="363">
                  <c:v>3.8516409215306462</c:v>
                </c:pt>
                <c:pt idx="364">
                  <c:v>4.3348853037723654</c:v>
                </c:pt>
                <c:pt idx="365">
                  <c:v>5.0718035593234436</c:v>
                </c:pt>
                <c:pt idx="366">
                  <c:v>3.7335252495856452</c:v>
                </c:pt>
                <c:pt idx="367">
                  <c:v>3.5305124345293701</c:v>
                </c:pt>
                <c:pt idx="368">
                  <c:v>3.7248132109892937</c:v>
                </c:pt>
                <c:pt idx="369">
                  <c:v>3.684933712295805</c:v>
                </c:pt>
                <c:pt idx="370">
                  <c:v>3.7140202540381617</c:v>
                </c:pt>
                <c:pt idx="371">
                  <c:v>3.6978367938033139</c:v>
                </c:pt>
                <c:pt idx="372">
                  <c:v>3.5701382886121453</c:v>
                </c:pt>
                <c:pt idx="373">
                  <c:v>3.6577069062188521</c:v>
                </c:pt>
                <c:pt idx="374">
                  <c:v>3.4497086531121433</c:v>
                </c:pt>
                <c:pt idx="375">
                  <c:v>3.3706962834148166</c:v>
                </c:pt>
                <c:pt idx="376">
                  <c:v>3.3659041381859729</c:v>
                </c:pt>
                <c:pt idx="377">
                  <c:v>3.3468672869666132</c:v>
                </c:pt>
                <c:pt idx="378">
                  <c:v>3.3093525051910335</c:v>
                </c:pt>
                <c:pt idx="379">
                  <c:v>3.209229160258722</c:v>
                </c:pt>
                <c:pt idx="380">
                  <c:v>3.304209619110666</c:v>
                </c:pt>
                <c:pt idx="381">
                  <c:v>3.2323691344738683</c:v>
                </c:pt>
                <c:pt idx="382">
                  <c:v>3.1352163268932793</c:v>
                </c:pt>
                <c:pt idx="383">
                  <c:v>2.9990008941585744</c:v>
                </c:pt>
                <c:pt idx="384">
                  <c:v>2.805962433337795</c:v>
                </c:pt>
                <c:pt idx="385">
                  <c:v>2.7185976625098349</c:v>
                </c:pt>
                <c:pt idx="386">
                  <c:v>2.7433460433358769</c:v>
                </c:pt>
                <c:pt idx="387">
                  <c:v>2.7500358881590876</c:v>
                </c:pt>
                <c:pt idx="388">
                  <c:v>2.7351684087606127</c:v>
                </c:pt>
                <c:pt idx="389">
                  <c:v>2.7875599957403554</c:v>
                </c:pt>
                <c:pt idx="390">
                  <c:v>2.9100330071091132</c:v>
                </c:pt>
                <c:pt idx="391">
                  <c:v>2.8865050694889147</c:v>
                </c:pt>
                <c:pt idx="392">
                  <c:v>2.7803248412984072</c:v>
                </c:pt>
                <c:pt idx="393">
                  <c:v>3.0329547244399691</c:v>
                </c:pt>
                <c:pt idx="394">
                  <c:v>3.2203395708934925</c:v>
                </c:pt>
                <c:pt idx="395">
                  <c:v>3.4732242973264214</c:v>
                </c:pt>
                <c:pt idx="396">
                  <c:v>3.5278218149124858</c:v>
                </c:pt>
                <c:pt idx="397">
                  <c:v>3.386977904977269</c:v>
                </c:pt>
                <c:pt idx="398">
                  <c:v>3.115645182765411</c:v>
                </c:pt>
                <c:pt idx="399">
                  <c:v>3.1335369861615923</c:v>
                </c:pt>
                <c:pt idx="400">
                  <c:v>3.0708185491684366</c:v>
                </c:pt>
                <c:pt idx="401">
                  <c:v>3.0433038240312751</c:v>
                </c:pt>
                <c:pt idx="402">
                  <c:v>3.0312411184446133</c:v>
                </c:pt>
                <c:pt idx="403">
                  <c:v>3.0847837025781901</c:v>
                </c:pt>
                <c:pt idx="404">
                  <c:v>3.2005154516856864</c:v>
                </c:pt>
                <c:pt idx="405">
                  <c:v>3.1663866253655102</c:v>
                </c:pt>
                <c:pt idx="406">
                  <c:v>3.1611223007631457</c:v>
                </c:pt>
                <c:pt idx="407">
                  <c:v>3.1812565252451548</c:v>
                </c:pt>
                <c:pt idx="408">
                  <c:v>3.162763907678305</c:v>
                </c:pt>
                <c:pt idx="409">
                  <c:v>3.1123587015630005</c:v>
                </c:pt>
                <c:pt idx="410">
                  <c:v>3.089400179214902</c:v>
                </c:pt>
                <c:pt idx="411">
                  <c:v>2.9888879695636081</c:v>
                </c:pt>
                <c:pt idx="412">
                  <c:v>3.0407878376942756</c:v>
                </c:pt>
                <c:pt idx="413">
                  <c:v>3.0399990206212038</c:v>
                </c:pt>
                <c:pt idx="414">
                  <c:v>3.0810229761185215</c:v>
                </c:pt>
                <c:pt idx="415">
                  <c:v>3.0141901548696706</c:v>
                </c:pt>
                <c:pt idx="416">
                  <c:v>3.0911434081092195</c:v>
                </c:pt>
                <c:pt idx="417">
                  <c:v>3.0071801305387855</c:v>
                </c:pt>
                <c:pt idx="418">
                  <c:v>2.984047140020059</c:v>
                </c:pt>
                <c:pt idx="419">
                  <c:v>3.0196178641564009</c:v>
                </c:pt>
                <c:pt idx="420">
                  <c:v>2.9216421340558938</c:v>
                </c:pt>
                <c:pt idx="421">
                  <c:v>2.9342066416777062</c:v>
                </c:pt>
                <c:pt idx="422">
                  <c:v>2.9935640509417354</c:v>
                </c:pt>
                <c:pt idx="423">
                  <c:v>2.994680150120812</c:v>
                </c:pt>
                <c:pt idx="424">
                  <c:v>2.9928356538114294</c:v>
                </c:pt>
                <c:pt idx="425">
                  <c:v>2.9764038536714481</c:v>
                </c:pt>
                <c:pt idx="426">
                  <c:v>2.9783840342561576</c:v>
                </c:pt>
                <c:pt idx="427">
                  <c:v>2.9451689158327046</c:v>
                </c:pt>
                <c:pt idx="428">
                  <c:v>2.9561999861378361</c:v>
                </c:pt>
                <c:pt idx="429">
                  <c:v>2.9429117311929653</c:v>
                </c:pt>
                <c:pt idx="430">
                  <c:v>2.9179777165104905</c:v>
                </c:pt>
                <c:pt idx="431">
                  <c:v>2.8830708281052475</c:v>
                </c:pt>
                <c:pt idx="432">
                  <c:v>2.8960165207218749</c:v>
                </c:pt>
                <c:pt idx="433">
                  <c:v>2.9347478830519282</c:v>
                </c:pt>
                <c:pt idx="434">
                  <c:v>2.9152852563513947</c:v>
                </c:pt>
                <c:pt idx="435">
                  <c:v>2.8774726336793437</c:v>
                </c:pt>
                <c:pt idx="436">
                  <c:v>2.8377081632708467</c:v>
                </c:pt>
                <c:pt idx="437">
                  <c:v>2.8545304331710022</c:v>
                </c:pt>
                <c:pt idx="438">
                  <c:v>2.8610362122397319</c:v>
                </c:pt>
                <c:pt idx="439">
                  <c:v>2.8277620058406905</c:v>
                </c:pt>
                <c:pt idx="440">
                  <c:v>2.8195956624117935</c:v>
                </c:pt>
                <c:pt idx="441">
                  <c:v>2.7898301989066479</c:v>
                </c:pt>
                <c:pt idx="442">
                  <c:v>2.8091956959494744</c:v>
                </c:pt>
                <c:pt idx="443">
                  <c:v>2.8078388088677557</c:v>
                </c:pt>
                <c:pt idx="444">
                  <c:v>2.7809007866630835</c:v>
                </c:pt>
                <c:pt idx="445">
                  <c:v>2.8017764991742906</c:v>
                </c:pt>
                <c:pt idx="446">
                  <c:v>2.7673947244460271</c:v>
                </c:pt>
                <c:pt idx="447">
                  <c:v>2.7451907587200925</c:v>
                </c:pt>
                <c:pt idx="448">
                  <c:v>2.7264556182910118</c:v>
                </c:pt>
                <c:pt idx="449">
                  <c:v>2.7486317805458698</c:v>
                </c:pt>
                <c:pt idx="450">
                  <c:v>2.7321984328981492</c:v>
                </c:pt>
                <c:pt idx="451">
                  <c:v>2.7473713655649021</c:v>
                </c:pt>
                <c:pt idx="452">
                  <c:v>2.7104058427647026</c:v>
                </c:pt>
                <c:pt idx="453">
                  <c:v>2.7393930146990284</c:v>
                </c:pt>
                <c:pt idx="454">
                  <c:v>2.7063154014263819</c:v>
                </c:pt>
                <c:pt idx="455">
                  <c:v>2.6645884990742088</c:v>
                </c:pt>
                <c:pt idx="456">
                  <c:v>2.6388613172441668</c:v>
                </c:pt>
                <c:pt idx="457">
                  <c:v>2.6690479513603091</c:v>
                </c:pt>
                <c:pt idx="458">
                  <c:v>2.6741945241475289</c:v>
                </c:pt>
                <c:pt idx="459">
                  <c:v>2.6353132464671076</c:v>
                </c:pt>
                <c:pt idx="460">
                  <c:v>2.6287866056657054</c:v>
                </c:pt>
                <c:pt idx="461">
                  <c:v>2.620612506707324</c:v>
                </c:pt>
                <c:pt idx="462">
                  <c:v>2.5951134743409732</c:v>
                </c:pt>
                <c:pt idx="463">
                  <c:v>2.5829050756673881</c:v>
                </c:pt>
                <c:pt idx="464">
                  <c:v>2.5845466267222807</c:v>
                </c:pt>
                <c:pt idx="465">
                  <c:v>2.6234668385770932</c:v>
                </c:pt>
                <c:pt idx="466">
                  <c:v>2.625778037433244</c:v>
                </c:pt>
                <c:pt idx="467">
                  <c:v>2.5891930820889208</c:v>
                </c:pt>
                <c:pt idx="468">
                  <c:v>2.5635794768342053</c:v>
                </c:pt>
                <c:pt idx="469">
                  <c:v>2.5126580061816952</c:v>
                </c:pt>
                <c:pt idx="470">
                  <c:v>2.5477915705184331</c:v>
                </c:pt>
                <c:pt idx="471">
                  <c:v>2.5169978563255113</c:v>
                </c:pt>
                <c:pt idx="472">
                  <c:v>2.536550770967843</c:v>
                </c:pt>
                <c:pt idx="473">
                  <c:v>2.5654722333081756</c:v>
                </c:pt>
                <c:pt idx="474">
                  <c:v>2.5528130691783577</c:v>
                </c:pt>
                <c:pt idx="475">
                  <c:v>2.5112796874387255</c:v>
                </c:pt>
                <c:pt idx="476">
                  <c:v>2.5003608128591188</c:v>
                </c:pt>
                <c:pt idx="477">
                  <c:v>2.4796263032298929</c:v>
                </c:pt>
                <c:pt idx="478">
                  <c:v>2.4656192009437583</c:v>
                </c:pt>
                <c:pt idx="479">
                  <c:v>2.4841462134727461</c:v>
                </c:pt>
                <c:pt idx="480">
                  <c:v>2.4808161045523436</c:v>
                </c:pt>
                <c:pt idx="481">
                  <c:v>2.4954166028504812</c:v>
                </c:pt>
                <c:pt idx="482">
                  <c:v>2.4741008879299264</c:v>
                </c:pt>
                <c:pt idx="483">
                  <c:v>2.4764806278454286</c:v>
                </c:pt>
                <c:pt idx="484">
                  <c:v>2.4875551183201079</c:v>
                </c:pt>
                <c:pt idx="485">
                  <c:v>2.4759724835531598</c:v>
                </c:pt>
                <c:pt idx="486">
                  <c:v>2.4545928749666337</c:v>
                </c:pt>
                <c:pt idx="487">
                  <c:v>2.4452257649987796</c:v>
                </c:pt>
                <c:pt idx="488">
                  <c:v>2.4647251639083056</c:v>
                </c:pt>
                <c:pt idx="489">
                  <c:v>2.44083807669774</c:v>
                </c:pt>
                <c:pt idx="490">
                  <c:v>2.4394995536358768</c:v>
                </c:pt>
                <c:pt idx="491">
                  <c:v>2.4659351019657225</c:v>
                </c:pt>
                <c:pt idx="492">
                  <c:v>2.4436313356388775</c:v>
                </c:pt>
                <c:pt idx="493">
                  <c:v>2.4369757856657994</c:v>
                </c:pt>
                <c:pt idx="494">
                  <c:v>2.4367037464564438</c:v>
                </c:pt>
                <c:pt idx="495">
                  <c:v>2.4380325697213281</c:v>
                </c:pt>
                <c:pt idx="496">
                  <c:v>2.4401179934407695</c:v>
                </c:pt>
                <c:pt idx="497">
                  <c:v>2.4170724694664143</c:v>
                </c:pt>
                <c:pt idx="498">
                  <c:v>2.3778210936381803</c:v>
                </c:pt>
                <c:pt idx="499">
                  <c:v>2.380985906895785</c:v>
                </c:pt>
                <c:pt idx="500">
                  <c:v>2.3835722478913004</c:v>
                </c:pt>
                <c:pt idx="501">
                  <c:v>2.3716495519222027</c:v>
                </c:pt>
                <c:pt idx="502">
                  <c:v>2.3856380580333099</c:v>
                </c:pt>
                <c:pt idx="503">
                  <c:v>2.3841179036206888</c:v>
                </c:pt>
                <c:pt idx="504">
                  <c:v>2.3798390307267461</c:v>
                </c:pt>
                <c:pt idx="505">
                  <c:v>2.3880032117744117</c:v>
                </c:pt>
                <c:pt idx="506">
                  <c:v>2.3983370407318101</c:v>
                </c:pt>
                <c:pt idx="507">
                  <c:v>2.3875911723281877</c:v>
                </c:pt>
                <c:pt idx="508">
                  <c:v>2.3780163004291404</c:v>
                </c:pt>
                <c:pt idx="509">
                  <c:v>2.364344287986933</c:v>
                </c:pt>
                <c:pt idx="510">
                  <c:v>2.361657486612311</c:v>
                </c:pt>
                <c:pt idx="511">
                  <c:v>2.3528823117747786</c:v>
                </c:pt>
                <c:pt idx="512">
                  <c:v>2.3696017379601373</c:v>
                </c:pt>
                <c:pt idx="513">
                  <c:v>2.3752051682661715</c:v>
                </c:pt>
                <c:pt idx="514">
                  <c:v>2.3510113812259994</c:v>
                </c:pt>
                <c:pt idx="515">
                  <c:v>2.3490124075077068</c:v>
                </c:pt>
                <c:pt idx="516">
                  <c:v>2.3539053817686613</c:v>
                </c:pt>
                <c:pt idx="517">
                  <c:v>2.3457535414116268</c:v>
                </c:pt>
                <c:pt idx="518">
                  <c:v>2.3241290467126685</c:v>
                </c:pt>
                <c:pt idx="519">
                  <c:v>2.3239431598541347</c:v>
                </c:pt>
                <c:pt idx="520">
                  <c:v>2.3362291924560754</c:v>
                </c:pt>
                <c:pt idx="521">
                  <c:v>2.3013070698776352</c:v>
                </c:pt>
                <c:pt idx="522">
                  <c:v>2.2688622142988124</c:v>
                </c:pt>
                <c:pt idx="523">
                  <c:v>2.1773295561644335</c:v>
                </c:pt>
                <c:pt idx="524">
                  <c:v>2.1356417246717165</c:v>
                </c:pt>
                <c:pt idx="525">
                  <c:v>2.1553276288177541</c:v>
                </c:pt>
                <c:pt idx="526">
                  <c:v>2.1967805068958444</c:v>
                </c:pt>
                <c:pt idx="527">
                  <c:v>2.2495986894926845</c:v>
                </c:pt>
                <c:pt idx="528">
                  <c:v>2.2739409250198586</c:v>
                </c:pt>
                <c:pt idx="529">
                  <c:v>2.3014255167247679</c:v>
                </c:pt>
                <c:pt idx="530">
                  <c:v>2.3037987359187402</c:v>
                </c:pt>
                <c:pt idx="531">
                  <c:v>2.2875648115126648</c:v>
                </c:pt>
                <c:pt idx="532">
                  <c:v>2.2837185864298557</c:v>
                </c:pt>
                <c:pt idx="533">
                  <c:v>2.2946882808572147</c:v>
                </c:pt>
                <c:pt idx="534">
                  <c:v>2.2934449105691082</c:v>
                </c:pt>
                <c:pt idx="535">
                  <c:v>2.2894300478840064</c:v>
                </c:pt>
                <c:pt idx="536">
                  <c:v>2.2977895967276813</c:v>
                </c:pt>
                <c:pt idx="537">
                  <c:v>2.28992147587276</c:v>
                </c:pt>
                <c:pt idx="538">
                  <c:v>2.2911452601410121</c:v>
                </c:pt>
                <c:pt idx="539">
                  <c:v>2.2906918894907777</c:v>
                </c:pt>
                <c:pt idx="540">
                  <c:v>2.2895502353347696</c:v>
                </c:pt>
                <c:pt idx="541">
                  <c:v>2.281367550369751</c:v>
                </c:pt>
                <c:pt idx="542">
                  <c:v>2.2804999053104793</c:v>
                </c:pt>
                <c:pt idx="543">
                  <c:v>2.2885939633832382</c:v>
                </c:pt>
                <c:pt idx="544">
                  <c:v>2.2816810736656992</c:v>
                </c:pt>
                <c:pt idx="545">
                  <c:v>2.2855312476239598</c:v>
                </c:pt>
                <c:pt idx="546">
                  <c:v>2.3007736421647542</c:v>
                </c:pt>
                <c:pt idx="547">
                  <c:v>2.3045106707375953</c:v>
                </c:pt>
                <c:pt idx="548">
                  <c:v>2.3031911590148413</c:v>
                </c:pt>
                <c:pt idx="549">
                  <c:v>2.3019020296336405</c:v>
                </c:pt>
                <c:pt idx="550">
                  <c:v>2.311144956446852</c:v>
                </c:pt>
                <c:pt idx="551">
                  <c:v>2.3069678470517156</c:v>
                </c:pt>
                <c:pt idx="552">
                  <c:v>2.3072818119939722</c:v>
                </c:pt>
                <c:pt idx="553">
                  <c:v>2.3167329815915561</c:v>
                </c:pt>
                <c:pt idx="554">
                  <c:v>2.3091415586209689</c:v>
                </c:pt>
                <c:pt idx="555">
                  <c:v>2.3301700580932776</c:v>
                </c:pt>
                <c:pt idx="556">
                  <c:v>2.3206077970157208</c:v>
                </c:pt>
                <c:pt idx="557">
                  <c:v>2.2955921180441572</c:v>
                </c:pt>
                <c:pt idx="558">
                  <c:v>2.2923600676828531</c:v>
                </c:pt>
                <c:pt idx="559">
                  <c:v>2.3094018754934487</c:v>
                </c:pt>
                <c:pt idx="560">
                  <c:v>2.309149038293413</c:v>
                </c:pt>
                <c:pt idx="561">
                  <c:v>2.2860926020074408</c:v>
                </c:pt>
                <c:pt idx="562">
                  <c:v>2.292821451494043</c:v>
                </c:pt>
                <c:pt idx="563">
                  <c:v>2.2772920828534198</c:v>
                </c:pt>
                <c:pt idx="564">
                  <c:v>2.2865946486519024</c:v>
                </c:pt>
                <c:pt idx="565">
                  <c:v>2.2849688967760331</c:v>
                </c:pt>
                <c:pt idx="566">
                  <c:v>2.2821590961505476</c:v>
                </c:pt>
                <c:pt idx="567">
                  <c:v>2.2777073684150819</c:v>
                </c:pt>
                <c:pt idx="568">
                  <c:v>2.274234439081253</c:v>
                </c:pt>
                <c:pt idx="569">
                  <c:v>2.2654987298421299</c:v>
                </c:pt>
                <c:pt idx="570">
                  <c:v>2.2736573095863384</c:v>
                </c:pt>
                <c:pt idx="571">
                  <c:v>2.2543475888323625</c:v>
                </c:pt>
                <c:pt idx="572">
                  <c:v>2.2581185321606334</c:v>
                </c:pt>
                <c:pt idx="573">
                  <c:v>2.2303073744918476</c:v>
                </c:pt>
                <c:pt idx="574">
                  <c:v>2.2303586950999619</c:v>
                </c:pt>
                <c:pt idx="575">
                  <c:v>2.2306990476724993</c:v>
                </c:pt>
                <c:pt idx="576">
                  <c:v>2.1940350018173613</c:v>
                </c:pt>
                <c:pt idx="577">
                  <c:v>2.1857517207460173</c:v>
                </c:pt>
                <c:pt idx="578">
                  <c:v>2.177880491180801</c:v>
                </c:pt>
                <c:pt idx="579">
                  <c:v>2.1602649548092079</c:v>
                </c:pt>
                <c:pt idx="580">
                  <c:v>2.1621329121917774</c:v>
                </c:pt>
                <c:pt idx="581">
                  <c:v>2.1523928842332687</c:v>
                </c:pt>
                <c:pt idx="582">
                  <c:v>2.144804541008444</c:v>
                </c:pt>
                <c:pt idx="583">
                  <c:v>2.1360897934360201</c:v>
                </c:pt>
                <c:pt idx="584">
                  <c:v>2.1403752097789925</c:v>
                </c:pt>
                <c:pt idx="585">
                  <c:v>2.1182039441394021</c:v>
                </c:pt>
                <c:pt idx="586">
                  <c:v>2.1105260870817877</c:v>
                </c:pt>
                <c:pt idx="587">
                  <c:v>2.1082634817021764</c:v>
                </c:pt>
                <c:pt idx="588">
                  <c:v>2.1042469116206175</c:v>
                </c:pt>
                <c:pt idx="589">
                  <c:v>2.0942192580767554</c:v>
                </c:pt>
                <c:pt idx="590">
                  <c:v>2.0806844900933048</c:v>
                </c:pt>
                <c:pt idx="591">
                  <c:v>2.0823099776274097</c:v>
                </c:pt>
                <c:pt idx="592">
                  <c:v>2.0663832349758078</c:v>
                </c:pt>
                <c:pt idx="593">
                  <c:v>2.0661026823237694</c:v>
                </c:pt>
                <c:pt idx="594">
                  <c:v>2.0631053972328832</c:v>
                </c:pt>
                <c:pt idx="595">
                  <c:v>2.056791132449324</c:v>
                </c:pt>
                <c:pt idx="596">
                  <c:v>2.0598476526899314</c:v>
                </c:pt>
                <c:pt idx="597">
                  <c:v>2.0348012514119738</c:v>
                </c:pt>
                <c:pt idx="598">
                  <c:v>2.0255383187327354</c:v>
                </c:pt>
                <c:pt idx="599">
                  <c:v>2.0240427367926181</c:v>
                </c:pt>
                <c:pt idx="600">
                  <c:v>2.0143653634011782</c:v>
                </c:pt>
                <c:pt idx="601">
                  <c:v>2.0121758003201586</c:v>
                </c:pt>
                <c:pt idx="602">
                  <c:v>1.9961193961879287</c:v>
                </c:pt>
                <c:pt idx="603">
                  <c:v>1.990118911502142</c:v>
                </c:pt>
                <c:pt idx="604">
                  <c:v>1.9929417309675981</c:v>
                </c:pt>
                <c:pt idx="605">
                  <c:v>1.9882463881444246</c:v>
                </c:pt>
                <c:pt idx="606">
                  <c:v>1.9829081690747854</c:v>
                </c:pt>
                <c:pt idx="607">
                  <c:v>1.9830434303562476</c:v>
                </c:pt>
                <c:pt idx="608">
                  <c:v>1.9741862795160345</c:v>
                </c:pt>
                <c:pt idx="609">
                  <c:v>1.9849141315706011</c:v>
                </c:pt>
                <c:pt idx="610">
                  <c:v>1.9791626272334282</c:v>
                </c:pt>
                <c:pt idx="611">
                  <c:v>1.9588018480093912</c:v>
                </c:pt>
                <c:pt idx="612">
                  <c:v>1.9724749807142172</c:v>
                </c:pt>
                <c:pt idx="613">
                  <c:v>1.9682067811384649</c:v>
                </c:pt>
                <c:pt idx="614">
                  <c:v>1.9574460143710044</c:v>
                </c:pt>
                <c:pt idx="615">
                  <c:v>1.963563267882509</c:v>
                </c:pt>
                <c:pt idx="616">
                  <c:v>1.9634672141003591</c:v>
                </c:pt>
                <c:pt idx="617">
                  <c:v>1.9586319582972429</c:v>
                </c:pt>
                <c:pt idx="618">
                  <c:v>1.9663342372270791</c:v>
                </c:pt>
                <c:pt idx="619">
                  <c:v>1.9500667698794834</c:v>
                </c:pt>
                <c:pt idx="620">
                  <c:v>1.9585931837071135</c:v>
                </c:pt>
                <c:pt idx="621">
                  <c:v>1.9506403261934002</c:v>
                </c:pt>
                <c:pt idx="622">
                  <c:v>1.9507948684541268</c:v>
                </c:pt>
                <c:pt idx="623">
                  <c:v>1.9442338079834742</c:v>
                </c:pt>
                <c:pt idx="624">
                  <c:v>1.9375964648686665</c:v>
                </c:pt>
                <c:pt idx="625">
                  <c:v>1.9313124068469758</c:v>
                </c:pt>
                <c:pt idx="626">
                  <c:v>1.9278159820067153</c:v>
                </c:pt>
                <c:pt idx="627">
                  <c:v>1.9179470147512985</c:v>
                </c:pt>
                <c:pt idx="628">
                  <c:v>1.9154901877132129</c:v>
                </c:pt>
                <c:pt idx="629">
                  <c:v>1.9118206221295413</c:v>
                </c:pt>
                <c:pt idx="630">
                  <c:v>1.9051371778479074</c:v>
                </c:pt>
                <c:pt idx="631">
                  <c:v>1.8932765408249359</c:v>
                </c:pt>
                <c:pt idx="632">
                  <c:v>1.8877487411554275</c:v>
                </c:pt>
                <c:pt idx="633">
                  <c:v>1.8681816185557927</c:v>
                </c:pt>
                <c:pt idx="634">
                  <c:v>1.8534468939325703</c:v>
                </c:pt>
                <c:pt idx="635">
                  <c:v>1.8429663135873844</c:v>
                </c:pt>
                <c:pt idx="636">
                  <c:v>1.8238323225330828</c:v>
                </c:pt>
                <c:pt idx="637">
                  <c:v>1.815231879712589</c:v>
                </c:pt>
                <c:pt idx="638">
                  <c:v>1.7982923669418296</c:v>
                </c:pt>
                <c:pt idx="639">
                  <c:v>1.7762806825409423</c:v>
                </c:pt>
                <c:pt idx="640">
                  <c:v>1.7647698669203633</c:v>
                </c:pt>
                <c:pt idx="641">
                  <c:v>1.7498100052239929</c:v>
                </c:pt>
                <c:pt idx="642">
                  <c:v>1.7335638685870536</c:v>
                </c:pt>
                <c:pt idx="643">
                  <c:v>1.7200602226174446</c:v>
                </c:pt>
                <c:pt idx="644">
                  <c:v>1.6990720481329167</c:v>
                </c:pt>
                <c:pt idx="645">
                  <c:v>1.6757915372614918</c:v>
                </c:pt>
                <c:pt idx="646">
                  <c:v>1.6621445315679695</c:v>
                </c:pt>
                <c:pt idx="647">
                  <c:v>1.6383758159696036</c:v>
                </c:pt>
                <c:pt idx="648">
                  <c:v>1.6176708975691807</c:v>
                </c:pt>
                <c:pt idx="649">
                  <c:v>1.6029009046750653</c:v>
                </c:pt>
                <c:pt idx="650">
                  <c:v>1.5766686292979475</c:v>
                </c:pt>
                <c:pt idx="651">
                  <c:v>1.5673183055621189</c:v>
                </c:pt>
                <c:pt idx="652">
                  <c:v>1.5492054032167744</c:v>
                </c:pt>
                <c:pt idx="653">
                  <c:v>1.5335593126305955</c:v>
                </c:pt>
                <c:pt idx="654">
                  <c:v>1.5121621991830385</c:v>
                </c:pt>
                <c:pt idx="655">
                  <c:v>1.4954952865332416</c:v>
                </c:pt>
                <c:pt idx="656">
                  <c:v>1.4718541104063165</c:v>
                </c:pt>
                <c:pt idx="657">
                  <c:v>1.4613859244220737</c:v>
                </c:pt>
                <c:pt idx="658">
                  <c:v>1.4398136627716183</c:v>
                </c:pt>
                <c:pt idx="659">
                  <c:v>1.4202179247538869</c:v>
                </c:pt>
                <c:pt idx="660">
                  <c:v>1.4025734399957119</c:v>
                </c:pt>
                <c:pt idx="661">
                  <c:v>1.3853458434441963</c:v>
                </c:pt>
                <c:pt idx="662">
                  <c:v>1.3638057199920637</c:v>
                </c:pt>
                <c:pt idx="663">
                  <c:v>1.348336260780725</c:v>
                </c:pt>
                <c:pt idx="664">
                  <c:v>1.3278958512575687</c:v>
                </c:pt>
                <c:pt idx="665">
                  <c:v>1.3101326968749514</c:v>
                </c:pt>
                <c:pt idx="666">
                  <c:v>1.297575533178065</c:v>
                </c:pt>
                <c:pt idx="667">
                  <c:v>1.2783694414887559</c:v>
                </c:pt>
                <c:pt idx="668">
                  <c:v>1.2574549276078582</c:v>
                </c:pt>
                <c:pt idx="669">
                  <c:v>1.2372407109116867</c:v>
                </c:pt>
                <c:pt idx="670">
                  <c:v>1.2186006692486551</c:v>
                </c:pt>
                <c:pt idx="671">
                  <c:v>1.2033540710089394</c:v>
                </c:pt>
                <c:pt idx="672">
                  <c:v>1.1873493659027001</c:v>
                </c:pt>
                <c:pt idx="673">
                  <c:v>1.1702151904541549</c:v>
                </c:pt>
                <c:pt idx="674">
                  <c:v>1.1600089281168211</c:v>
                </c:pt>
                <c:pt idx="675">
                  <c:v>1.1475600104301531</c:v>
                </c:pt>
                <c:pt idx="676">
                  <c:v>1.1347023724792118</c:v>
                </c:pt>
                <c:pt idx="677">
                  <c:v>1.1225029039234358</c:v>
                </c:pt>
                <c:pt idx="678">
                  <c:v>1.1108392095913335</c:v>
                </c:pt>
                <c:pt idx="679">
                  <c:v>1.0972549180223723</c:v>
                </c:pt>
                <c:pt idx="680">
                  <c:v>1.0877247090848521</c:v>
                </c:pt>
                <c:pt idx="681">
                  <c:v>1.0793365448616958</c:v>
                </c:pt>
                <c:pt idx="682">
                  <c:v>1.0721104835032633</c:v>
                </c:pt>
                <c:pt idx="683">
                  <c:v>1.067086338695689</c:v>
                </c:pt>
                <c:pt idx="684">
                  <c:v>1.0579560432934312</c:v>
                </c:pt>
                <c:pt idx="685">
                  <c:v>1.0560575395721448</c:v>
                </c:pt>
                <c:pt idx="686">
                  <c:v>1.0502666489162111</c:v>
                </c:pt>
                <c:pt idx="687">
                  <c:v>1.0507795242499498</c:v>
                </c:pt>
                <c:pt idx="688">
                  <c:v>1.0457384322112089</c:v>
                </c:pt>
                <c:pt idx="689">
                  <c:v>1.0424217658458215</c:v>
                </c:pt>
                <c:pt idx="690">
                  <c:v>1.0400307831535687</c:v>
                </c:pt>
                <c:pt idx="691">
                  <c:v>1.0334902984981185</c:v>
                </c:pt>
                <c:pt idx="692">
                  <c:v>1.0353122485849766</c:v>
                </c:pt>
                <c:pt idx="693">
                  <c:v>1.0335898631406992</c:v>
                </c:pt>
                <c:pt idx="694">
                  <c:v>1.028395307650543</c:v>
                </c:pt>
                <c:pt idx="695">
                  <c:v>1.0271575734922362</c:v>
                </c:pt>
                <c:pt idx="696">
                  <c:v>1.0276216521749528</c:v>
                </c:pt>
                <c:pt idx="697">
                  <c:v>1.023187359590839</c:v>
                </c:pt>
                <c:pt idx="698">
                  <c:v>1.0188343246450537</c:v>
                </c:pt>
                <c:pt idx="699">
                  <c:v>1.01960853606337</c:v>
                </c:pt>
                <c:pt idx="700">
                  <c:v>1.0146464018029948</c:v>
                </c:pt>
                <c:pt idx="701">
                  <c:v>1.0144894915799418</c:v>
                </c:pt>
                <c:pt idx="702">
                  <c:v>1.012904933937957</c:v>
                </c:pt>
                <c:pt idx="703">
                  <c:v>1.0107364836146984</c:v>
                </c:pt>
                <c:pt idx="704">
                  <c:v>1.0063236427090629</c:v>
                </c:pt>
                <c:pt idx="705">
                  <c:v>1.0026150488938361</c:v>
                </c:pt>
                <c:pt idx="706">
                  <c:v>0.9972786832798175</c:v>
                </c:pt>
                <c:pt idx="707">
                  <c:v>0.99410024345943027</c:v>
                </c:pt>
                <c:pt idx="708">
                  <c:v>0.98864482310612056</c:v>
                </c:pt>
                <c:pt idx="709">
                  <c:v>0.98634140351219068</c:v>
                </c:pt>
                <c:pt idx="710">
                  <c:v>0.98345830095294362</c:v>
                </c:pt>
                <c:pt idx="711">
                  <c:v>0.97739875492221517</c:v>
                </c:pt>
                <c:pt idx="712">
                  <c:v>0.9721164149011855</c:v>
                </c:pt>
                <c:pt idx="713">
                  <c:v>0.96763447372327538</c:v>
                </c:pt>
                <c:pt idx="714">
                  <c:v>0.96097784598657143</c:v>
                </c:pt>
                <c:pt idx="715">
                  <c:v>0.95795783327487105</c:v>
                </c:pt>
                <c:pt idx="716">
                  <c:v>0.95501442297936334</c:v>
                </c:pt>
                <c:pt idx="717">
                  <c:v>0.94985123033486074</c:v>
                </c:pt>
                <c:pt idx="718">
                  <c:v>0.94024235301001624</c:v>
                </c:pt>
                <c:pt idx="719">
                  <c:v>0.94272730391991466</c:v>
                </c:pt>
                <c:pt idx="720">
                  <c:v>0.93778604926674625</c:v>
                </c:pt>
                <c:pt idx="721">
                  <c:v>0.93318600002163221</c:v>
                </c:pt>
                <c:pt idx="722">
                  <c:v>0.93000522193398516</c:v>
                </c:pt>
                <c:pt idx="723">
                  <c:v>0.92346362109268476</c:v>
                </c:pt>
                <c:pt idx="724">
                  <c:v>0.94710216652297752</c:v>
                </c:pt>
                <c:pt idx="725">
                  <c:v>0.94837867422301037</c:v>
                </c:pt>
                <c:pt idx="726">
                  <c:v>0.95176343571336453</c:v>
                </c:pt>
                <c:pt idx="727">
                  <c:v>0.94626532406706432</c:v>
                </c:pt>
                <c:pt idx="728">
                  <c:v>0.9394886531069564</c:v>
                </c:pt>
                <c:pt idx="729">
                  <c:v>0.93860865663202186</c:v>
                </c:pt>
                <c:pt idx="730">
                  <c:v>0.93469879002584055</c:v>
                </c:pt>
                <c:pt idx="731">
                  <c:v>0.93007609613493236</c:v>
                </c:pt>
                <c:pt idx="732">
                  <c:v>0.9244628035868262</c:v>
                </c:pt>
                <c:pt idx="733">
                  <c:v>0.92139112238138254</c:v>
                </c:pt>
                <c:pt idx="734">
                  <c:v>0.92317374963400145</c:v>
                </c:pt>
                <c:pt idx="735">
                  <c:v>0.91826223315539146</c:v>
                </c:pt>
                <c:pt idx="736">
                  <c:v>0.91430532253691688</c:v>
                </c:pt>
                <c:pt idx="737">
                  <c:v>0.91436629167049077</c:v>
                </c:pt>
                <c:pt idx="738">
                  <c:v>0.91362867058686226</c:v>
                </c:pt>
                <c:pt idx="739">
                  <c:v>0.91123955766249187</c:v>
                </c:pt>
                <c:pt idx="740">
                  <c:v>0.91435026081383519</c:v>
                </c:pt>
                <c:pt idx="741">
                  <c:v>0.91166725631056433</c:v>
                </c:pt>
                <c:pt idx="742">
                  <c:v>0.9084251117580584</c:v>
                </c:pt>
                <c:pt idx="743">
                  <c:v>0.9114357540782515</c:v>
                </c:pt>
                <c:pt idx="744">
                  <c:v>0.91265958760403909</c:v>
                </c:pt>
                <c:pt idx="745">
                  <c:v>0.91357952811557042</c:v>
                </c:pt>
                <c:pt idx="746">
                  <c:v>0.91391240175396093</c:v>
                </c:pt>
                <c:pt idx="747">
                  <c:v>0.90593524412998705</c:v>
                </c:pt>
                <c:pt idx="748">
                  <c:v>0.90505052758151427</c:v>
                </c:pt>
                <c:pt idx="749">
                  <c:v>0.90584231988390962</c:v>
                </c:pt>
                <c:pt idx="750">
                  <c:v>0.90631493208651337</c:v>
                </c:pt>
                <c:pt idx="751">
                  <c:v>0.90727375090813678</c:v>
                </c:pt>
                <c:pt idx="752">
                  <c:v>0.90652560868731769</c:v>
                </c:pt>
                <c:pt idx="753">
                  <c:v>0.90479879467011759</c:v>
                </c:pt>
                <c:pt idx="754">
                  <c:v>0.90302016286598519</c:v>
                </c:pt>
                <c:pt idx="755">
                  <c:v>0.89883392508636917</c:v>
                </c:pt>
                <c:pt idx="756">
                  <c:v>0.89267561455751077</c:v>
                </c:pt>
                <c:pt idx="757">
                  <c:v>0.89162236645983084</c:v>
                </c:pt>
                <c:pt idx="758">
                  <c:v>0.89254944913061807</c:v>
                </c:pt>
                <c:pt idx="759">
                  <c:v>0.88514209831795498</c:v>
                </c:pt>
                <c:pt idx="760">
                  <c:v>0.8791727869736683</c:v>
                </c:pt>
                <c:pt idx="761">
                  <c:v>0.8814595938631512</c:v>
                </c:pt>
                <c:pt idx="762">
                  <c:v>0.88010626130784786</c:v>
                </c:pt>
                <c:pt idx="763">
                  <c:v>0.87220018349556627</c:v>
                </c:pt>
                <c:pt idx="764">
                  <c:v>0.86639032084390666</c:v>
                </c:pt>
                <c:pt idx="765">
                  <c:v>0.8685838346539958</c:v>
                </c:pt>
                <c:pt idx="766">
                  <c:v>0.8642009885461398</c:v>
                </c:pt>
                <c:pt idx="767">
                  <c:v>0.86240172552341421</c:v>
                </c:pt>
                <c:pt idx="768">
                  <c:v>0.85739426201792146</c:v>
                </c:pt>
                <c:pt idx="769">
                  <c:v>0.85381987159393569</c:v>
                </c:pt>
                <c:pt idx="770">
                  <c:v>0.85635210783079208</c:v>
                </c:pt>
                <c:pt idx="771">
                  <c:v>0.85497376041833795</c:v>
                </c:pt>
                <c:pt idx="772">
                  <c:v>0.85305857261405671</c:v>
                </c:pt>
                <c:pt idx="773">
                  <c:v>0.85644047529378076</c:v>
                </c:pt>
                <c:pt idx="774">
                  <c:v>0.84997231916757521</c:v>
                </c:pt>
                <c:pt idx="775">
                  <c:v>0.85155496069270875</c:v>
                </c:pt>
                <c:pt idx="776">
                  <c:v>0.85008959464349088</c:v>
                </c:pt>
                <c:pt idx="777">
                  <c:v>0.8502498440195877</c:v>
                </c:pt>
                <c:pt idx="778">
                  <c:v>0.84912854704810381</c:v>
                </c:pt>
                <c:pt idx="779">
                  <c:v>0.85207348368741698</c:v>
                </c:pt>
                <c:pt idx="780">
                  <c:v>0.85389139090188226</c:v>
                </c:pt>
                <c:pt idx="781">
                  <c:v>0.85869172851845676</c:v>
                </c:pt>
                <c:pt idx="782">
                  <c:v>0.86356326684600049</c:v>
                </c:pt>
                <c:pt idx="783">
                  <c:v>0.85535231283185376</c:v>
                </c:pt>
                <c:pt idx="784">
                  <c:v>0.86184356485830782</c:v>
                </c:pt>
                <c:pt idx="785">
                  <c:v>0.86792292475111255</c:v>
                </c:pt>
                <c:pt idx="786">
                  <c:v>0.87000910635056194</c:v>
                </c:pt>
                <c:pt idx="787">
                  <c:v>0.86748985339037221</c:v>
                </c:pt>
                <c:pt idx="788">
                  <c:v>0.8731312876335493</c:v>
                </c:pt>
                <c:pt idx="789">
                  <c:v>0.87598878294673976</c:v>
                </c:pt>
                <c:pt idx="790">
                  <c:v>0.87735383112162146</c:v>
                </c:pt>
                <c:pt idx="791">
                  <c:v>0.88124041329647851</c:v>
                </c:pt>
                <c:pt idx="792">
                  <c:v>0.88590767953333016</c:v>
                </c:pt>
                <c:pt idx="793">
                  <c:v>0.88667705960794563</c:v>
                </c:pt>
                <c:pt idx="794">
                  <c:v>0.893166998853265</c:v>
                </c:pt>
                <c:pt idx="795">
                  <c:v>0.89103131532469837</c:v>
                </c:pt>
                <c:pt idx="796">
                  <c:v>0.89662814910005295</c:v>
                </c:pt>
                <c:pt idx="797">
                  <c:v>0.89713115856468828</c:v>
                </c:pt>
                <c:pt idx="798">
                  <c:v>0.89990177565764662</c:v>
                </c:pt>
                <c:pt idx="799">
                  <c:v>0.90445178486971023</c:v>
                </c:pt>
                <c:pt idx="800">
                  <c:v>0.91183122698319286</c:v>
                </c:pt>
                <c:pt idx="801">
                  <c:v>0.90668325030611374</c:v>
                </c:pt>
                <c:pt idx="802">
                  <c:v>0.90521744668912496</c:v>
                </c:pt>
                <c:pt idx="803">
                  <c:v>0.91069444572592706</c:v>
                </c:pt>
                <c:pt idx="804">
                  <c:v>0.91577580538100778</c:v>
                </c:pt>
                <c:pt idx="805">
                  <c:v>0.91853030585113249</c:v>
                </c:pt>
                <c:pt idx="806">
                  <c:v>0.92163547113248157</c:v>
                </c:pt>
                <c:pt idx="807">
                  <c:v>0.92097338319501532</c:v>
                </c:pt>
                <c:pt idx="808">
                  <c:v>0.92250477644426099</c:v>
                </c:pt>
                <c:pt idx="809">
                  <c:v>0.92540916365033643</c:v>
                </c:pt>
                <c:pt idx="810">
                  <c:v>0.92635099330788084</c:v>
                </c:pt>
                <c:pt idx="811">
                  <c:v>0.92384377123843264</c:v>
                </c:pt>
                <c:pt idx="812">
                  <c:v>0.92168533383224927</c:v>
                </c:pt>
                <c:pt idx="813">
                  <c:v>0.9251921647873772</c:v>
                </c:pt>
                <c:pt idx="814">
                  <c:v>0.91934603153342209</c:v>
                </c:pt>
                <c:pt idx="815">
                  <c:v>0.92002288071065319</c:v>
                </c:pt>
                <c:pt idx="816">
                  <c:v>0.91491711710127221</c:v>
                </c:pt>
                <c:pt idx="817">
                  <c:v>0.91456966201063739</c:v>
                </c:pt>
                <c:pt idx="818">
                  <c:v>0.91564331891607609</c:v>
                </c:pt>
                <c:pt idx="819">
                  <c:v>0.91089078016571945</c:v>
                </c:pt>
                <c:pt idx="820">
                  <c:v>0.90647221569512981</c:v>
                </c:pt>
                <c:pt idx="821">
                  <c:v>0.91645866969899881</c:v>
                </c:pt>
                <c:pt idx="822">
                  <c:v>0.91382005343095851</c:v>
                </c:pt>
                <c:pt idx="823">
                  <c:v>0.90793424248499399</c:v>
                </c:pt>
                <c:pt idx="824">
                  <c:v>0.90479823765087664</c:v>
                </c:pt>
                <c:pt idx="825">
                  <c:v>0.90873361059260327</c:v>
                </c:pt>
                <c:pt idx="826">
                  <c:v>0.90646756656213734</c:v>
                </c:pt>
                <c:pt idx="827">
                  <c:v>0.90638385429103419</c:v>
                </c:pt>
                <c:pt idx="828">
                  <c:v>0.90645799652290726</c:v>
                </c:pt>
                <c:pt idx="829">
                  <c:v>0.90978097732584673</c:v>
                </c:pt>
                <c:pt idx="830">
                  <c:v>0.90408212752642658</c:v>
                </c:pt>
                <c:pt idx="831">
                  <c:v>0.91087432213871444</c:v>
                </c:pt>
                <c:pt idx="832">
                  <c:v>0.90789843443260498</c:v>
                </c:pt>
                <c:pt idx="833">
                  <c:v>0.90602960445248615</c:v>
                </c:pt>
                <c:pt idx="834">
                  <c:v>0.90261730700037501</c:v>
                </c:pt>
                <c:pt idx="835">
                  <c:v>0.90361390685990817</c:v>
                </c:pt>
                <c:pt idx="836">
                  <c:v>0.90689943217610935</c:v>
                </c:pt>
                <c:pt idx="837">
                  <c:v>0.91043912480890687</c:v>
                </c:pt>
                <c:pt idx="838">
                  <c:v>0.90783877814318203</c:v>
                </c:pt>
                <c:pt idx="839">
                  <c:v>0.91036517614741086</c:v>
                </c:pt>
                <c:pt idx="840">
                  <c:v>0.92317876356233186</c:v>
                </c:pt>
                <c:pt idx="841">
                  <c:v>0.9249993828685249</c:v>
                </c:pt>
                <c:pt idx="842">
                  <c:v>0.92288375281516888</c:v>
                </c:pt>
                <c:pt idx="843">
                  <c:v>0.93100673933377864</c:v>
                </c:pt>
                <c:pt idx="844">
                  <c:v>0.94187166834999902</c:v>
                </c:pt>
                <c:pt idx="845">
                  <c:v>0.93862603184239057</c:v>
                </c:pt>
                <c:pt idx="846">
                  <c:v>0.94299096747022471</c:v>
                </c:pt>
                <c:pt idx="847">
                  <c:v>0.95290253612056586</c:v>
                </c:pt>
                <c:pt idx="848">
                  <c:v>0.96217538855946705</c:v>
                </c:pt>
                <c:pt idx="849">
                  <c:v>0.97210082788708352</c:v>
                </c:pt>
                <c:pt idx="850">
                  <c:v>0.97368920695475136</c:v>
                </c:pt>
                <c:pt idx="851">
                  <c:v>0.983645417930615</c:v>
                </c:pt>
                <c:pt idx="852">
                  <c:v>0.98639986956316605</c:v>
                </c:pt>
                <c:pt idx="853">
                  <c:v>0.99553748125302821</c:v>
                </c:pt>
                <c:pt idx="854">
                  <c:v>1.0041334583201829</c:v>
                </c:pt>
                <c:pt idx="855">
                  <c:v>1.0127366050513531</c:v>
                </c:pt>
                <c:pt idx="856">
                  <c:v>1.0107546039445521</c:v>
                </c:pt>
                <c:pt idx="857">
                  <c:v>1.0256497990657294</c:v>
                </c:pt>
                <c:pt idx="858">
                  <c:v>1.0349515106832081</c:v>
                </c:pt>
                <c:pt idx="859">
                  <c:v>1.0462984505572186</c:v>
                </c:pt>
                <c:pt idx="860">
                  <c:v>1.0538703013022657</c:v>
                </c:pt>
                <c:pt idx="861">
                  <c:v>1.0578315781154</c:v>
                </c:pt>
                <c:pt idx="862">
                  <c:v>1.0609847057959547</c:v>
                </c:pt>
                <c:pt idx="863">
                  <c:v>1.0763438283720161</c:v>
                </c:pt>
                <c:pt idx="864">
                  <c:v>1.0961567603783817</c:v>
                </c:pt>
                <c:pt idx="865">
                  <c:v>1.1076439095446455</c:v>
                </c:pt>
                <c:pt idx="866">
                  <c:v>1.1118188910242708</c:v>
                </c:pt>
                <c:pt idx="867">
                  <c:v>1.1457735953716219</c:v>
                </c:pt>
                <c:pt idx="868">
                  <c:v>1.1641811192683427</c:v>
                </c:pt>
                <c:pt idx="869">
                  <c:v>1.1791512645005349</c:v>
                </c:pt>
                <c:pt idx="870">
                  <c:v>1.1968795420295031</c:v>
                </c:pt>
                <c:pt idx="871">
                  <c:v>1.2125961106037908</c:v>
                </c:pt>
                <c:pt idx="872">
                  <c:v>1.2368682428934055</c:v>
                </c:pt>
                <c:pt idx="873">
                  <c:v>1.246604359047492</c:v>
                </c:pt>
                <c:pt idx="874">
                  <c:v>1.266615056183841</c:v>
                </c:pt>
                <c:pt idx="875">
                  <c:v>1.2824821426887665</c:v>
                </c:pt>
                <c:pt idx="876">
                  <c:v>1.2881265110236655</c:v>
                </c:pt>
                <c:pt idx="877">
                  <c:v>1.2952458108592781</c:v>
                </c:pt>
                <c:pt idx="878">
                  <c:v>1.2920097907113117</c:v>
                </c:pt>
                <c:pt idx="879">
                  <c:v>1.2838011757275551</c:v>
                </c:pt>
                <c:pt idx="880">
                  <c:v>1.2640856836652403</c:v>
                </c:pt>
                <c:pt idx="881">
                  <c:v>1.2601258062819232</c:v>
                </c:pt>
                <c:pt idx="882">
                  <c:v>1.2221902371005924</c:v>
                </c:pt>
                <c:pt idx="883">
                  <c:v>1.1863584598107273</c:v>
                </c:pt>
                <c:pt idx="884">
                  <c:v>1.1505441633758122</c:v>
                </c:pt>
                <c:pt idx="885">
                  <c:v>1.1239585104433794</c:v>
                </c:pt>
                <c:pt idx="886">
                  <c:v>1.0854470012718118</c:v>
                </c:pt>
                <c:pt idx="887">
                  <c:v>1.0632621136650515</c:v>
                </c:pt>
                <c:pt idx="888">
                  <c:v>1.0335053316243035</c:v>
                </c:pt>
                <c:pt idx="889">
                  <c:v>1.0177394528239811</c:v>
                </c:pt>
                <c:pt idx="890">
                  <c:v>0.98393231344095156</c:v>
                </c:pt>
                <c:pt idx="891">
                  <c:v>0.9693824042209459</c:v>
                </c:pt>
                <c:pt idx="892">
                  <c:v>0.96587791372460519</c:v>
                </c:pt>
                <c:pt idx="893">
                  <c:v>0.96527086685766761</c:v>
                </c:pt>
                <c:pt idx="894">
                  <c:v>0.96778080876081474</c:v>
                </c:pt>
                <c:pt idx="895">
                  <c:v>0.97329709574851575</c:v>
                </c:pt>
                <c:pt idx="896">
                  <c:v>0.98594306763122375</c:v>
                </c:pt>
                <c:pt idx="897">
                  <c:v>1.0049851796214837</c:v>
                </c:pt>
                <c:pt idx="898">
                  <c:v>1.035188537694852</c:v>
                </c:pt>
                <c:pt idx="899">
                  <c:v>1.0859057187500751</c:v>
                </c:pt>
                <c:pt idx="900">
                  <c:v>1.1277550428918284</c:v>
                </c:pt>
                <c:pt idx="901">
                  <c:v>1.1773402641020421</c:v>
                </c:pt>
                <c:pt idx="902">
                  <c:v>1.2280582015475543</c:v>
                </c:pt>
                <c:pt idx="903">
                  <c:v>1.2969150572771408</c:v>
                </c:pt>
                <c:pt idx="904">
                  <c:v>1.3409764419218759</c:v>
                </c:pt>
                <c:pt idx="905">
                  <c:v>1.406871480749907</c:v>
                </c:pt>
                <c:pt idx="906">
                  <c:v>1.4267638416758051</c:v>
                </c:pt>
                <c:pt idx="907">
                  <c:v>1.4494352118617269</c:v>
                </c:pt>
                <c:pt idx="908">
                  <c:v>1.4646391161081078</c:v>
                </c:pt>
                <c:pt idx="909">
                  <c:v>1.4298490379747708</c:v>
                </c:pt>
                <c:pt idx="910">
                  <c:v>1.3913528475089938</c:v>
                </c:pt>
                <c:pt idx="911">
                  <c:v>1.3279956423758232</c:v>
                </c:pt>
                <c:pt idx="912">
                  <c:v>1.2550760619761847</c:v>
                </c:pt>
                <c:pt idx="913">
                  <c:v>1.159353280604873</c:v>
                </c:pt>
                <c:pt idx="914">
                  <c:v>1.0479949750944253</c:v>
                </c:pt>
                <c:pt idx="915">
                  <c:v>0.92067386236634075</c:v>
                </c:pt>
                <c:pt idx="916">
                  <c:v>0.80694537831079027</c:v>
                </c:pt>
                <c:pt idx="917">
                  <c:v>0.71669137300704899</c:v>
                </c:pt>
                <c:pt idx="918">
                  <c:v>0.62574421497856814</c:v>
                </c:pt>
                <c:pt idx="919">
                  <c:v>0.55024007386663798</c:v>
                </c:pt>
                <c:pt idx="920">
                  <c:v>0.45778143557352458</c:v>
                </c:pt>
                <c:pt idx="921">
                  <c:v>0.40677158597297763</c:v>
                </c:pt>
                <c:pt idx="922">
                  <c:v>0.34901896446231029</c:v>
                </c:pt>
                <c:pt idx="923">
                  <c:v>0.29085151560050732</c:v>
                </c:pt>
                <c:pt idx="924">
                  <c:v>0.24148337947195866</c:v>
                </c:pt>
                <c:pt idx="925">
                  <c:v>0.19131965046099247</c:v>
                </c:pt>
                <c:pt idx="926">
                  <c:v>0.15424814789058702</c:v>
                </c:pt>
                <c:pt idx="927">
                  <c:v>0.11539459535611533</c:v>
                </c:pt>
                <c:pt idx="928">
                  <c:v>8.3626468888620145E-2</c:v>
                </c:pt>
                <c:pt idx="929">
                  <c:v>5.5545414295620217E-2</c:v>
                </c:pt>
                <c:pt idx="930">
                  <c:v>4.1584288932027119E-2</c:v>
                </c:pt>
                <c:pt idx="931">
                  <c:v>2.4886398422640222E-2</c:v>
                </c:pt>
                <c:pt idx="932">
                  <c:v>1.6302203268159267E-2</c:v>
                </c:pt>
                <c:pt idx="933">
                  <c:v>1.0309201564046241E-2</c:v>
                </c:pt>
                <c:pt idx="934">
                  <c:v>0</c:v>
                </c:pt>
                <c:pt idx="935">
                  <c:v>1.0260153474185347E-2</c:v>
                </c:pt>
                <c:pt idx="936">
                  <c:v>1.7520914634689879E-2</c:v>
                </c:pt>
                <c:pt idx="937">
                  <c:v>3.1403906725271553E-2</c:v>
                </c:pt>
                <c:pt idx="938">
                  <c:v>4.0672844961588822E-2</c:v>
                </c:pt>
                <c:pt idx="939">
                  <c:v>4.5571944774539387E-2</c:v>
                </c:pt>
                <c:pt idx="940">
                  <c:v>6.0870500525931237E-2</c:v>
                </c:pt>
                <c:pt idx="941">
                  <c:v>6.1358068684997637E-2</c:v>
                </c:pt>
                <c:pt idx="942">
                  <c:v>7.7043774317285138E-2</c:v>
                </c:pt>
                <c:pt idx="943">
                  <c:v>0.10483211710787568</c:v>
                </c:pt>
                <c:pt idx="944">
                  <c:v>0.12180606616718374</c:v>
                </c:pt>
                <c:pt idx="945">
                  <c:v>0.13311879534283952</c:v>
                </c:pt>
                <c:pt idx="946">
                  <c:v>0.14909515760748038</c:v>
                </c:pt>
                <c:pt idx="947">
                  <c:v>0.16130813836923405</c:v>
                </c:pt>
                <c:pt idx="948">
                  <c:v>0.17630198962064419</c:v>
                </c:pt>
                <c:pt idx="949">
                  <c:v>0.19913028764239002</c:v>
                </c:pt>
                <c:pt idx="950">
                  <c:v>0.19361067251273495</c:v>
                </c:pt>
                <c:pt idx="951">
                  <c:v>0.21136173142748615</c:v>
                </c:pt>
                <c:pt idx="952">
                  <c:v>0.21853164782945558</c:v>
                </c:pt>
                <c:pt idx="953">
                  <c:v>0.23176604203987639</c:v>
                </c:pt>
                <c:pt idx="954">
                  <c:v>0.22919993501586944</c:v>
                </c:pt>
                <c:pt idx="955">
                  <c:v>0.23661546305449144</c:v>
                </c:pt>
                <c:pt idx="956">
                  <c:v>0.2507864165000338</c:v>
                </c:pt>
                <c:pt idx="957">
                  <c:v>0.24302823751410846</c:v>
                </c:pt>
                <c:pt idx="958">
                  <c:v>0.25209526659270065</c:v>
                </c:pt>
                <c:pt idx="959">
                  <c:v>0.25973467549491508</c:v>
                </c:pt>
                <c:pt idx="960">
                  <c:v>0.26212273335359054</c:v>
                </c:pt>
                <c:pt idx="961">
                  <c:v>0.25672421243747329</c:v>
                </c:pt>
                <c:pt idx="962">
                  <c:v>0.23961694223526542</c:v>
                </c:pt>
                <c:pt idx="963">
                  <c:v>0.2307618453963107</c:v>
                </c:pt>
                <c:pt idx="964">
                  <c:v>0.25346429853998576</c:v>
                </c:pt>
                <c:pt idx="965">
                  <c:v>0.24718066671849825</c:v>
                </c:pt>
                <c:pt idx="966">
                  <c:v>0.23537495920227727</c:v>
                </c:pt>
                <c:pt idx="967">
                  <c:v>0.22665150278349194</c:v>
                </c:pt>
                <c:pt idx="968">
                  <c:v>0.21441255794064482</c:v>
                </c:pt>
                <c:pt idx="969">
                  <c:v>0.20810807973921569</c:v>
                </c:pt>
                <c:pt idx="970">
                  <c:v>0.20455329296415986</c:v>
                </c:pt>
                <c:pt idx="971">
                  <c:v>0.19529598032949039</c:v>
                </c:pt>
                <c:pt idx="972">
                  <c:v>0.19844628780707535</c:v>
                </c:pt>
                <c:pt idx="973">
                  <c:v>0.17677819731973055</c:v>
                </c:pt>
                <c:pt idx="974">
                  <c:v>0.15826403090368002</c:v>
                </c:pt>
                <c:pt idx="975">
                  <c:v>0.15766407352174749</c:v>
                </c:pt>
                <c:pt idx="976">
                  <c:v>0.15008983773871923</c:v>
                </c:pt>
                <c:pt idx="977">
                  <c:v>0.13798641759565827</c:v>
                </c:pt>
                <c:pt idx="978">
                  <c:v>0.12678109469554313</c:v>
                </c:pt>
                <c:pt idx="979">
                  <c:v>0.1154575258342023</c:v>
                </c:pt>
                <c:pt idx="980">
                  <c:v>9.470978242053206E-2</c:v>
                </c:pt>
                <c:pt idx="981">
                  <c:v>9.0595361565099633E-2</c:v>
                </c:pt>
                <c:pt idx="982">
                  <c:v>8.2979453502979666E-2</c:v>
                </c:pt>
                <c:pt idx="983">
                  <c:v>8.2985784595891676E-2</c:v>
                </c:pt>
                <c:pt idx="984">
                  <c:v>7.1516317736249876E-2</c:v>
                </c:pt>
                <c:pt idx="985">
                  <c:v>5.1583232835589472E-2</c:v>
                </c:pt>
                <c:pt idx="986">
                  <c:v>3.6095657293384764E-2</c:v>
                </c:pt>
                <c:pt idx="987">
                  <c:v>3.6355231026303689E-3</c:v>
                </c:pt>
                <c:pt idx="988">
                  <c:v>2.2225494440184772E-2</c:v>
                </c:pt>
                <c:pt idx="989">
                  <c:v>3.4169143127535065E-2</c:v>
                </c:pt>
                <c:pt idx="990">
                  <c:v>3.522122693107211E-2</c:v>
                </c:pt>
                <c:pt idx="991">
                  <c:v>1.347899023034756E-2</c:v>
                </c:pt>
                <c:pt idx="992">
                  <c:v>2.8707734268535581E-2</c:v>
                </c:pt>
                <c:pt idx="993">
                  <c:v>7.4517367921311597E-3</c:v>
                </c:pt>
                <c:pt idx="994">
                  <c:v>2.22272645734257E-3</c:v>
                </c:pt>
                <c:pt idx="995">
                  <c:v>1.8356343382306378E-2</c:v>
                </c:pt>
                <c:pt idx="996">
                  <c:v>3.2378715876766759E-2</c:v>
                </c:pt>
                <c:pt idx="997">
                  <c:v>4.1925744565029496E-2</c:v>
                </c:pt>
                <c:pt idx="998">
                  <c:v>3.9871862350650683E-2</c:v>
                </c:pt>
                <c:pt idx="999">
                  <c:v>6.1424699163671111E-2</c:v>
                </c:pt>
                <c:pt idx="1000">
                  <c:v>9.6672112930033319E-2</c:v>
                </c:pt>
                <c:pt idx="1001">
                  <c:v>9.8946200042229204E-2</c:v>
                </c:pt>
                <c:pt idx="1002">
                  <c:v>0.10623460173582881</c:v>
                </c:pt>
                <c:pt idx="1003">
                  <c:v>0.11921569858071419</c:v>
                </c:pt>
                <c:pt idx="1004">
                  <c:v>0.11722361005289468</c:v>
                </c:pt>
                <c:pt idx="1005">
                  <c:v>0.14994391529955967</c:v>
                </c:pt>
                <c:pt idx="1006">
                  <c:v>0.15477550357888376</c:v>
                </c:pt>
                <c:pt idx="1007">
                  <c:v>0.16477868231991885</c:v>
                </c:pt>
                <c:pt idx="1008">
                  <c:v>0.19013037037225647</c:v>
                </c:pt>
                <c:pt idx="1009">
                  <c:v>0.19586259831595443</c:v>
                </c:pt>
                <c:pt idx="1010">
                  <c:v>0.25182063501210428</c:v>
                </c:pt>
                <c:pt idx="1011">
                  <c:v>0.2522005092325954</c:v>
                </c:pt>
                <c:pt idx="1012">
                  <c:v>0.27470086020208534</c:v>
                </c:pt>
                <c:pt idx="1013">
                  <c:v>0.26477348853382127</c:v>
                </c:pt>
                <c:pt idx="1014">
                  <c:v>0.27083866746679086</c:v>
                </c:pt>
                <c:pt idx="1015">
                  <c:v>0.31396016293921303</c:v>
                </c:pt>
                <c:pt idx="1016">
                  <c:v>0.30258563089976848</c:v>
                </c:pt>
                <c:pt idx="1017">
                  <c:v>0.32915759003753869</c:v>
                </c:pt>
                <c:pt idx="1018">
                  <c:v>0.337700055935933</c:v>
                </c:pt>
                <c:pt idx="1019">
                  <c:v>0.38319130322296424</c:v>
                </c:pt>
                <c:pt idx="1020">
                  <c:v>0.41086099826878991</c:v>
                </c:pt>
                <c:pt idx="1021">
                  <c:v>0.41036444066886885</c:v>
                </c:pt>
                <c:pt idx="1022">
                  <c:v>0.46757505720429487</c:v>
                </c:pt>
                <c:pt idx="1023">
                  <c:v>0.46705373884089341</c:v>
                </c:pt>
                <c:pt idx="1024">
                  <c:v>0.47886221752316399</c:v>
                </c:pt>
                <c:pt idx="1025">
                  <c:v>0.49677167610535689</c:v>
                </c:pt>
                <c:pt idx="1026">
                  <c:v>0.5241331906980885</c:v>
                </c:pt>
                <c:pt idx="1027">
                  <c:v>0.53646431782225656</c:v>
                </c:pt>
                <c:pt idx="1028">
                  <c:v>0.53908210824732716</c:v>
                </c:pt>
                <c:pt idx="1029">
                  <c:v>0.53083248688795703</c:v>
                </c:pt>
                <c:pt idx="1030">
                  <c:v>0.54125341210436562</c:v>
                </c:pt>
                <c:pt idx="1031">
                  <c:v>0.56363911290511581</c:v>
                </c:pt>
                <c:pt idx="1032">
                  <c:v>0.57515703045609978</c:v>
                </c:pt>
                <c:pt idx="1033">
                  <c:v>0.62393202854422158</c:v>
                </c:pt>
                <c:pt idx="1034">
                  <c:v>0.66347608644817968</c:v>
                </c:pt>
                <c:pt idx="1035">
                  <c:v>0.61030317670428214</c:v>
                </c:pt>
                <c:pt idx="1036">
                  <c:v>0.61016979242131009</c:v>
                </c:pt>
                <c:pt idx="1037">
                  <c:v>0.66035436165004924</c:v>
                </c:pt>
                <c:pt idx="1038">
                  <c:v>0.6808664483371496</c:v>
                </c:pt>
                <c:pt idx="1039">
                  <c:v>0.69823026916689956</c:v>
                </c:pt>
                <c:pt idx="1040">
                  <c:v>0.66597571768581687</c:v>
                </c:pt>
                <c:pt idx="1041">
                  <c:v>0.70375146458445814</c:v>
                </c:pt>
                <c:pt idx="1042">
                  <c:v>0.65767919298849831</c:v>
                </c:pt>
                <c:pt idx="1043">
                  <c:v>0.70958590461778548</c:v>
                </c:pt>
                <c:pt idx="1044">
                  <c:v>0.73503782477674462</c:v>
                </c:pt>
                <c:pt idx="1045">
                  <c:v>0.67972914824597286</c:v>
                </c:pt>
                <c:pt idx="1046">
                  <c:v>0.67873160730707138</c:v>
                </c:pt>
                <c:pt idx="1047">
                  <c:v>0.72540678265766168</c:v>
                </c:pt>
                <c:pt idx="1048">
                  <c:v>0.7540941230454693</c:v>
                </c:pt>
                <c:pt idx="1049">
                  <c:v>0.70576982300109936</c:v>
                </c:pt>
                <c:pt idx="1050">
                  <c:v>0.71660042950351199</c:v>
                </c:pt>
                <c:pt idx="1051">
                  <c:v>0.73699524959943463</c:v>
                </c:pt>
                <c:pt idx="1052">
                  <c:v>0.73841582348404633</c:v>
                </c:pt>
                <c:pt idx="1053">
                  <c:v>0.74469152220993851</c:v>
                </c:pt>
                <c:pt idx="1054">
                  <c:v>0.75835272945830423</c:v>
                </c:pt>
                <c:pt idx="1055">
                  <c:v>0.78112616175400484</c:v>
                </c:pt>
                <c:pt idx="1056">
                  <c:v>0.77138142225504547</c:v>
                </c:pt>
                <c:pt idx="1057">
                  <c:v>0.7942587547047244</c:v>
                </c:pt>
                <c:pt idx="1058">
                  <c:v>0.86008270043090973</c:v>
                </c:pt>
                <c:pt idx="1059">
                  <c:v>0.74220223809932739</c:v>
                </c:pt>
                <c:pt idx="1060">
                  <c:v>0.76178722387082687</c:v>
                </c:pt>
                <c:pt idx="1061">
                  <c:v>0.80310999760679824</c:v>
                </c:pt>
                <c:pt idx="1062">
                  <c:v>0.80405688397298225</c:v>
                </c:pt>
                <c:pt idx="1063">
                  <c:v>0.88330878966827142</c:v>
                </c:pt>
                <c:pt idx="1064">
                  <c:v>0.81061816236590123</c:v>
                </c:pt>
                <c:pt idx="1065">
                  <c:v>0.88158034415790421</c:v>
                </c:pt>
                <c:pt idx="1066">
                  <c:v>0.8401124141131775</c:v>
                </c:pt>
                <c:pt idx="1067">
                  <c:v>0.83044918656702138</c:v>
                </c:pt>
                <c:pt idx="1068">
                  <c:v>0.85234279087097686</c:v>
                </c:pt>
                <c:pt idx="1069">
                  <c:v>0.92078126892637446</c:v>
                </c:pt>
                <c:pt idx="1070">
                  <c:v>0.89832534419657462</c:v>
                </c:pt>
                <c:pt idx="1071">
                  <c:v>0.86254940232038446</c:v>
                </c:pt>
                <c:pt idx="1072">
                  <c:v>0.84460794133915773</c:v>
                </c:pt>
                <c:pt idx="1073">
                  <c:v>0.96296556695735402</c:v>
                </c:pt>
                <c:pt idx="1074">
                  <c:v>0.97920004035786812</c:v>
                </c:pt>
                <c:pt idx="1075">
                  <c:v>0.91998027114449088</c:v>
                </c:pt>
                <c:pt idx="1076">
                  <c:v>0.98273078999981367</c:v>
                </c:pt>
                <c:pt idx="1077">
                  <c:v>0.97781317411047475</c:v>
                </c:pt>
                <c:pt idx="1078">
                  <c:v>0.92616311988331967</c:v>
                </c:pt>
                <c:pt idx="1079">
                  <c:v>1.1057771778170582</c:v>
                </c:pt>
                <c:pt idx="1080">
                  <c:v>0.99184919914197633</c:v>
                </c:pt>
                <c:pt idx="1081">
                  <c:v>0.98120667636134018</c:v>
                </c:pt>
                <c:pt idx="1082">
                  <c:v>0.95719303417436885</c:v>
                </c:pt>
                <c:pt idx="1083">
                  <c:v>1.0259086485013473</c:v>
                </c:pt>
                <c:pt idx="1084">
                  <c:v>1.0911727121332282</c:v>
                </c:pt>
                <c:pt idx="1085">
                  <c:v>1.0099994828232828</c:v>
                </c:pt>
                <c:pt idx="1086">
                  <c:v>1.1298000044623937</c:v>
                </c:pt>
                <c:pt idx="1087">
                  <c:v>1.0443023091675561</c:v>
                </c:pt>
                <c:pt idx="1088">
                  <c:v>1.0781263098945575</c:v>
                </c:pt>
                <c:pt idx="1089">
                  <c:v>1.176881826852604</c:v>
                </c:pt>
                <c:pt idx="1090">
                  <c:v>1.1752536805579146</c:v>
                </c:pt>
                <c:pt idx="1091">
                  <c:v>1.1903260752290128</c:v>
                </c:pt>
                <c:pt idx="1092">
                  <c:v>1.2491211080755131</c:v>
                </c:pt>
                <c:pt idx="1093">
                  <c:v>1.1415080094828192</c:v>
                </c:pt>
                <c:pt idx="1094">
                  <c:v>1.1620319784744075</c:v>
                </c:pt>
                <c:pt idx="1095">
                  <c:v>1.2116765441418427</c:v>
                </c:pt>
                <c:pt idx="1096">
                  <c:v>1.2350292883038236</c:v>
                </c:pt>
                <c:pt idx="1097">
                  <c:v>1.2364124820541937</c:v>
                </c:pt>
                <c:pt idx="1098">
                  <c:v>1.2676952960631607</c:v>
                </c:pt>
                <c:pt idx="1099">
                  <c:v>1.2585607454756302</c:v>
                </c:pt>
                <c:pt idx="1100">
                  <c:v>1.177124008478142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3E-43BC-87E8-B7850C700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159536"/>
        <c:axId val="47616117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q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GaAsAlAs!$B$280:$B$1043</c15:sqref>
                        </c15:formulaRef>
                      </c:ext>
                    </c:extLst>
                    <c:numCache>
                      <c:formatCode>General</c:formatCode>
                      <c:ptCount val="764"/>
                      <c:pt idx="0">
                        <c:v>2.5357873210633946</c:v>
                      </c:pt>
                      <c:pt idx="1">
                        <c:v>2.533197139938713</c:v>
                      </c:pt>
                      <c:pt idx="2">
                        <c:v>2.5306122448979593</c:v>
                      </c:pt>
                      <c:pt idx="3">
                        <c:v>2.5280326197757392</c:v>
                      </c:pt>
                      <c:pt idx="4">
                        <c:v>2.5254582484725052</c:v>
                      </c:pt>
                      <c:pt idx="5">
                        <c:v>2.5228891149542219</c:v>
                      </c:pt>
                      <c:pt idx="6">
                        <c:v>2.5203252032520327</c:v>
                      </c:pt>
                      <c:pt idx="7">
                        <c:v>2.5177664974619289</c:v>
                      </c:pt>
                      <c:pt idx="8">
                        <c:v>2.5152129817444218</c:v>
                      </c:pt>
                      <c:pt idx="9">
                        <c:v>2.512664640324215</c:v>
                      </c:pt>
                      <c:pt idx="10">
                        <c:v>2.5101214574898787</c:v>
                      </c:pt>
                      <c:pt idx="11">
                        <c:v>2.507583417593529</c:v>
                      </c:pt>
                      <c:pt idx="12">
                        <c:v>2.5050505050505052</c:v>
                      </c:pt>
                      <c:pt idx="13">
                        <c:v>2.5025227043390514</c:v>
                      </c:pt>
                      <c:pt idx="14">
                        <c:v>2.5</c:v>
                      </c:pt>
                      <c:pt idx="15">
                        <c:v>2.4974823766364551</c:v>
                      </c:pt>
                      <c:pt idx="16">
                        <c:v>2.4949698189134808</c:v>
                      </c:pt>
                      <c:pt idx="17">
                        <c:v>2.4924623115577891</c:v>
                      </c:pt>
                      <c:pt idx="18">
                        <c:v>2.4899598393574296</c:v>
                      </c:pt>
                      <c:pt idx="19">
                        <c:v>2.4874623871614845</c:v>
                      </c:pt>
                      <c:pt idx="20">
                        <c:v>2.4849699398797593</c:v>
                      </c:pt>
                      <c:pt idx="21">
                        <c:v>2.4824824824824825</c:v>
                      </c:pt>
                      <c:pt idx="22">
                        <c:v>2.48</c:v>
                      </c:pt>
                      <c:pt idx="23">
                        <c:v>2.4775224775224776</c:v>
                      </c:pt>
                      <c:pt idx="24">
                        <c:v>2.4750499001996009</c:v>
                      </c:pt>
                      <c:pt idx="25">
                        <c:v>2.472582253240279</c:v>
                      </c:pt>
                      <c:pt idx="26">
                        <c:v>2.4701195219123506</c:v>
                      </c:pt>
                      <c:pt idx="27">
                        <c:v>2.4676616915422884</c:v>
                      </c:pt>
                      <c:pt idx="28">
                        <c:v>2.4652087475149105</c:v>
                      </c:pt>
                      <c:pt idx="29">
                        <c:v>2.4627606752730884</c:v>
                      </c:pt>
                      <c:pt idx="30">
                        <c:v>2.4603174603174605</c:v>
                      </c:pt>
                      <c:pt idx="31">
                        <c:v>2.4578790882061448</c:v>
                      </c:pt>
                      <c:pt idx="32">
                        <c:v>2.4554455445544554</c:v>
                      </c:pt>
                      <c:pt idx="33">
                        <c:v>2.4530168150346192</c:v>
                      </c:pt>
                      <c:pt idx="34">
                        <c:v>2.4505928853754941</c:v>
                      </c:pt>
                      <c:pt idx="35">
                        <c:v>2.4481737413622904</c:v>
                      </c:pt>
                      <c:pt idx="36">
                        <c:v>2.445759368836292</c:v>
                      </c:pt>
                      <c:pt idx="37">
                        <c:v>2.4433497536945814</c:v>
                      </c:pt>
                      <c:pt idx="38">
                        <c:v>2.4409448818897639</c:v>
                      </c:pt>
                      <c:pt idx="39">
                        <c:v>2.4385447394296951</c:v>
                      </c:pt>
                      <c:pt idx="40">
                        <c:v>2.4361493123772102</c:v>
                      </c:pt>
                      <c:pt idx="41">
                        <c:v>2.4337585868498528</c:v>
                      </c:pt>
                      <c:pt idx="42">
                        <c:v>2.4313725490196076</c:v>
                      </c:pt>
                      <c:pt idx="43">
                        <c:v>2.4289911851126345</c:v>
                      </c:pt>
                      <c:pt idx="44">
                        <c:v>2.4266144814090018</c:v>
                      </c:pt>
                      <c:pt idx="45">
                        <c:v>2.4242424242424243</c:v>
                      </c:pt>
                      <c:pt idx="46">
                        <c:v>2.421875</c:v>
                      </c:pt>
                      <c:pt idx="47">
                        <c:v>2.4195121951219511</c:v>
                      </c:pt>
                      <c:pt idx="48">
                        <c:v>2.4171539961013644</c:v>
                      </c:pt>
                      <c:pt idx="49">
                        <c:v>2.4148003894839336</c:v>
                      </c:pt>
                      <c:pt idx="50">
                        <c:v>2.4124513618677041</c:v>
                      </c:pt>
                      <c:pt idx="51">
                        <c:v>2.4101068999028183</c:v>
                      </c:pt>
                      <c:pt idx="52">
                        <c:v>2.407766990291262</c:v>
                      </c:pt>
                      <c:pt idx="53">
                        <c:v>2.405431619786615</c:v>
                      </c:pt>
                      <c:pt idx="54">
                        <c:v>2.4031007751937983</c:v>
                      </c:pt>
                      <c:pt idx="55">
                        <c:v>2.4007744433688285</c:v>
                      </c:pt>
                      <c:pt idx="56">
                        <c:v>2.3984526112185685</c:v>
                      </c:pt>
                      <c:pt idx="57">
                        <c:v>2.3961352657004831</c:v>
                      </c:pt>
                      <c:pt idx="58">
                        <c:v>2.3938223938223939</c:v>
                      </c:pt>
                      <c:pt idx="59">
                        <c:v>2.3915139826422371</c:v>
                      </c:pt>
                      <c:pt idx="60">
                        <c:v>2.3892100192678227</c:v>
                      </c:pt>
                      <c:pt idx="61">
                        <c:v>2.386910490856593</c:v>
                      </c:pt>
                      <c:pt idx="62">
                        <c:v>2.3846153846153846</c:v>
                      </c:pt>
                      <c:pt idx="63">
                        <c:v>2.382324687800192</c:v>
                      </c:pt>
                      <c:pt idx="64">
                        <c:v>2.3800383877159308</c:v>
                      </c:pt>
                      <c:pt idx="65">
                        <c:v>2.3777564717162032</c:v>
                      </c:pt>
                      <c:pt idx="66">
                        <c:v>2.3754789272030652</c:v>
                      </c:pt>
                      <c:pt idx="67">
                        <c:v>2.3732057416267942</c:v>
                      </c:pt>
                      <c:pt idx="68">
                        <c:v>2.3709369024856595</c:v>
                      </c:pt>
                      <c:pt idx="69">
                        <c:v>2.3686723973256925</c:v>
                      </c:pt>
                      <c:pt idx="70">
                        <c:v>2.3664122137404582</c:v>
                      </c:pt>
                      <c:pt idx="71">
                        <c:v>2.3641563393708291</c:v>
                      </c:pt>
                      <c:pt idx="72">
                        <c:v>2.361904761904762</c:v>
                      </c:pt>
                      <c:pt idx="73">
                        <c:v>2.3596574690770695</c:v>
                      </c:pt>
                      <c:pt idx="74">
                        <c:v>2.3574144486692017</c:v>
                      </c:pt>
                      <c:pt idx="75">
                        <c:v>2.3551756885090218</c:v>
                      </c:pt>
                      <c:pt idx="76">
                        <c:v>2.3529411764705883</c:v>
                      </c:pt>
                      <c:pt idx="77">
                        <c:v>2.3507109004739335</c:v>
                      </c:pt>
                      <c:pt idx="78">
                        <c:v>2.3484848484848486</c:v>
                      </c:pt>
                      <c:pt idx="79">
                        <c:v>2.3462630085146641</c:v>
                      </c:pt>
                      <c:pt idx="80">
                        <c:v>2.344045368620038</c:v>
                      </c:pt>
                      <c:pt idx="81">
                        <c:v>2.3418319169027386</c:v>
                      </c:pt>
                      <c:pt idx="82">
                        <c:v>2.3396226415094339</c:v>
                      </c:pt>
                      <c:pt idx="83">
                        <c:v>2.3374175306314799</c:v>
                      </c:pt>
                      <c:pt idx="84">
                        <c:v>2.335216572504708</c:v>
                      </c:pt>
                      <c:pt idx="85">
                        <c:v>2.3330197554092194</c:v>
                      </c:pt>
                      <c:pt idx="86">
                        <c:v>2.3308270676691731</c:v>
                      </c:pt>
                      <c:pt idx="87">
                        <c:v>2.328638497652582</c:v>
                      </c:pt>
                      <c:pt idx="88">
                        <c:v>2.3264540337711068</c:v>
                      </c:pt>
                      <c:pt idx="89">
                        <c:v>2.3242736644798501</c:v>
                      </c:pt>
                      <c:pt idx="90">
                        <c:v>2.3220973782771535</c:v>
                      </c:pt>
                      <c:pt idx="91">
                        <c:v>2.3199251637043967</c:v>
                      </c:pt>
                      <c:pt idx="92">
                        <c:v>2.3177570093457942</c:v>
                      </c:pt>
                      <c:pt idx="93">
                        <c:v>2.3155929038281982</c:v>
                      </c:pt>
                      <c:pt idx="94">
                        <c:v>2.3134328358208953</c:v>
                      </c:pt>
                      <c:pt idx="95">
                        <c:v>2.3112767940354146</c:v>
                      </c:pt>
                      <c:pt idx="96">
                        <c:v>2.3091247672253257</c:v>
                      </c:pt>
                      <c:pt idx="97">
                        <c:v>2.3069767441860467</c:v>
                      </c:pt>
                      <c:pt idx="98">
                        <c:v>2.3048327137546467</c:v>
                      </c:pt>
                      <c:pt idx="99">
                        <c:v>2.3026926648096566</c:v>
                      </c:pt>
                      <c:pt idx="100">
                        <c:v>2.3005565862708721</c:v>
                      </c:pt>
                      <c:pt idx="101">
                        <c:v>2.2984244670991658</c:v>
                      </c:pt>
                      <c:pt idx="102">
                        <c:v>2.2962962962962963</c:v>
                      </c:pt>
                      <c:pt idx="103">
                        <c:v>2.294172062904718</c:v>
                      </c:pt>
                      <c:pt idx="104">
                        <c:v>2.2920517560073939</c:v>
                      </c:pt>
                      <c:pt idx="105">
                        <c:v>2.2899353647276084</c:v>
                      </c:pt>
                      <c:pt idx="106">
                        <c:v>2.2878228782287824</c:v>
                      </c:pt>
                      <c:pt idx="107">
                        <c:v>2.2857142857142856</c:v>
                      </c:pt>
                      <c:pt idx="108">
                        <c:v>2.2836095764272559</c:v>
                      </c:pt>
                      <c:pt idx="109">
                        <c:v>2.2815087396504139</c:v>
                      </c:pt>
                      <c:pt idx="110">
                        <c:v>2.2794117647058822</c:v>
                      </c:pt>
                      <c:pt idx="111">
                        <c:v>2.2773186409550048</c:v>
                      </c:pt>
                      <c:pt idx="112">
                        <c:v>2.2752293577981653</c:v>
                      </c:pt>
                      <c:pt idx="113">
                        <c:v>2.2731439046746105</c:v>
                      </c:pt>
                      <c:pt idx="114">
                        <c:v>2.271062271062271</c:v>
                      </c:pt>
                      <c:pt idx="115">
                        <c:v>2.2689844464775848</c:v>
                      </c:pt>
                      <c:pt idx="116">
                        <c:v>2.2669104204753201</c:v>
                      </c:pt>
                      <c:pt idx="117">
                        <c:v>2.2648401826484017</c:v>
                      </c:pt>
                      <c:pt idx="118">
                        <c:v>2.2627737226277373</c:v>
                      </c:pt>
                      <c:pt idx="119">
                        <c:v>2.2607110300820419</c:v>
                      </c:pt>
                      <c:pt idx="120">
                        <c:v>2.2586520947176685</c:v>
                      </c:pt>
                      <c:pt idx="121">
                        <c:v>2.256596906278435</c:v>
                      </c:pt>
                      <c:pt idx="122">
                        <c:v>2.2545454545454544</c:v>
                      </c:pt>
                      <c:pt idx="123">
                        <c:v>2.2524977293369663</c:v>
                      </c:pt>
                      <c:pt idx="124">
                        <c:v>2.2504537205081672</c:v>
                      </c:pt>
                      <c:pt idx="125">
                        <c:v>2.2484134179510424</c:v>
                      </c:pt>
                      <c:pt idx="126">
                        <c:v>2.2463768115942031</c:v>
                      </c:pt>
                      <c:pt idx="127">
                        <c:v>2.244343891402715</c:v>
                      </c:pt>
                      <c:pt idx="128">
                        <c:v>2.2423146473779387</c:v>
                      </c:pt>
                      <c:pt idx="129">
                        <c:v>2.2402890695573623</c:v>
                      </c:pt>
                      <c:pt idx="130">
                        <c:v>2.2382671480144403</c:v>
                      </c:pt>
                      <c:pt idx="131">
                        <c:v>2.2362488728584311</c:v>
                      </c:pt>
                      <c:pt idx="132">
                        <c:v>2.2342342342342341</c:v>
                      </c:pt>
                      <c:pt idx="133">
                        <c:v>2.232223222322232</c:v>
                      </c:pt>
                      <c:pt idx="134">
                        <c:v>2.2302158273381294</c:v>
                      </c:pt>
                      <c:pt idx="135">
                        <c:v>2.2282120395327945</c:v>
                      </c:pt>
                      <c:pt idx="136">
                        <c:v>2.2262118491921004</c:v>
                      </c:pt>
                      <c:pt idx="137">
                        <c:v>2.2242152466367715</c:v>
                      </c:pt>
                      <c:pt idx="138">
                        <c:v>2.2222222222222223</c:v>
                      </c:pt>
                      <c:pt idx="139">
                        <c:v>2.2202327663384063</c:v>
                      </c:pt>
                      <c:pt idx="140">
                        <c:v>2.21824686940966</c:v>
                      </c:pt>
                      <c:pt idx="141">
                        <c:v>2.2162645218945487</c:v>
                      </c:pt>
                      <c:pt idx="142">
                        <c:v>2.2142857142857144</c:v>
                      </c:pt>
                      <c:pt idx="143">
                        <c:v>2.2123104371097235</c:v>
                      </c:pt>
                      <c:pt idx="144">
                        <c:v>2.2103386809269163</c:v>
                      </c:pt>
                      <c:pt idx="145">
                        <c:v>2.2083704363312555</c:v>
                      </c:pt>
                      <c:pt idx="146">
                        <c:v>2.2064056939501779</c:v>
                      </c:pt>
                      <c:pt idx="147">
                        <c:v>2.2044444444444444</c:v>
                      </c:pt>
                      <c:pt idx="148">
                        <c:v>2.2024866785079928</c:v>
                      </c:pt>
                      <c:pt idx="149">
                        <c:v>2.2005323868677906</c:v>
                      </c:pt>
                      <c:pt idx="150">
                        <c:v>2.1985815602836878</c:v>
                      </c:pt>
                      <c:pt idx="151">
                        <c:v>2.1966341895482726</c:v>
                      </c:pt>
                      <c:pt idx="152">
                        <c:v>2.1946902654867255</c:v>
                      </c:pt>
                      <c:pt idx="153">
                        <c:v>2.1927497789566757</c:v>
                      </c:pt>
                      <c:pt idx="154">
                        <c:v>2.1908127208480566</c:v>
                      </c:pt>
                      <c:pt idx="155">
                        <c:v>2.1888790820829658</c:v>
                      </c:pt>
                      <c:pt idx="156">
                        <c:v>2.1869488536155202</c:v>
                      </c:pt>
                      <c:pt idx="157">
                        <c:v>2.1850220264317182</c:v>
                      </c:pt>
                      <c:pt idx="158">
                        <c:v>2.183098591549296</c:v>
                      </c:pt>
                      <c:pt idx="159">
                        <c:v>2.1811785400175903</c:v>
                      </c:pt>
                      <c:pt idx="160">
                        <c:v>2.1792618629173988</c:v>
                      </c:pt>
                      <c:pt idx="161">
                        <c:v>2.177348551360843</c:v>
                      </c:pt>
                      <c:pt idx="162">
                        <c:v>2.1754385964912282</c:v>
                      </c:pt>
                      <c:pt idx="163">
                        <c:v>2.1735319894829099</c:v>
                      </c:pt>
                      <c:pt idx="164">
                        <c:v>2.1716287215411558</c:v>
                      </c:pt>
                      <c:pt idx="165">
                        <c:v>2.1697287839020123</c:v>
                      </c:pt>
                      <c:pt idx="166">
                        <c:v>2.1678321678321679</c:v>
                      </c:pt>
                      <c:pt idx="167">
                        <c:v>2.1659388646288211</c:v>
                      </c:pt>
                      <c:pt idx="168">
                        <c:v>2.1640488656195465</c:v>
                      </c:pt>
                      <c:pt idx="169">
                        <c:v>2.1621621621621623</c:v>
                      </c:pt>
                      <c:pt idx="170">
                        <c:v>2.1602787456445993</c:v>
                      </c:pt>
                      <c:pt idx="171">
                        <c:v>2.1583986074847692</c:v>
                      </c:pt>
                      <c:pt idx="172">
                        <c:v>2.1565217391304348</c:v>
                      </c:pt>
                      <c:pt idx="173">
                        <c:v>2.1546481320590791</c:v>
                      </c:pt>
                      <c:pt idx="174">
                        <c:v>2.1527777777777777</c:v>
                      </c:pt>
                      <c:pt idx="175">
                        <c:v>2.1509106678230703</c:v>
                      </c:pt>
                      <c:pt idx="176">
                        <c:v>2.149046793760832</c:v>
                      </c:pt>
                      <c:pt idx="177">
                        <c:v>2.1471861471861473</c:v>
                      </c:pt>
                      <c:pt idx="178">
                        <c:v>2.1453287197231834</c:v>
                      </c:pt>
                      <c:pt idx="179">
                        <c:v>2.143474503025065</c:v>
                      </c:pt>
                      <c:pt idx="180">
                        <c:v>2.1416234887737478</c:v>
                      </c:pt>
                      <c:pt idx="181">
                        <c:v>2.1397756686798965</c:v>
                      </c:pt>
                      <c:pt idx="182">
                        <c:v>2.1379310344827585</c:v>
                      </c:pt>
                      <c:pt idx="183">
                        <c:v>2.1360895779500431</c:v>
                      </c:pt>
                      <c:pt idx="184">
                        <c:v>2.1342512908777969</c:v>
                      </c:pt>
                      <c:pt idx="185">
                        <c:v>2.1324161650902838</c:v>
                      </c:pt>
                      <c:pt idx="186">
                        <c:v>2.1305841924398625</c:v>
                      </c:pt>
                      <c:pt idx="187">
                        <c:v>2.1287553648068669</c:v>
                      </c:pt>
                      <c:pt idx="188">
                        <c:v>2.1269296740994856</c:v>
                      </c:pt>
                      <c:pt idx="189">
                        <c:v>2.1251071122536418</c:v>
                      </c:pt>
                      <c:pt idx="190">
                        <c:v>2.1232876712328768</c:v>
                      </c:pt>
                      <c:pt idx="191">
                        <c:v>2.121471343028229</c:v>
                      </c:pt>
                      <c:pt idx="192">
                        <c:v>2.1196581196581197</c:v>
                      </c:pt>
                      <c:pt idx="193">
                        <c:v>2.1178479931682324</c:v>
                      </c:pt>
                      <c:pt idx="194">
                        <c:v>2.1160409556313993</c:v>
                      </c:pt>
                      <c:pt idx="195">
                        <c:v>2.1142369991474852</c:v>
                      </c:pt>
                      <c:pt idx="196">
                        <c:v>2.1124361158432707</c:v>
                      </c:pt>
                      <c:pt idx="197">
                        <c:v>2.1106382978723404</c:v>
                      </c:pt>
                      <c:pt idx="198">
                        <c:v>2.1088435374149661</c:v>
                      </c:pt>
                      <c:pt idx="199">
                        <c:v>2.1070518266779947</c:v>
                      </c:pt>
                      <c:pt idx="200">
                        <c:v>2.1052631578947367</c:v>
                      </c:pt>
                      <c:pt idx="201">
                        <c:v>2.1034775233248517</c:v>
                      </c:pt>
                      <c:pt idx="202">
                        <c:v>2.1016949152542375</c:v>
                      </c:pt>
                      <c:pt idx="203">
                        <c:v>2.0999153259949197</c:v>
                      </c:pt>
                      <c:pt idx="204">
                        <c:v>2.0981387478849407</c:v>
                      </c:pt>
                      <c:pt idx="205">
                        <c:v>2.09636517328825</c:v>
                      </c:pt>
                      <c:pt idx="206">
                        <c:v>2.0945945945945947</c:v>
                      </c:pt>
                      <c:pt idx="207">
                        <c:v>2.0928270042194095</c:v>
                      </c:pt>
                      <c:pt idx="208">
                        <c:v>2.0910623946037101</c:v>
                      </c:pt>
                      <c:pt idx="209">
                        <c:v>2.0893007582139846</c:v>
                      </c:pt>
                      <c:pt idx="210">
                        <c:v>2.0875420875420874</c:v>
                      </c:pt>
                      <c:pt idx="211">
                        <c:v>2.0857863751051302</c:v>
                      </c:pt>
                      <c:pt idx="212">
                        <c:v>2.0840336134453783</c:v>
                      </c:pt>
                      <c:pt idx="213">
                        <c:v>2.0822837951301429</c:v>
                      </c:pt>
                      <c:pt idx="214">
                        <c:v>2.0805369127516777</c:v>
                      </c:pt>
                      <c:pt idx="215">
                        <c:v>2.0787929589270746</c:v>
                      </c:pt>
                      <c:pt idx="216">
                        <c:v>2.0770519262981573</c:v>
                      </c:pt>
                      <c:pt idx="217">
                        <c:v>2.0753138075313808</c:v>
                      </c:pt>
                      <c:pt idx="218">
                        <c:v>2.0735785953177257</c:v>
                      </c:pt>
                      <c:pt idx="219">
                        <c:v>2.071846282372598</c:v>
                      </c:pt>
                      <c:pt idx="220">
                        <c:v>2.0701168614357264</c:v>
                      </c:pt>
                      <c:pt idx="221">
                        <c:v>2.0683903252710594</c:v>
                      </c:pt>
                      <c:pt idx="222">
                        <c:v>2.0666666666666669</c:v>
                      </c:pt>
                      <c:pt idx="223">
                        <c:v>2.0649458784346377</c:v>
                      </c:pt>
                      <c:pt idx="224">
                        <c:v>2.0632279534109816</c:v>
                      </c:pt>
                      <c:pt idx="225">
                        <c:v>2.0615128844555279</c:v>
                      </c:pt>
                      <c:pt idx="226">
                        <c:v>2.0598006644518274</c:v>
                      </c:pt>
                      <c:pt idx="227">
                        <c:v>2.0580912863070537</c:v>
                      </c:pt>
                      <c:pt idx="228">
                        <c:v>2.0563847429519071</c:v>
                      </c:pt>
                      <c:pt idx="229">
                        <c:v>2.0546810273405138</c:v>
                      </c:pt>
                      <c:pt idx="230">
                        <c:v>2.052980132450331</c:v>
                      </c:pt>
                      <c:pt idx="231">
                        <c:v>2.0512820512820511</c:v>
                      </c:pt>
                      <c:pt idx="232">
                        <c:v>2.049586776859504</c:v>
                      </c:pt>
                      <c:pt idx="233">
                        <c:v>2.0478943022295621</c:v>
                      </c:pt>
                      <c:pt idx="234">
                        <c:v>2.0462046204620461</c:v>
                      </c:pt>
                      <c:pt idx="235">
                        <c:v>2.0445177246496291</c:v>
                      </c:pt>
                      <c:pt idx="236">
                        <c:v>2.0428336079077432</c:v>
                      </c:pt>
                      <c:pt idx="237">
                        <c:v>2.0411522633744856</c:v>
                      </c:pt>
                      <c:pt idx="238">
                        <c:v>2.0394736842105261</c:v>
                      </c:pt>
                      <c:pt idx="239">
                        <c:v>2.0377978635990139</c:v>
                      </c:pt>
                      <c:pt idx="240">
                        <c:v>2.0361247947454846</c:v>
                      </c:pt>
                      <c:pt idx="241">
                        <c:v>2.0344544708777685</c:v>
                      </c:pt>
                      <c:pt idx="242">
                        <c:v>2.0327868852459017</c:v>
                      </c:pt>
                      <c:pt idx="243">
                        <c:v>2.031122031122031</c:v>
                      </c:pt>
                      <c:pt idx="244">
                        <c:v>2.0294599018003274</c:v>
                      </c:pt>
                      <c:pt idx="245">
                        <c:v>2.0278004905968929</c:v>
                      </c:pt>
                      <c:pt idx="246">
                        <c:v>2.0261437908496731</c:v>
                      </c:pt>
                      <c:pt idx="247">
                        <c:v>2.0244897959183672</c:v>
                      </c:pt>
                      <c:pt idx="248">
                        <c:v>2.0228384991843393</c:v>
                      </c:pt>
                      <c:pt idx="249">
                        <c:v>2.0211898940505297</c:v>
                      </c:pt>
                      <c:pt idx="250">
                        <c:v>2.0195439739413681</c:v>
                      </c:pt>
                      <c:pt idx="251">
                        <c:v>2.0179007323026852</c:v>
                      </c:pt>
                      <c:pt idx="252">
                        <c:v>2.0162601626016259</c:v>
                      </c:pt>
                      <c:pt idx="253">
                        <c:v>2.0146222583265638</c:v>
                      </c:pt>
                      <c:pt idx="254">
                        <c:v>2.0129870129870131</c:v>
                      </c:pt>
                      <c:pt idx="255">
                        <c:v>2.0113544201135443</c:v>
                      </c:pt>
                      <c:pt idx="256">
                        <c:v>2.0097244732576987</c:v>
                      </c:pt>
                      <c:pt idx="257">
                        <c:v>2.0080971659919027</c:v>
                      </c:pt>
                      <c:pt idx="258">
                        <c:v>2.0064724919093853</c:v>
                      </c:pt>
                      <c:pt idx="259">
                        <c:v>2.0048504446240907</c:v>
                      </c:pt>
                      <c:pt idx="260">
                        <c:v>2.0032310177705979</c:v>
                      </c:pt>
                      <c:pt idx="261">
                        <c:v>2.0016142050040355</c:v>
                      </c:pt>
                      <c:pt idx="262">
                        <c:v>2</c:v>
                      </c:pt>
                      <c:pt idx="263">
                        <c:v>1.9983883964544722</c:v>
                      </c:pt>
                      <c:pt idx="264">
                        <c:v>1.9967793880837359</c:v>
                      </c:pt>
                      <c:pt idx="265">
                        <c:v>1.9951729686242961</c:v>
                      </c:pt>
                      <c:pt idx="266">
                        <c:v>1.9935691318327975</c:v>
                      </c:pt>
                      <c:pt idx="267">
                        <c:v>1.9919678714859437</c:v>
                      </c:pt>
                      <c:pt idx="268">
                        <c:v>1.9903691813804174</c:v>
                      </c:pt>
                      <c:pt idx="269">
                        <c:v>1.9887730553327987</c:v>
                      </c:pt>
                      <c:pt idx="270">
                        <c:v>1.9871794871794872</c:v>
                      </c:pt>
                      <c:pt idx="271">
                        <c:v>1.9855884707766214</c:v>
                      </c:pt>
                      <c:pt idx="272">
                        <c:v>1.984</c:v>
                      </c:pt>
                      <c:pt idx="273">
                        <c:v>1.982414068745004</c:v>
                      </c:pt>
                      <c:pt idx="274">
                        <c:v>1.9808306709265175</c:v>
                      </c:pt>
                      <c:pt idx="275">
                        <c:v>1.9792498004788508</c:v>
                      </c:pt>
                      <c:pt idx="276">
                        <c:v>1.9776714513556619</c:v>
                      </c:pt>
                      <c:pt idx="277">
                        <c:v>1.9760956175298805</c:v>
                      </c:pt>
                      <c:pt idx="278">
                        <c:v>1.9745222929936306</c:v>
                      </c:pt>
                      <c:pt idx="279">
                        <c:v>1.9729514717581544</c:v>
                      </c:pt>
                      <c:pt idx="280">
                        <c:v>1.971383147853736</c:v>
                      </c:pt>
                      <c:pt idx="281">
                        <c:v>1.9698173153296268</c:v>
                      </c:pt>
                      <c:pt idx="282">
                        <c:v>1.9682539682539681</c:v>
                      </c:pt>
                      <c:pt idx="283">
                        <c:v>1.9666931007137192</c:v>
                      </c:pt>
                      <c:pt idx="284">
                        <c:v>1.9651347068145801</c:v>
                      </c:pt>
                      <c:pt idx="285">
                        <c:v>1.9635787806809184</c:v>
                      </c:pt>
                      <c:pt idx="286">
                        <c:v>1.9620253164556962</c:v>
                      </c:pt>
                      <c:pt idx="287">
                        <c:v>1.9604743083003953</c:v>
                      </c:pt>
                      <c:pt idx="288">
                        <c:v>1.9589257503949447</c:v>
                      </c:pt>
                      <c:pt idx="289">
                        <c:v>1.9573796369376479</c:v>
                      </c:pt>
                      <c:pt idx="290">
                        <c:v>1.9558359621451105</c:v>
                      </c:pt>
                      <c:pt idx="291">
                        <c:v>1.954294720252167</c:v>
                      </c:pt>
                      <c:pt idx="292">
                        <c:v>1.9527559055118111</c:v>
                      </c:pt>
                      <c:pt idx="293">
                        <c:v>1.9512195121951219</c:v>
                      </c:pt>
                      <c:pt idx="294">
                        <c:v>1.949685534591195</c:v>
                      </c:pt>
                      <c:pt idx="295">
                        <c:v>1.94815396700707</c:v>
                      </c:pt>
                      <c:pt idx="296">
                        <c:v>1.946624803767661</c:v>
                      </c:pt>
                      <c:pt idx="297">
                        <c:v>1.9450980392156862</c:v>
                      </c:pt>
                      <c:pt idx="298">
                        <c:v>1.9435736677115987</c:v>
                      </c:pt>
                      <c:pt idx="299">
                        <c:v>1.942051683633516</c:v>
                      </c:pt>
                      <c:pt idx="300">
                        <c:v>1.9405320813771518</c:v>
                      </c:pt>
                      <c:pt idx="301">
                        <c:v>1.9390148553557467</c:v>
                      </c:pt>
                      <c:pt idx="302">
                        <c:v>1.9375</c:v>
                      </c:pt>
                      <c:pt idx="303">
                        <c:v>1.9359875097580015</c:v>
                      </c:pt>
                      <c:pt idx="304">
                        <c:v>1.9344773790951637</c:v>
                      </c:pt>
                      <c:pt idx="305">
                        <c:v>1.9329696024941543</c:v>
                      </c:pt>
                      <c:pt idx="306">
                        <c:v>1.9314641744548287</c:v>
                      </c:pt>
                      <c:pt idx="307">
                        <c:v>1.9299610894941635</c:v>
                      </c:pt>
                      <c:pt idx="308">
                        <c:v>1.9284603421461897</c:v>
                      </c:pt>
                      <c:pt idx="309">
                        <c:v>1.9269619269619269</c:v>
                      </c:pt>
                      <c:pt idx="310">
                        <c:v>1.9254658385093169</c:v>
                      </c:pt>
                      <c:pt idx="311">
                        <c:v>1.9239720713731574</c:v>
                      </c:pt>
                      <c:pt idx="312">
                        <c:v>1.9224806201550388</c:v>
                      </c:pt>
                      <c:pt idx="313">
                        <c:v>1.9209914794732765</c:v>
                      </c:pt>
                      <c:pt idx="314">
                        <c:v>1.9195046439628483</c:v>
                      </c:pt>
                      <c:pt idx="315">
                        <c:v>1.9180201082753288</c:v>
                      </c:pt>
                      <c:pt idx="316">
                        <c:v>1.9165378670788253</c:v>
                      </c:pt>
                      <c:pt idx="317">
                        <c:v>1.915057915057915</c:v>
                      </c:pt>
                      <c:pt idx="318">
                        <c:v>1.9135802469135803</c:v>
                      </c:pt>
                      <c:pt idx="319">
                        <c:v>1.9121048573631456</c:v>
                      </c:pt>
                      <c:pt idx="320">
                        <c:v>1.9106317411402156</c:v>
                      </c:pt>
                      <c:pt idx="321">
                        <c:v>1.9091608929946113</c:v>
                      </c:pt>
                      <c:pt idx="322">
                        <c:v>1.9076923076923078</c:v>
                      </c:pt>
                      <c:pt idx="323">
                        <c:v>1.9062259800153727</c:v>
                      </c:pt>
                      <c:pt idx="324">
                        <c:v>1.9047619047619047</c:v>
                      </c:pt>
                      <c:pt idx="325">
                        <c:v>1.9033000767459709</c:v>
                      </c:pt>
                      <c:pt idx="326">
                        <c:v>1.9018404907975459</c:v>
                      </c:pt>
                      <c:pt idx="327">
                        <c:v>1.9003831417624522</c:v>
                      </c:pt>
                      <c:pt idx="328">
                        <c:v>1.898928024502297</c:v>
                      </c:pt>
                      <c:pt idx="329">
                        <c:v>1.8974751338944147</c:v>
                      </c:pt>
                      <c:pt idx="330">
                        <c:v>1.8960244648318043</c:v>
                      </c:pt>
                      <c:pt idx="331">
                        <c:v>1.894576012223071</c:v>
                      </c:pt>
                      <c:pt idx="332">
                        <c:v>1.8931297709923665</c:v>
                      </c:pt>
                      <c:pt idx="333">
                        <c:v>1.8916857360793287</c:v>
                      </c:pt>
                      <c:pt idx="334">
                        <c:v>1.8902439024390243</c:v>
                      </c:pt>
                      <c:pt idx="335">
                        <c:v>1.8888042650418888</c:v>
                      </c:pt>
                      <c:pt idx="336">
                        <c:v>1.8873668188736681</c:v>
                      </c:pt>
                      <c:pt idx="337">
                        <c:v>1.8859315589353611</c:v>
                      </c:pt>
                      <c:pt idx="338">
                        <c:v>1.884498480243161</c:v>
                      </c:pt>
                      <c:pt idx="339">
                        <c:v>1.8830675778283978</c:v>
                      </c:pt>
                      <c:pt idx="340">
                        <c:v>1.8816388467374809</c:v>
                      </c:pt>
                      <c:pt idx="341">
                        <c:v>1.8802122820318423</c:v>
                      </c:pt>
                      <c:pt idx="342">
                        <c:v>1.8787878787878789</c:v>
                      </c:pt>
                      <c:pt idx="343">
                        <c:v>1.8773656320968963</c:v>
                      </c:pt>
                      <c:pt idx="344">
                        <c:v>1.8759455370650528</c:v>
                      </c:pt>
                      <c:pt idx="345">
                        <c:v>1.8745275888133031</c:v>
                      </c:pt>
                      <c:pt idx="346">
                        <c:v>1.8731117824773413</c:v>
                      </c:pt>
                      <c:pt idx="347">
                        <c:v>1.8716981132075472</c:v>
                      </c:pt>
                      <c:pt idx="348">
                        <c:v>1.8702865761689291</c:v>
                      </c:pt>
                      <c:pt idx="349">
                        <c:v>1.8688771665410702</c:v>
                      </c:pt>
                      <c:pt idx="350">
                        <c:v>1.8674698795180722</c:v>
                      </c:pt>
                      <c:pt idx="351">
                        <c:v>1.8660647103085026</c:v>
                      </c:pt>
                      <c:pt idx="352">
                        <c:v>1.8646616541353382</c:v>
                      </c:pt>
                      <c:pt idx="353">
                        <c:v>1.8632607062359128</c:v>
                      </c:pt>
                      <c:pt idx="354">
                        <c:v>1.8618618618618619</c:v>
                      </c:pt>
                      <c:pt idx="355">
                        <c:v>1.8604651162790697</c:v>
                      </c:pt>
                      <c:pt idx="356">
                        <c:v>1.8590704647676162</c:v>
                      </c:pt>
                      <c:pt idx="357">
                        <c:v>1.8576779026217229</c:v>
                      </c:pt>
                      <c:pt idx="358">
                        <c:v>1.8562874251497006</c:v>
                      </c:pt>
                      <c:pt idx="359">
                        <c:v>1.8548990276738968</c:v>
                      </c:pt>
                      <c:pt idx="360">
                        <c:v>1.8535127055306428</c:v>
                      </c:pt>
                      <c:pt idx="361">
                        <c:v>1.8521284540702017</c:v>
                      </c:pt>
                      <c:pt idx="362">
                        <c:v>1.8507462686567164</c:v>
                      </c:pt>
                      <c:pt idx="363">
                        <c:v>1.8493661446681582</c:v>
                      </c:pt>
                      <c:pt idx="364">
                        <c:v>1.8479880774962743</c:v>
                      </c:pt>
                      <c:pt idx="365">
                        <c:v>1.8466120625465376</c:v>
                      </c:pt>
                      <c:pt idx="366">
                        <c:v>1.8452380952380953</c:v>
                      </c:pt>
                      <c:pt idx="367">
                        <c:v>1.8438661710037174</c:v>
                      </c:pt>
                      <c:pt idx="368">
                        <c:v>1.8424962852897473</c:v>
                      </c:pt>
                      <c:pt idx="369">
                        <c:v>1.8411284335560505</c:v>
                      </c:pt>
                      <c:pt idx="370">
                        <c:v>1.8397626112759644</c:v>
                      </c:pt>
                      <c:pt idx="371">
                        <c:v>1.838398813936249</c:v>
                      </c:pt>
                      <c:pt idx="372">
                        <c:v>1.837037037037037</c:v>
                      </c:pt>
                      <c:pt idx="373">
                        <c:v>1.8356772760917839</c:v>
                      </c:pt>
                      <c:pt idx="374">
                        <c:v>1.834319526627219</c:v>
                      </c:pt>
                      <c:pt idx="375">
                        <c:v>1.8329637841832964</c:v>
                      </c:pt>
                      <c:pt idx="376">
                        <c:v>1.8316100443131462</c:v>
                      </c:pt>
                      <c:pt idx="377">
                        <c:v>1.8302583025830259</c:v>
                      </c:pt>
                      <c:pt idx="378">
                        <c:v>1.8289085545722714</c:v>
                      </c:pt>
                      <c:pt idx="379">
                        <c:v>1.8275607958732498</c:v>
                      </c:pt>
                      <c:pt idx="380">
                        <c:v>1.8262150220913107</c:v>
                      </c:pt>
                      <c:pt idx="381">
                        <c:v>1.8248712288447388</c:v>
                      </c:pt>
                      <c:pt idx="382">
                        <c:v>1.8235294117647058</c:v>
                      </c:pt>
                      <c:pt idx="383">
                        <c:v>1.8221895664952241</c:v>
                      </c:pt>
                      <c:pt idx="384">
                        <c:v>1.8208516886930983</c:v>
                      </c:pt>
                      <c:pt idx="385">
                        <c:v>1.8195157740278798</c:v>
                      </c:pt>
                      <c:pt idx="386">
                        <c:v>1.8181818181818181</c:v>
                      </c:pt>
                      <c:pt idx="387">
                        <c:v>1.8168498168498168</c:v>
                      </c:pt>
                      <c:pt idx="388">
                        <c:v>1.8155197657393851</c:v>
                      </c:pt>
                      <c:pt idx="389">
                        <c:v>1.8141916605705926</c:v>
                      </c:pt>
                      <c:pt idx="390">
                        <c:v>1.8128654970760234</c:v>
                      </c:pt>
                      <c:pt idx="391">
                        <c:v>1.8115412710007304</c:v>
                      </c:pt>
                      <c:pt idx="392">
                        <c:v>1.8102189781021898</c:v>
                      </c:pt>
                      <c:pt idx="393">
                        <c:v>1.8088986141502552</c:v>
                      </c:pt>
                      <c:pt idx="394">
                        <c:v>1.8075801749271136</c:v>
                      </c:pt>
                      <c:pt idx="395">
                        <c:v>1.8062636562272396</c:v>
                      </c:pt>
                      <c:pt idx="396">
                        <c:v>1.8049490538573507</c:v>
                      </c:pt>
                      <c:pt idx="397">
                        <c:v>1.8036363636363637</c:v>
                      </c:pt>
                      <c:pt idx="398">
                        <c:v>1.8023255813953489</c:v>
                      </c:pt>
                      <c:pt idx="399">
                        <c:v>1.8010167029774873</c:v>
                      </c:pt>
                      <c:pt idx="400">
                        <c:v>1.7997097242380262</c:v>
                      </c:pt>
                      <c:pt idx="401">
                        <c:v>1.7984046410442349</c:v>
                      </c:pt>
                      <c:pt idx="402">
                        <c:v>1.7971014492753623</c:v>
                      </c:pt>
                      <c:pt idx="403">
                        <c:v>1.7958001448225924</c:v>
                      </c:pt>
                      <c:pt idx="404">
                        <c:v>1.7945007235890014</c:v>
                      </c:pt>
                      <c:pt idx="405">
                        <c:v>1.7932031814895155</c:v>
                      </c:pt>
                      <c:pt idx="406">
                        <c:v>1.7919075144508672</c:v>
                      </c:pt>
                      <c:pt idx="407">
                        <c:v>1.7906137184115523</c:v>
                      </c:pt>
                      <c:pt idx="408">
                        <c:v>1.7893217893217894</c:v>
                      </c:pt>
                      <c:pt idx="409">
                        <c:v>1.788031723143475</c:v>
                      </c:pt>
                      <c:pt idx="410">
                        <c:v>1.7867435158501441</c:v>
                      </c:pt>
                      <c:pt idx="411">
                        <c:v>1.7854571634269258</c:v>
                      </c:pt>
                      <c:pt idx="412">
                        <c:v>1.7841726618705036</c:v>
                      </c:pt>
                      <c:pt idx="413">
                        <c:v>1.7828900071890725</c:v>
                      </c:pt>
                      <c:pt idx="414">
                        <c:v>1.7816091954022988</c:v>
                      </c:pt>
                      <c:pt idx="415">
                        <c:v>1.7803302225412778</c:v>
                      </c:pt>
                      <c:pt idx="416">
                        <c:v>1.7790530846484935</c:v>
                      </c:pt>
                      <c:pt idx="417">
                        <c:v>1.7777777777777777</c:v>
                      </c:pt>
                      <c:pt idx="418">
                        <c:v>1.7765042979942693</c:v>
                      </c:pt>
                      <c:pt idx="419">
                        <c:v>1.7752326413743738</c:v>
                      </c:pt>
                      <c:pt idx="420">
                        <c:v>1.7739628040057225</c:v>
                      </c:pt>
                      <c:pt idx="421">
                        <c:v>1.7726947819871337</c:v>
                      </c:pt>
                      <c:pt idx="422">
                        <c:v>1.7714285714285714</c:v>
                      </c:pt>
                      <c:pt idx="423">
                        <c:v>1.7701641684511062</c:v>
                      </c:pt>
                      <c:pt idx="424">
                        <c:v>1.7689015691868759</c:v>
                      </c:pt>
                      <c:pt idx="425">
                        <c:v>1.7676407697790448</c:v>
                      </c:pt>
                      <c:pt idx="426">
                        <c:v>1.7663817663817665</c:v>
                      </c:pt>
                      <c:pt idx="427">
                        <c:v>1.7651245551601424</c:v>
                      </c:pt>
                      <c:pt idx="428">
                        <c:v>1.7638691322901849</c:v>
                      </c:pt>
                      <c:pt idx="429">
                        <c:v>1.7626154939587775</c:v>
                      </c:pt>
                      <c:pt idx="430">
                        <c:v>1.7613636363636365</c:v>
                      </c:pt>
                      <c:pt idx="431">
                        <c:v>1.7601135557132719</c:v>
                      </c:pt>
                      <c:pt idx="432">
                        <c:v>1.7588652482269505</c:v>
                      </c:pt>
                      <c:pt idx="433">
                        <c:v>1.7576187101346563</c:v>
                      </c:pt>
                      <c:pt idx="434">
                        <c:v>1.7563739376770537</c:v>
                      </c:pt>
                      <c:pt idx="435">
                        <c:v>1.7551309271054494</c:v>
                      </c:pt>
                      <c:pt idx="436">
                        <c:v>1.7538896746817538</c:v>
                      </c:pt>
                      <c:pt idx="437">
                        <c:v>1.7526501766784452</c:v>
                      </c:pt>
                      <c:pt idx="438">
                        <c:v>1.7514124293785311</c:v>
                      </c:pt>
                      <c:pt idx="439">
                        <c:v>1.7501764290755117</c:v>
                      </c:pt>
                      <c:pt idx="440">
                        <c:v>1.7489421720733427</c:v>
                      </c:pt>
                      <c:pt idx="441">
                        <c:v>1.7477096546863988</c:v>
                      </c:pt>
                      <c:pt idx="442">
                        <c:v>1.7464788732394365</c:v>
                      </c:pt>
                      <c:pt idx="443">
                        <c:v>1.745249824067558</c:v>
                      </c:pt>
                      <c:pt idx="444">
                        <c:v>1.7440225035161745</c:v>
                      </c:pt>
                      <c:pt idx="445">
                        <c:v>1.7427969079409698</c:v>
                      </c:pt>
                      <c:pt idx="446">
                        <c:v>1.7415730337078652</c:v>
                      </c:pt>
                      <c:pt idx="447">
                        <c:v>1.7403508771929825</c:v>
                      </c:pt>
                      <c:pt idx="448">
                        <c:v>1.7391304347826086</c:v>
                      </c:pt>
                      <c:pt idx="449">
                        <c:v>1.7379117028731605</c:v>
                      </c:pt>
                      <c:pt idx="450">
                        <c:v>1.7366946778711485</c:v>
                      </c:pt>
                      <c:pt idx="451">
                        <c:v>1.7354793561931421</c:v>
                      </c:pt>
                      <c:pt idx="452">
                        <c:v>1.7342657342657342</c:v>
                      </c:pt>
                      <c:pt idx="453">
                        <c:v>1.7330538085255067</c:v>
                      </c:pt>
                      <c:pt idx="454">
                        <c:v>1.7318435754189945</c:v>
                      </c:pt>
                      <c:pt idx="455">
                        <c:v>1.7306350314026517</c:v>
                      </c:pt>
                      <c:pt idx="456">
                        <c:v>1.7294281729428174</c:v>
                      </c:pt>
                      <c:pt idx="457">
                        <c:v>1.7282229965156795</c:v>
                      </c:pt>
                      <c:pt idx="458">
                        <c:v>1.7270194986072422</c:v>
                      </c:pt>
                      <c:pt idx="459">
                        <c:v>1.7258176757132915</c:v>
                      </c:pt>
                      <c:pt idx="460">
                        <c:v>1.7246175243393602</c:v>
                      </c:pt>
                      <c:pt idx="461">
                        <c:v>1.7234190410006949</c:v>
                      </c:pt>
                      <c:pt idx="462">
                        <c:v>1.7222222222222223</c:v>
                      </c:pt>
                      <c:pt idx="463">
                        <c:v>1.7210270645385148</c:v>
                      </c:pt>
                      <c:pt idx="464">
                        <c:v>1.7198335644937586</c:v>
                      </c:pt>
                      <c:pt idx="465">
                        <c:v>1.7186417186417187</c:v>
                      </c:pt>
                      <c:pt idx="466">
                        <c:v>1.7174515235457064</c:v>
                      </c:pt>
                      <c:pt idx="467">
                        <c:v>1.7162629757785468</c:v>
                      </c:pt>
                      <c:pt idx="468">
                        <c:v>1.7150760719225449</c:v>
                      </c:pt>
                      <c:pt idx="469">
                        <c:v>1.713890808569454</c:v>
                      </c:pt>
                      <c:pt idx="470">
                        <c:v>1.7127071823204421</c:v>
                      </c:pt>
                      <c:pt idx="471">
                        <c:v>1.7115251897860593</c:v>
                      </c:pt>
                      <c:pt idx="472">
                        <c:v>1.710344827586207</c:v>
                      </c:pt>
                      <c:pt idx="473">
                        <c:v>1.7091660923501033</c:v>
                      </c:pt>
                      <c:pt idx="474">
                        <c:v>1.7079889807162534</c:v>
                      </c:pt>
                      <c:pt idx="475">
                        <c:v>1.7068134893324156</c:v>
                      </c:pt>
                      <c:pt idx="476">
                        <c:v>1.7056396148555708</c:v>
                      </c:pt>
                      <c:pt idx="477">
                        <c:v>1.70446735395189</c:v>
                      </c:pt>
                      <c:pt idx="478">
                        <c:v>1.7032967032967032</c:v>
                      </c:pt>
                      <c:pt idx="479">
                        <c:v>1.7021276595744681</c:v>
                      </c:pt>
                      <c:pt idx="480">
                        <c:v>1.7009602194787381</c:v>
                      </c:pt>
                      <c:pt idx="481">
                        <c:v>1.6997943797121315</c:v>
                      </c:pt>
                      <c:pt idx="482">
                        <c:v>1.6986301369863013</c:v>
                      </c:pt>
                      <c:pt idx="483">
                        <c:v>1.6974674880219027</c:v>
                      </c:pt>
                      <c:pt idx="484">
                        <c:v>1.6963064295485637</c:v>
                      </c:pt>
                      <c:pt idx="485">
                        <c:v>1.6951469583048531</c:v>
                      </c:pt>
                      <c:pt idx="486">
                        <c:v>1.6939890710382515</c:v>
                      </c:pt>
                      <c:pt idx="487">
                        <c:v>1.6928327645051195</c:v>
                      </c:pt>
                      <c:pt idx="488">
                        <c:v>1.6916780354706684</c:v>
                      </c:pt>
                      <c:pt idx="489">
                        <c:v>1.6905248807089297</c:v>
                      </c:pt>
                      <c:pt idx="490">
                        <c:v>1.6893732970027249</c:v>
                      </c:pt>
                      <c:pt idx="491">
                        <c:v>1.6882232811436351</c:v>
                      </c:pt>
                      <c:pt idx="492">
                        <c:v>1.6870748299319729</c:v>
                      </c:pt>
                      <c:pt idx="493">
                        <c:v>1.6859279401767504</c:v>
                      </c:pt>
                      <c:pt idx="494">
                        <c:v>1.6847826086956521</c:v>
                      </c:pt>
                      <c:pt idx="495">
                        <c:v>1.6836388323150033</c:v>
                      </c:pt>
                      <c:pt idx="496">
                        <c:v>1.6824966078697421</c:v>
                      </c:pt>
                      <c:pt idx="497">
                        <c:v>1.6813559322033897</c:v>
                      </c:pt>
                      <c:pt idx="498">
                        <c:v>1.6802168021680217</c:v>
                      </c:pt>
                      <c:pt idx="499">
                        <c:v>1.6790792146242384</c:v>
                      </c:pt>
                      <c:pt idx="500">
                        <c:v>1.6779431664411366</c:v>
                      </c:pt>
                      <c:pt idx="501">
                        <c:v>1.6768086544962812</c:v>
                      </c:pt>
                      <c:pt idx="502">
                        <c:v>1.6756756756756757</c:v>
                      </c:pt>
                      <c:pt idx="503">
                        <c:v>1.6745442268737341</c:v>
                      </c:pt>
                      <c:pt idx="504">
                        <c:v>1.6734143049932524</c:v>
                      </c:pt>
                      <c:pt idx="505">
                        <c:v>1.672285906945381</c:v>
                      </c:pt>
                      <c:pt idx="506">
                        <c:v>1.6711590296495957</c:v>
                      </c:pt>
                      <c:pt idx="507">
                        <c:v>1.67003367003367</c:v>
                      </c:pt>
                      <c:pt idx="508">
                        <c:v>1.6689098250336474</c:v>
                      </c:pt>
                      <c:pt idx="509">
                        <c:v>1.6677874915938131</c:v>
                      </c:pt>
                      <c:pt idx="510">
                        <c:v>1.6666666666666667</c:v>
                      </c:pt>
                      <c:pt idx="511">
                        <c:v>1.6655473472128945</c:v>
                      </c:pt>
                      <c:pt idx="512">
                        <c:v>1.6644295302013423</c:v>
                      </c:pt>
                      <c:pt idx="513">
                        <c:v>1.6633132126089873</c:v>
                      </c:pt>
                      <c:pt idx="514">
                        <c:v>1.6621983914209115</c:v>
                      </c:pt>
                      <c:pt idx="515">
                        <c:v>1.6610850636302745</c:v>
                      </c:pt>
                      <c:pt idx="516">
                        <c:v>1.6599732262382865</c:v>
                      </c:pt>
                      <c:pt idx="517">
                        <c:v>1.6588628762541806</c:v>
                      </c:pt>
                      <c:pt idx="518">
                        <c:v>1.6577540106951871</c:v>
                      </c:pt>
                      <c:pt idx="519">
                        <c:v>1.6566466265865063</c:v>
                      </c:pt>
                      <c:pt idx="520">
                        <c:v>1.6555407209612818</c:v>
                      </c:pt>
                      <c:pt idx="521">
                        <c:v>1.6544362908605736</c:v>
                      </c:pt>
                      <c:pt idx="522">
                        <c:v>1.6533333333333333</c:v>
                      </c:pt>
                      <c:pt idx="523">
                        <c:v>1.6522318454363758</c:v>
                      </c:pt>
                      <c:pt idx="524">
                        <c:v>1.6511318242343542</c:v>
                      </c:pt>
                      <c:pt idx="525">
                        <c:v>1.6500332667997339</c:v>
                      </c:pt>
                      <c:pt idx="526">
                        <c:v>1.6489361702127661</c:v>
                      </c:pt>
                      <c:pt idx="527">
                        <c:v>1.6478405315614617</c:v>
                      </c:pt>
                      <c:pt idx="528">
                        <c:v>1.6467463479415672</c:v>
                      </c:pt>
                      <c:pt idx="529">
                        <c:v>1.6456536164565361</c:v>
                      </c:pt>
                      <c:pt idx="530">
                        <c:v>1.6445623342175066</c:v>
                      </c:pt>
                      <c:pt idx="531">
                        <c:v>1.6434724983432738</c:v>
                      </c:pt>
                      <c:pt idx="532">
                        <c:v>1.6423841059602649</c:v>
                      </c:pt>
                      <c:pt idx="533">
                        <c:v>1.641297154202515</c:v>
                      </c:pt>
                      <c:pt idx="534">
                        <c:v>1.6402116402116402</c:v>
                      </c:pt>
                      <c:pt idx="535">
                        <c:v>1.6391275611368143</c:v>
                      </c:pt>
                      <c:pt idx="536">
                        <c:v>1.6380449141347424</c:v>
                      </c:pt>
                      <c:pt idx="537">
                        <c:v>1.636963696369637</c:v>
                      </c:pt>
                      <c:pt idx="538">
                        <c:v>1.6358839050131926</c:v>
                      </c:pt>
                      <c:pt idx="539">
                        <c:v>1.6348055372445616</c:v>
                      </c:pt>
                      <c:pt idx="540">
                        <c:v>1.6337285902503293</c:v>
                      </c:pt>
                      <c:pt idx="541">
                        <c:v>1.6326530612244898</c:v>
                      </c:pt>
                      <c:pt idx="542">
                        <c:v>1.631578947368421</c:v>
                      </c:pt>
                      <c:pt idx="543">
                        <c:v>1.6305062458908612</c:v>
                      </c:pt>
                      <c:pt idx="544">
                        <c:v>1.6294349540078843</c:v>
                      </c:pt>
                      <c:pt idx="545">
                        <c:v>1.6283650689428759</c:v>
                      </c:pt>
                      <c:pt idx="546">
                        <c:v>1.6272965879265091</c:v>
                      </c:pt>
                      <c:pt idx="547">
                        <c:v>1.6262295081967213</c:v>
                      </c:pt>
                      <c:pt idx="548">
                        <c:v>1.6251638269986894</c:v>
                      </c:pt>
                      <c:pt idx="549">
                        <c:v>1.6240995415848067</c:v>
                      </c:pt>
                      <c:pt idx="550">
                        <c:v>1.6230366492146597</c:v>
                      </c:pt>
                      <c:pt idx="551">
                        <c:v>1.6219751471550032</c:v>
                      </c:pt>
                      <c:pt idx="552">
                        <c:v>1.6209150326797386</c:v>
                      </c:pt>
                      <c:pt idx="553">
                        <c:v>1.6198563030698889</c:v>
                      </c:pt>
                      <c:pt idx="554">
                        <c:v>1.6187989556135771</c:v>
                      </c:pt>
                      <c:pt idx="555">
                        <c:v>1.6177429876060012</c:v>
                      </c:pt>
                      <c:pt idx="556">
                        <c:v>1.6166883963494132</c:v>
                      </c:pt>
                      <c:pt idx="557">
                        <c:v>1.6156351791530945</c:v>
                      </c:pt>
                      <c:pt idx="558">
                        <c:v>1.6145833333333333</c:v>
                      </c:pt>
                      <c:pt idx="559">
                        <c:v>1.6135328562134028</c:v>
                      </c:pt>
                      <c:pt idx="560">
                        <c:v>1.612483745123537</c:v>
                      </c:pt>
                      <c:pt idx="561">
                        <c:v>1.6114359974009096</c:v>
                      </c:pt>
                      <c:pt idx="562">
                        <c:v>1.6103896103896105</c:v>
                      </c:pt>
                      <c:pt idx="563">
                        <c:v>1.6093445814406229</c:v>
                      </c:pt>
                      <c:pt idx="564">
                        <c:v>1.6083009079118029</c:v>
                      </c:pt>
                      <c:pt idx="565">
                        <c:v>1.6072585871678549</c:v>
                      </c:pt>
                      <c:pt idx="566">
                        <c:v>1.6062176165803108</c:v>
                      </c:pt>
                      <c:pt idx="567">
                        <c:v>1.6051779935275081</c:v>
                      </c:pt>
                      <c:pt idx="568">
                        <c:v>1.6041397153945667</c:v>
                      </c:pt>
                      <c:pt idx="569">
                        <c:v>1.6031027795733679</c:v>
                      </c:pt>
                      <c:pt idx="570">
                        <c:v>1.6020671834625324</c:v>
                      </c:pt>
                      <c:pt idx="571">
                        <c:v>1.6010329244673984</c:v>
                      </c:pt>
                      <c:pt idx="572">
                        <c:v>1.6</c:v>
                      </c:pt>
                      <c:pt idx="573">
                        <c:v>1.5989684074790458</c:v>
                      </c:pt>
                      <c:pt idx="574">
                        <c:v>1.597938144329897</c:v>
                      </c:pt>
                      <c:pt idx="575">
                        <c:v>1.5969092079845459</c:v>
                      </c:pt>
                      <c:pt idx="576">
                        <c:v>1.5958815958815959</c:v>
                      </c:pt>
                      <c:pt idx="577">
                        <c:v>1.594855305466238</c:v>
                      </c:pt>
                      <c:pt idx="578">
                        <c:v>1.5938303341902313</c:v>
                      </c:pt>
                      <c:pt idx="579">
                        <c:v>1.5928066795118818</c:v>
                      </c:pt>
                      <c:pt idx="580">
                        <c:v>1.5917843388960204</c:v>
                      </c:pt>
                      <c:pt idx="581">
                        <c:v>1.5907633098139833</c:v>
                      </c:pt>
                      <c:pt idx="582">
                        <c:v>1.5897435897435896</c:v>
                      </c:pt>
                      <c:pt idx="583">
                        <c:v>1.5887251761691223</c:v>
                      </c:pt>
                      <c:pt idx="584">
                        <c:v>1.5877080665813059</c:v>
                      </c:pt>
                      <c:pt idx="585">
                        <c:v>1.5866922584772873</c:v>
                      </c:pt>
                      <c:pt idx="586">
                        <c:v>1.5856777493606138</c:v>
                      </c:pt>
                      <c:pt idx="587">
                        <c:v>1.584664536741214</c:v>
                      </c:pt>
                      <c:pt idx="588">
                        <c:v>1.5836526181353767</c:v>
                      </c:pt>
                      <c:pt idx="589">
                        <c:v>1.5826419910657308</c:v>
                      </c:pt>
                      <c:pt idx="590">
                        <c:v>1.5816326530612246</c:v>
                      </c:pt>
                      <c:pt idx="591">
                        <c:v>1.5806246016571064</c:v>
                      </c:pt>
                      <c:pt idx="592">
                        <c:v>1.5796178343949046</c:v>
                      </c:pt>
                      <c:pt idx="593">
                        <c:v>1.5786123488224062</c:v>
                      </c:pt>
                      <c:pt idx="594">
                        <c:v>1.5776081424936388</c:v>
                      </c:pt>
                      <c:pt idx="595">
                        <c:v>1.5766052129688493</c:v>
                      </c:pt>
                      <c:pt idx="596">
                        <c:v>1.5756035578144854</c:v>
                      </c:pt>
                      <c:pt idx="597">
                        <c:v>1.5746031746031746</c:v>
                      </c:pt>
                      <c:pt idx="598">
                        <c:v>1.5736040609137056</c:v>
                      </c:pt>
                      <c:pt idx="599">
                        <c:v>1.5726062143310082</c:v>
                      </c:pt>
                      <c:pt idx="600">
                        <c:v>1.5716096324461344</c:v>
                      </c:pt>
                      <c:pt idx="601">
                        <c:v>1.5706143128562382</c:v>
                      </c:pt>
                      <c:pt idx="602">
                        <c:v>1.5696202531645569</c:v>
                      </c:pt>
                      <c:pt idx="603">
                        <c:v>1.5686274509803921</c:v>
                      </c:pt>
                      <c:pt idx="604">
                        <c:v>1.5676359039190897</c:v>
                      </c:pt>
                      <c:pt idx="605">
                        <c:v>1.5666456096020214</c:v>
                      </c:pt>
                      <c:pt idx="606">
                        <c:v>1.5656565656565657</c:v>
                      </c:pt>
                      <c:pt idx="607">
                        <c:v>1.5646687697160884</c:v>
                      </c:pt>
                      <c:pt idx="608">
                        <c:v>1.5636822194199242</c:v>
                      </c:pt>
                      <c:pt idx="609">
                        <c:v>1.5626969124133585</c:v>
                      </c:pt>
                      <c:pt idx="610">
                        <c:v>1.5617128463476071</c:v>
                      </c:pt>
                      <c:pt idx="611">
                        <c:v>1.5607300188797986</c:v>
                      </c:pt>
                      <c:pt idx="612">
                        <c:v>1.5597484276729561</c:v>
                      </c:pt>
                      <c:pt idx="613">
                        <c:v>1.5587680703959774</c:v>
                      </c:pt>
                      <c:pt idx="614">
                        <c:v>1.5577889447236182</c:v>
                      </c:pt>
                      <c:pt idx="615">
                        <c:v>1.5568110483364721</c:v>
                      </c:pt>
                      <c:pt idx="616">
                        <c:v>1.5558343789209537</c:v>
                      </c:pt>
                      <c:pt idx="617">
                        <c:v>1.5548589341692789</c:v>
                      </c:pt>
                      <c:pt idx="618">
                        <c:v>1.5538847117794485</c:v>
                      </c:pt>
                      <c:pt idx="619">
                        <c:v>1.5529117094552285</c:v>
                      </c:pt>
                      <c:pt idx="620">
                        <c:v>1.5519399249061328</c:v>
                      </c:pt>
                      <c:pt idx="621">
                        <c:v>1.5509693558474047</c:v>
                      </c:pt>
                      <c:pt idx="622">
                        <c:v>1.55</c:v>
                      </c:pt>
                      <c:pt idx="623">
                        <c:v>1.5490318550905684</c:v>
                      </c:pt>
                      <c:pt idx="624">
                        <c:v>1.5480649188514357</c:v>
                      </c:pt>
                      <c:pt idx="625">
                        <c:v>1.5470991890205863</c:v>
                      </c:pt>
                      <c:pt idx="626">
                        <c:v>1.546134663341646</c:v>
                      </c:pt>
                      <c:pt idx="627">
                        <c:v>1.5451713395638629</c:v>
                      </c:pt>
                      <c:pt idx="628">
                        <c:v>1.5442092154420921</c:v>
                      </c:pt>
                      <c:pt idx="629">
                        <c:v>1.5432482887367767</c:v>
                      </c:pt>
                      <c:pt idx="630">
                        <c:v>1.5422885572139304</c:v>
                      </c:pt>
                      <c:pt idx="631">
                        <c:v>1.5413300186451211</c:v>
                      </c:pt>
                      <c:pt idx="632">
                        <c:v>1.5403726708074534</c:v>
                      </c:pt>
                      <c:pt idx="633">
                        <c:v>1.5394165114835505</c:v>
                      </c:pt>
                      <c:pt idx="634">
                        <c:v>1.5384615384615385</c:v>
                      </c:pt>
                      <c:pt idx="635">
                        <c:v>1.537507749535028</c:v>
                      </c:pt>
                      <c:pt idx="636">
                        <c:v>1.5365551425030979</c:v>
                      </c:pt>
                      <c:pt idx="637">
                        <c:v>1.5356037151702786</c:v>
                      </c:pt>
                      <c:pt idx="638">
                        <c:v>1.5346534653465347</c:v>
                      </c:pt>
                      <c:pt idx="639">
                        <c:v>1.5337043908472481</c:v>
                      </c:pt>
                      <c:pt idx="640">
                        <c:v>1.5327564894932015</c:v>
                      </c:pt>
                      <c:pt idx="641">
                        <c:v>1.5318097591105622</c:v>
                      </c:pt>
                      <c:pt idx="642">
                        <c:v>1.5308641975308641</c:v>
                      </c:pt>
                      <c:pt idx="643">
                        <c:v>1.5299198025909932</c:v>
                      </c:pt>
                      <c:pt idx="644">
                        <c:v>1.528976572133169</c:v>
                      </c:pt>
                      <c:pt idx="645">
                        <c:v>1.5280345040049292</c:v>
                      </c:pt>
                      <c:pt idx="646">
                        <c:v>1.5270935960591132</c:v>
                      </c:pt>
                      <c:pt idx="647">
                        <c:v>1.5261538461538462</c:v>
                      </c:pt>
                      <c:pt idx="648">
                        <c:v>1.5252152521525215</c:v>
                      </c:pt>
                      <c:pt idx="649">
                        <c:v>1.5242778119237861</c:v>
                      </c:pt>
                      <c:pt idx="650">
                        <c:v>1.5233415233415233</c:v>
                      </c:pt>
                      <c:pt idx="651">
                        <c:v>1.5224063842848374</c:v>
                      </c:pt>
                      <c:pt idx="652">
                        <c:v>1.5214723926380369</c:v>
                      </c:pt>
                      <c:pt idx="653">
                        <c:v>1.5205395462906193</c:v>
                      </c:pt>
                      <c:pt idx="654">
                        <c:v>1.5196078431372548</c:v>
                      </c:pt>
                      <c:pt idx="655">
                        <c:v>1.5186772810777709</c:v>
                      </c:pt>
                      <c:pt idx="656">
                        <c:v>1.517747858017136</c:v>
                      </c:pt>
                      <c:pt idx="657">
                        <c:v>1.5168195718654434</c:v>
                      </c:pt>
                      <c:pt idx="658">
                        <c:v>1.5158924205378974</c:v>
                      </c:pt>
                      <c:pt idx="659">
                        <c:v>1.5149664019547953</c:v>
                      </c:pt>
                      <c:pt idx="660">
                        <c:v>1.514041514041514</c:v>
                      </c:pt>
                      <c:pt idx="661">
                        <c:v>1.5131177547284931</c:v>
                      </c:pt>
                      <c:pt idx="662">
                        <c:v>1.5121951219512195</c:v>
                      </c:pt>
                      <c:pt idx="663">
                        <c:v>1.5112736136502132</c:v>
                      </c:pt>
                      <c:pt idx="664">
                        <c:v>1.510353227771011</c:v>
                      </c:pt>
                      <c:pt idx="665">
                        <c:v>1.5094339622641511</c:v>
                      </c:pt>
                      <c:pt idx="666">
                        <c:v>1.5085158150851581</c:v>
                      </c:pt>
                      <c:pt idx="667">
                        <c:v>1.5075987841945289</c:v>
                      </c:pt>
                      <c:pt idx="668">
                        <c:v>1.5066828675577157</c:v>
                      </c:pt>
                      <c:pt idx="669">
                        <c:v>1.5057680631451122</c:v>
                      </c:pt>
                      <c:pt idx="670">
                        <c:v>1.5048543689320388</c:v>
                      </c:pt>
                      <c:pt idx="671">
                        <c:v>1.5039417828987265</c:v>
                      </c:pt>
                      <c:pt idx="672">
                        <c:v>1.5030303030303029</c:v>
                      </c:pt>
                      <c:pt idx="673">
                        <c:v>1.5021199273167778</c:v>
                      </c:pt>
                      <c:pt idx="674">
                        <c:v>1.5012106537530265</c:v>
                      </c:pt>
                      <c:pt idx="675">
                        <c:v>1.5003024803387779</c:v>
                      </c:pt>
                      <c:pt idx="676">
                        <c:v>1.4993954050785974</c:v>
                      </c:pt>
                      <c:pt idx="677">
                        <c:v>1.4984894259818731</c:v>
                      </c:pt>
                      <c:pt idx="678">
                        <c:v>1.4975845410628019</c:v>
                      </c:pt>
                      <c:pt idx="679">
                        <c:v>1.4966807483403741</c:v>
                      </c:pt>
                      <c:pt idx="680">
                        <c:v>1.4957780458383594</c:v>
                      </c:pt>
                      <c:pt idx="681">
                        <c:v>1.4948764315852923</c:v>
                      </c:pt>
                      <c:pt idx="682">
                        <c:v>1.4939759036144578</c:v>
                      </c:pt>
                      <c:pt idx="683">
                        <c:v>1.4930764599638773</c:v>
                      </c:pt>
                      <c:pt idx="684">
                        <c:v>1.4921780986762936</c:v>
                      </c:pt>
                      <c:pt idx="685">
                        <c:v>1.4912808177991581</c:v>
                      </c:pt>
                      <c:pt idx="686">
                        <c:v>1.4903846153846154</c:v>
                      </c:pt>
                      <c:pt idx="687">
                        <c:v>1.4894894894894894</c:v>
                      </c:pt>
                      <c:pt idx="688">
                        <c:v>1.4885954381752702</c:v>
                      </c:pt>
                      <c:pt idx="689">
                        <c:v>1.4877024595080983</c:v>
                      </c:pt>
                      <c:pt idx="690">
                        <c:v>1.4868105515587531</c:v>
                      </c:pt>
                      <c:pt idx="691">
                        <c:v>1.4859197124026362</c:v>
                      </c:pt>
                      <c:pt idx="692">
                        <c:v>1.4850299401197604</c:v>
                      </c:pt>
                      <c:pt idx="693">
                        <c:v>1.4841412327947336</c:v>
                      </c:pt>
                      <c:pt idx="694">
                        <c:v>1.4832535885167464</c:v>
                      </c:pt>
                      <c:pt idx="695">
                        <c:v>1.4823670053795577</c:v>
                      </c:pt>
                      <c:pt idx="696">
                        <c:v>1.4814814814814814</c:v>
                      </c:pt>
                      <c:pt idx="697">
                        <c:v>1.4805970149253731</c:v>
                      </c:pt>
                      <c:pt idx="698">
                        <c:v>1.4797136038186158</c:v>
                      </c:pt>
                      <c:pt idx="699">
                        <c:v>1.4788312462731068</c:v>
                      </c:pt>
                      <c:pt idx="700">
                        <c:v>1.4779499404052443</c:v>
                      </c:pt>
                      <c:pt idx="701">
                        <c:v>1.4770696843359141</c:v>
                      </c:pt>
                      <c:pt idx="702">
                        <c:v>1.4761904761904763</c:v>
                      </c:pt>
                      <c:pt idx="703">
                        <c:v>1.4753123140987507</c:v>
                      </c:pt>
                      <c:pt idx="704">
                        <c:v>1.474435196195006</c:v>
                      </c:pt>
                      <c:pt idx="705">
                        <c:v>1.4735591206179441</c:v>
                      </c:pt>
                      <c:pt idx="706">
                        <c:v>1.4726840855106889</c:v>
                      </c:pt>
                      <c:pt idx="707">
                        <c:v>1.4718100890207715</c:v>
                      </c:pt>
                      <c:pt idx="708">
                        <c:v>1.4709371293001186</c:v>
                      </c:pt>
                      <c:pt idx="709">
                        <c:v>1.4700652045050386</c:v>
                      </c:pt>
                      <c:pt idx="710">
                        <c:v>1.4691943127962086</c:v>
                      </c:pt>
                      <c:pt idx="711">
                        <c:v>1.4683244523386618</c:v>
                      </c:pt>
                      <c:pt idx="712">
                        <c:v>1.4674556213017751</c:v>
                      </c:pt>
                      <c:pt idx="713">
                        <c:v>1.4665878178592548</c:v>
                      </c:pt>
                      <c:pt idx="714">
                        <c:v>1.4657210401891252</c:v>
                      </c:pt>
                      <c:pt idx="715">
                        <c:v>1.4648552864737152</c:v>
                      </c:pt>
                      <c:pt idx="716">
                        <c:v>1.4639905548996459</c:v>
                      </c:pt>
                      <c:pt idx="717">
                        <c:v>1.4631268436578171</c:v>
                      </c:pt>
                      <c:pt idx="718">
                        <c:v>1.4622641509433962</c:v>
                      </c:pt>
                      <c:pt idx="719">
                        <c:v>1.4614024749558043</c:v>
                      </c:pt>
                      <c:pt idx="720">
                        <c:v>1.4605418138987043</c:v>
                      </c:pt>
                      <c:pt idx="721">
                        <c:v>1.4596821659799881</c:v>
                      </c:pt>
                      <c:pt idx="722">
                        <c:v>1.4588235294117646</c:v>
                      </c:pt>
                      <c:pt idx="723">
                        <c:v>1.4579659024103468</c:v>
                      </c:pt>
                      <c:pt idx="724">
                        <c:v>1.4571092831962398</c:v>
                      </c:pt>
                      <c:pt idx="725">
                        <c:v>1.456253669994128</c:v>
                      </c:pt>
                      <c:pt idx="726">
                        <c:v>1.4553990610328638</c:v>
                      </c:pt>
                      <c:pt idx="727">
                        <c:v>1.4545454545454546</c:v>
                      </c:pt>
                      <c:pt idx="728">
                        <c:v>1.4536928487690504</c:v>
                      </c:pt>
                      <c:pt idx="729">
                        <c:v>1.4528412419449326</c:v>
                      </c:pt>
                      <c:pt idx="730">
                        <c:v>1.4519906323185012</c:v>
                      </c:pt>
                      <c:pt idx="731">
                        <c:v>1.4511410181392628</c:v>
                      </c:pt>
                      <c:pt idx="732">
                        <c:v>1.4502923976608186</c:v>
                      </c:pt>
                      <c:pt idx="733">
                        <c:v>1.4494447691408534</c:v>
                      </c:pt>
                      <c:pt idx="734">
                        <c:v>1.4485981308411215</c:v>
                      </c:pt>
                      <c:pt idx="735">
                        <c:v>1.4477524810274371</c:v>
                      </c:pt>
                      <c:pt idx="736">
                        <c:v>1.4469078179696615</c:v>
                      </c:pt>
                      <c:pt idx="737">
                        <c:v>1.4460641399416909</c:v>
                      </c:pt>
                      <c:pt idx="738">
                        <c:v>1.4452214452214451</c:v>
                      </c:pt>
                      <c:pt idx="739">
                        <c:v>1.4443797320908562</c:v>
                      </c:pt>
                      <c:pt idx="740">
                        <c:v>1.4435389988358556</c:v>
                      </c:pt>
                      <c:pt idx="741">
                        <c:v>1.4426992437463642</c:v>
                      </c:pt>
                      <c:pt idx="742">
                        <c:v>1.441860465116279</c:v>
                      </c:pt>
                      <c:pt idx="743">
                        <c:v>1.4410226612434631</c:v>
                      </c:pt>
                      <c:pt idx="744">
                        <c:v>1.4401858304297328</c:v>
                      </c:pt>
                      <c:pt idx="745">
                        <c:v>1.4393499709808473</c:v>
                      </c:pt>
                      <c:pt idx="746">
                        <c:v>1.4385150812064966</c:v>
                      </c:pt>
                      <c:pt idx="747">
                        <c:v>1.4376811594202898</c:v>
                      </c:pt>
                      <c:pt idx="748">
                        <c:v>1.436848203939745</c:v>
                      </c:pt>
                      <c:pt idx="749">
                        <c:v>1.4360162130862768</c:v>
                      </c:pt>
                      <c:pt idx="750">
                        <c:v>1.4351851851851851</c:v>
                      </c:pt>
                      <c:pt idx="751">
                        <c:v>1.4343551185656449</c:v>
                      </c:pt>
                      <c:pt idx="752">
                        <c:v>1.4335260115606936</c:v>
                      </c:pt>
                      <c:pt idx="753">
                        <c:v>1.4326978625072213</c:v>
                      </c:pt>
                      <c:pt idx="754">
                        <c:v>1.4318706697459584</c:v>
                      </c:pt>
                      <c:pt idx="755">
                        <c:v>1.4310444316214657</c:v>
                      </c:pt>
                      <c:pt idx="756">
                        <c:v>1.4302191464821223</c:v>
                      </c:pt>
                      <c:pt idx="757">
                        <c:v>1.4293948126801153</c:v>
                      </c:pt>
                      <c:pt idx="758">
                        <c:v>1.4285714285714286</c:v>
                      </c:pt>
                      <c:pt idx="759">
                        <c:v>1.427748992515832</c:v>
                      </c:pt>
                      <c:pt idx="760">
                        <c:v>1.42692750287687</c:v>
                      </c:pt>
                      <c:pt idx="761">
                        <c:v>1.4261069580218517</c:v>
                      </c:pt>
                      <c:pt idx="762">
                        <c:v>1.4252873563218391</c:v>
                      </c:pt>
                      <c:pt idx="763">
                        <c:v>1.4244686961516371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GaAsAlAs!$K$280:$K$1043</c15:sqref>
                        </c15:formulaRef>
                      </c:ext>
                    </c:extLst>
                    <c:numCache>
                      <c:formatCode>General</c:formatCode>
                      <c:ptCount val="764"/>
                      <c:pt idx="0">
                        <c:v>1.0544132591462394</c:v>
                      </c:pt>
                      <c:pt idx="1">
                        <c:v>1.0531842858392415</c:v>
                      </c:pt>
                      <c:pt idx="2">
                        <c:v>1.0519563892566837</c:v>
                      </c:pt>
                      <c:pt idx="3">
                        <c:v>1.0507295654809279</c:v>
                      </c:pt>
                      <c:pt idx="4">
                        <c:v>1.0495038106040899</c:v>
                      </c:pt>
                      <c:pt idx="5">
                        <c:v>1.0482791207279776</c:v>
                      </c:pt>
                      <c:pt idx="6">
                        <c:v>1.047055491964028</c:v>
                      </c:pt>
                      <c:pt idx="7">
                        <c:v>1.0458329204332444</c:v>
                      </c:pt>
                      <c:pt idx="8">
                        <c:v>1.0446114022661355</c:v>
                      </c:pt>
                      <c:pt idx="9">
                        <c:v>1.0433909336026526</c:v>
                      </c:pt>
                      <c:pt idx="10">
                        <c:v>1.0421715105921283</c:v>
                      </c:pt>
                      <c:pt idx="11">
                        <c:v>1.0409531293932157</c:v>
                      </c:pt>
                      <c:pt idx="12">
                        <c:v>1.0397357861738266</c:v>
                      </c:pt>
                      <c:pt idx="13">
                        <c:v>1.0385194771110706</c:v>
                      </c:pt>
                      <c:pt idx="14">
                        <c:v>1.0373041983911953</c:v>
                      </c:pt>
                      <c:pt idx="15">
                        <c:v>1.0360899462095243</c:v>
                      </c:pt>
                      <c:pt idx="16">
                        <c:v>1.0348767167703992</c:v>
                      </c:pt>
                      <c:pt idx="17">
                        <c:v>1.0336645062871168</c:v>
                      </c:pt>
                      <c:pt idx="18">
                        <c:v>1.0324533109818719</c:v>
                      </c:pt>
                      <c:pt idx="19">
                        <c:v>1.0312431270856959</c:v>
                      </c:pt>
                      <c:pt idx="20">
                        <c:v>1.030033950838398</c:v>
                      </c:pt>
                      <c:pt idx="21">
                        <c:v>1.0288257784885071</c:v>
                      </c:pt>
                      <c:pt idx="22">
                        <c:v>1.0276186062932104</c:v>
                      </c:pt>
                      <c:pt idx="23">
                        <c:v>1.0264124305182969</c:v>
                      </c:pt>
                      <c:pt idx="24">
                        <c:v>1.0252072474380978</c:v>
                      </c:pt>
                      <c:pt idx="25">
                        <c:v>1.0240030533354278</c:v>
                      </c:pt>
                      <c:pt idx="26">
                        <c:v>1.0227998445015285</c:v>
                      </c:pt>
                      <c:pt idx="27">
                        <c:v>1.0215976172360077</c:v>
                      </c:pt>
                      <c:pt idx="28">
                        <c:v>1.0203963678467847</c:v>
                      </c:pt>
                      <c:pt idx="29">
                        <c:v>1.0191960926500299</c:v>
                      </c:pt>
                      <c:pt idx="30">
                        <c:v>1.0179967879701097</c:v>
                      </c:pt>
                      <c:pt idx="31">
                        <c:v>1.0167984501395273</c:v>
                      </c:pt>
                      <c:pt idx="32">
                        <c:v>1.0156010754988671</c:v>
                      </c:pt>
                      <c:pt idx="33">
                        <c:v>1.0144046603967369</c:v>
                      </c:pt>
                      <c:pt idx="34">
                        <c:v>1.013209201189712</c:v>
                      </c:pt>
                      <c:pt idx="35">
                        <c:v>1.0120146942422774</c:v>
                      </c:pt>
                      <c:pt idx="36">
                        <c:v>1.0108211359267731</c:v>
                      </c:pt>
                      <c:pt idx="37">
                        <c:v>1.0096285226233366</c:v>
                      </c:pt>
                      <c:pt idx="38">
                        <c:v>1.0084368507198476</c:v>
                      </c:pt>
                      <c:pt idx="39">
                        <c:v>1.0072461166118711</c:v>
                      </c:pt>
                      <c:pt idx="40">
                        <c:v>1.006056316702604</c:v>
                      </c:pt>
                      <c:pt idx="41">
                        <c:v>1.0048674474028167</c:v>
                      </c:pt>
                      <c:pt idx="42">
                        <c:v>1.0036795051308001</c:v>
                      </c:pt>
                      <c:pt idx="43">
                        <c:v>1.0024924863123088</c:v>
                      </c:pt>
                      <c:pt idx="44">
                        <c:v>1.001306387380507</c:v>
                      </c:pt>
                      <c:pt idx="45">
                        <c:v>1.0001212047759134</c:v>
                      </c:pt>
                      <c:pt idx="46">
                        <c:v>0.99893693494634583</c:v>
                      </c:pt>
                      <c:pt idx="47">
                        <c:v>0.99775357434686807</c:v>
                      </c:pt>
                      <c:pt idx="48">
                        <c:v>0.99657111943973398</c:v>
                      </c:pt>
                      <c:pt idx="49">
                        <c:v>0.99538956669433387</c:v>
                      </c:pt>
                      <c:pt idx="50">
                        <c:v>0.99420891258714039</c:v>
                      </c:pt>
                      <c:pt idx="51">
                        <c:v>0.99302915360165456</c:v>
                      </c:pt>
                      <c:pt idx="52">
                        <c:v>0.99185028622835114</c:v>
                      </c:pt>
                      <c:pt idx="53">
                        <c:v>0.99067230696462649</c:v>
                      </c:pt>
                      <c:pt idx="54">
                        <c:v>0.98949521231474302</c:v>
                      </c:pt>
                      <c:pt idx="55">
                        <c:v>0.98831899878977769</c:v>
                      </c:pt>
                      <c:pt idx="56">
                        <c:v>0.98714366290756717</c:v>
                      </c:pt>
                      <c:pt idx="57">
                        <c:v>0.98596920119265552</c:v>
                      </c:pt>
                      <c:pt idx="58">
                        <c:v>0.98479561017624062</c:v>
                      </c:pt>
                      <c:pt idx="59">
                        <c:v>0.98362288639612139</c:v>
                      </c:pt>
                      <c:pt idx="60">
                        <c:v>0.98245102639664583</c:v>
                      </c:pt>
                      <c:pt idx="61">
                        <c:v>0.98128002672865666</c:v>
                      </c:pt>
                      <c:pt idx="62">
                        <c:v>0.98010988394943999</c:v>
                      </c:pt>
                      <c:pt idx="63">
                        <c:v>0.97894059462267269</c:v>
                      </c:pt>
                      <c:pt idx="64">
                        <c:v>0.97777215531837014</c:v>
                      </c:pt>
                      <c:pt idx="65">
                        <c:v>0.97660456261283324</c:v>
                      </c:pt>
                      <c:pt idx="66">
                        <c:v>0.97543781308859734</c:v>
                      </c:pt>
                      <c:pt idx="67">
                        <c:v>0.97427190333437941</c:v>
                      </c:pt>
                      <c:pt idx="68">
                        <c:v>0.97310682994502695</c:v>
                      </c:pt>
                      <c:pt idx="69">
                        <c:v>0.97194258952146573</c:v>
                      </c:pt>
                      <c:pt idx="70">
                        <c:v>0.97077917867064822</c:v>
                      </c:pt>
                      <c:pt idx="71">
                        <c:v>0.96961659400550138</c:v>
                      </c:pt>
                      <c:pt idx="72">
                        <c:v>0.96845483214487704</c:v>
                      </c:pt>
                      <c:pt idx="73">
                        <c:v>0.96729388971349839</c:v>
                      </c:pt>
                      <c:pt idx="74">
                        <c:v>0.96613376334191003</c:v>
                      </c:pt>
                      <c:pt idx="75">
                        <c:v>0.96497444966642609</c:v>
                      </c:pt>
                      <c:pt idx="76">
                        <c:v>0.9638159453290801</c:v>
                      </c:pt>
                      <c:pt idx="77">
                        <c:v>0.96265824697757285</c:v>
                      </c:pt>
                      <c:pt idx="78">
                        <c:v>0.9615013512652224</c:v>
                      </c:pt>
                      <c:pt idx="79">
                        <c:v>0.96034525485091249</c:v>
                      </c:pt>
                      <c:pt idx="80">
                        <c:v>0.95918995439904298</c:v>
                      </c:pt>
                      <c:pt idx="81">
                        <c:v>0.95803544657947737</c:v>
                      </c:pt>
                      <c:pt idx="82">
                        <c:v>0.95688172806749416</c:v>
                      </c:pt>
                      <c:pt idx="83">
                        <c:v>0.9557287955437358</c:v>
                      </c:pt>
                      <c:pt idx="84">
                        <c:v>0.95457664569415701</c:v>
                      </c:pt>
                      <c:pt idx="85">
                        <c:v>0.95342527520997644</c:v>
                      </c:pt>
                      <c:pt idx="86">
                        <c:v>0.95227468078762501</c:v>
                      </c:pt>
                      <c:pt idx="87">
                        <c:v>0.95112485912869615</c:v>
                      </c:pt>
                      <c:pt idx="88">
                        <c:v>0.94997580693989614</c:v>
                      </c:pt>
                      <c:pt idx="89">
                        <c:v>0.9488275209329935</c:v>
                      </c:pt>
                      <c:pt idx="90">
                        <c:v>0.94767999782476864</c:v>
                      </c:pt>
                      <c:pt idx="91">
                        <c:v>0.94653323433696546</c:v>
                      </c:pt>
                      <c:pt idx="92">
                        <c:v>0.94538722719623958</c:v>
                      </c:pt>
                      <c:pt idx="93">
                        <c:v>0.94424197313411051</c:v>
                      </c:pt>
                      <c:pt idx="94">
                        <c:v>0.9430974688869096</c:v>
                      </c:pt>
                      <c:pt idx="95">
                        <c:v>0.94195371119573312</c:v>
                      </c:pt>
                      <c:pt idx="96">
                        <c:v>0.94081069680639029</c:v>
                      </c:pt>
                      <c:pt idx="97">
                        <c:v>0.93966842246935534</c:v>
                      </c:pt>
                      <c:pt idx="98">
                        <c:v>0.93852688493971592</c:v>
                      </c:pt>
                      <c:pt idx="99">
                        <c:v>0.93738608097712683</c:v>
                      </c:pt>
                      <c:pt idx="100">
                        <c:v>0.93624600734575747</c:v>
                      </c:pt>
                      <c:pt idx="101">
                        <c:v>0.93510666081424421</c:v>
                      </c:pt>
                      <c:pt idx="102">
                        <c:v>0.93396803815564067</c:v>
                      </c:pt>
                      <c:pt idx="103">
                        <c:v>0.93283013614736854</c:v>
                      </c:pt>
                      <c:pt idx="104">
                        <c:v>0.93169295157116749</c:v>
                      </c:pt>
                      <c:pt idx="105">
                        <c:v>0.93055648121304735</c:v>
                      </c:pt>
                      <c:pt idx="106">
                        <c:v>0.92942072186323799</c:v>
                      </c:pt>
                      <c:pt idx="107">
                        <c:v>0.92828567031614018</c:v>
                      </c:pt>
                      <c:pt idx="108">
                        <c:v>0.92715132337027706</c:v>
                      </c:pt>
                      <c:pt idx="109">
                        <c:v>0.92601767782824429</c:v>
                      </c:pt>
                      <c:pt idx="110">
                        <c:v>0.92488473049666153</c:v>
                      </c:pt>
                      <c:pt idx="111">
                        <c:v>0.92375247818612372</c:v>
                      </c:pt>
                      <c:pt idx="112">
                        <c:v>0.9226209177111504</c:v>
                      </c:pt>
                      <c:pt idx="113">
                        <c:v>0.92149004589013905</c:v>
                      </c:pt>
                      <c:pt idx="114">
                        <c:v>0.92035985954531452</c:v>
                      </c:pt>
                      <c:pt idx="115">
                        <c:v>0.91923035550268073</c:v>
                      </c:pt>
                      <c:pt idx="116">
                        <c:v>0.91810153059197119</c:v>
                      </c:pt>
                      <c:pt idx="117">
                        <c:v>0.91697338164660036</c:v>
                      </c:pt>
                      <c:pt idx="118">
                        <c:v>0.91584590550361555</c:v>
                      </c:pt>
                      <c:pt idx="119">
                        <c:v>0.91471909900364601</c:v>
                      </c:pt>
                      <c:pt idx="120">
                        <c:v>0.91359295899085635</c:v>
                      </c:pt>
                      <c:pt idx="121">
                        <c:v>0.91246748231289598</c:v>
                      </c:pt>
                      <c:pt idx="122">
                        <c:v>0.91134266582085055</c:v>
                      </c:pt>
                      <c:pt idx="123">
                        <c:v>0.91021850636919399</c:v>
                      </c:pt>
                      <c:pt idx="124">
                        <c:v>0.90909500081573835</c:v>
                      </c:pt>
                      <c:pt idx="125">
                        <c:v>0.90797214602158505</c:v>
                      </c:pt>
                      <c:pt idx="126">
                        <c:v>0.90684993885107756</c:v>
                      </c:pt>
                      <c:pt idx="127">
                        <c:v>0.90572837617174995</c:v>
                      </c:pt>
                      <c:pt idx="128">
                        <c:v>0.90460745485428029</c:v>
                      </c:pt>
                      <c:pt idx="129">
                        <c:v>0.90348717177243987</c:v>
                      </c:pt>
                      <c:pt idx="130">
                        <c:v>0.90236752380304575</c:v>
                      </c:pt>
                      <c:pt idx="131">
                        <c:v>0.90124850782591104</c:v>
                      </c:pt>
                      <c:pt idx="132">
                        <c:v>0.90013012072379517</c:v>
                      </c:pt>
                      <c:pt idx="133">
                        <c:v>0.89901235938235691</c:v>
                      </c:pt>
                      <c:pt idx="134">
                        <c:v>0.89789522069010341</c:v>
                      </c:pt>
                      <c:pt idx="135">
                        <c:v>0.89677870153834194</c:v>
                      </c:pt>
                      <c:pt idx="136">
                        <c:v>0.8956627988211302</c:v>
                      </c:pt>
                      <c:pt idx="137">
                        <c:v>0.8945475094352292</c:v>
                      </c:pt>
                      <c:pt idx="138">
                        <c:v>0.89343283028005094</c:v>
                      </c:pt>
                      <c:pt idx="139">
                        <c:v>0.89231875825761187</c:v>
                      </c:pt>
                      <c:pt idx="140">
                        <c:v>0.89120529027248263</c:v>
                      </c:pt>
                      <c:pt idx="141">
                        <c:v>0.89009242323173876</c:v>
                      </c:pt>
                      <c:pt idx="142">
                        <c:v>0.88898015404491149</c:v>
                      </c:pt>
                      <c:pt idx="143">
                        <c:v>0.88786847962393822</c:v>
                      </c:pt>
                      <c:pt idx="144">
                        <c:v>0.88675739688311395</c:v>
                      </c:pt>
                      <c:pt idx="145">
                        <c:v>0.88564690273904056</c:v>
                      </c:pt>
                      <c:pt idx="146">
                        <c:v>0.88453699411057873</c:v>
                      </c:pt>
                      <c:pt idx="147">
                        <c:v>0.88342766791879712</c:v>
                      </c:pt>
                      <c:pt idx="148">
                        <c:v>0.88231892108692356</c:v>
                      </c:pt>
                      <c:pt idx="149">
                        <c:v>0.88121075054029541</c:v>
                      </c:pt>
                      <c:pt idx="150">
                        <c:v>0.88010315320630905</c:v>
                      </c:pt>
                      <c:pt idx="151">
                        <c:v>0.87899612601437138</c:v>
                      </c:pt>
                      <c:pt idx="152">
                        <c:v>0.87788966589584916</c:v>
                      </c:pt>
                      <c:pt idx="153">
                        <c:v>0.87678376978401906</c:v>
                      </c:pt>
                      <c:pt idx="154">
                        <c:v>0.87567843461401784</c:v>
                      </c:pt>
                      <c:pt idx="155">
                        <c:v>0.8745736573227928</c:v>
                      </c:pt>
                      <c:pt idx="156">
                        <c:v>0.87346943484905082</c:v>
                      </c:pt>
                      <c:pt idx="157">
                        <c:v>0.87236576413320932</c:v>
                      </c:pt>
                      <c:pt idx="158">
                        <c:v>0.87126264211734461</c:v>
                      </c:pt>
                      <c:pt idx="159">
                        <c:v>0.87016006574514226</c:v>
                      </c:pt>
                      <c:pt idx="160">
                        <c:v>0.86905803196184706</c:v>
                      </c:pt>
                      <c:pt idx="161">
                        <c:v>0.86795653771421244</c:v>
                      </c:pt>
                      <c:pt idx="162">
                        <c:v>0.86685557995044837</c:v>
                      </c:pt>
                      <c:pt idx="163">
                        <c:v>0.86575515562017302</c:v>
                      </c:pt>
                      <c:pt idx="164">
                        <c:v>0.86465526167435991</c:v>
                      </c:pt>
                      <c:pt idx="165">
                        <c:v>0.86355589506528896</c:v>
                      </c:pt>
                      <c:pt idx="166">
                        <c:v>0.86245705274649354</c:v>
                      </c:pt>
                      <c:pt idx="167">
                        <c:v>0.86135873167271093</c:v>
                      </c:pt>
                      <c:pt idx="168">
                        <c:v>0.86026092879983018</c:v>
                      </c:pt>
                      <c:pt idx="169">
                        <c:v>0.85916364108484156</c:v>
                      </c:pt>
                      <c:pt idx="170">
                        <c:v>0.85806686548578448</c:v>
                      </c:pt>
                      <c:pt idx="171">
                        <c:v>0.85697059896169669</c:v>
                      </c:pt>
                      <c:pt idx="172">
                        <c:v>0.8558748384725624</c:v>
                      </c:pt>
                      <c:pt idx="173">
                        <c:v>0.85477958097925999</c:v>
                      </c:pt>
                      <c:pt idx="174">
                        <c:v>0.85368482344351049</c:v>
                      </c:pt>
                      <c:pt idx="175">
                        <c:v>0.85259056282782675</c:v>
                      </c:pt>
                      <c:pt idx="176">
                        <c:v>0.85149679609545925</c:v>
                      </c:pt>
                      <c:pt idx="177">
                        <c:v>0.85040352021034538</c:v>
                      </c:pt>
                      <c:pt idx="178">
                        <c:v>0.84931073213705677</c:v>
                      </c:pt>
                      <c:pt idx="179">
                        <c:v>0.84821842884074683</c:v>
                      </c:pt>
                      <c:pt idx="180">
                        <c:v>0.84712660728709721</c:v>
                      </c:pt>
                      <c:pt idx="181">
                        <c:v>0.84603526444226695</c:v>
                      </c:pt>
                      <c:pt idx="182">
                        <c:v>0.84494439727283743</c:v>
                      </c:pt>
                      <c:pt idx="183">
                        <c:v>0.84385400274576117</c:v>
                      </c:pt>
                      <c:pt idx="184">
                        <c:v>0.84276407782830709</c:v>
                      </c:pt>
                      <c:pt idx="185">
                        <c:v>0.84167461948800848</c:v>
                      </c:pt>
                      <c:pt idx="186">
                        <c:v>0.84058562469260834</c:v>
                      </c:pt>
                      <c:pt idx="187">
                        <c:v>0.83949709041000664</c:v>
                      </c:pt>
                      <c:pt idx="188">
                        <c:v>0.83840901360820641</c:v>
                      </c:pt>
                      <c:pt idx="189">
                        <c:v>0.83732139125525862</c:v>
                      </c:pt>
                      <c:pt idx="190">
                        <c:v>0.83623422031920991</c:v>
                      </c:pt>
                      <c:pt idx="191">
                        <c:v>0.83514749776804642</c:v>
                      </c:pt>
                      <c:pt idx="192">
                        <c:v>0.83406122056964127</c:v>
                      </c:pt>
                      <c:pt idx="193">
                        <c:v>0.8329753856916976</c:v>
                      </c:pt>
                      <c:pt idx="194">
                        <c:v>0.83188999010169573</c:v>
                      </c:pt>
                      <c:pt idx="195">
                        <c:v>0.8308050307668372</c:v>
                      </c:pt>
                      <c:pt idx="196">
                        <c:v>0.82972050465398939</c:v>
                      </c:pt>
                      <c:pt idx="197">
                        <c:v>0.82863640872963118</c:v>
                      </c:pt>
                      <c:pt idx="198">
                        <c:v>0.82755273995979628</c:v>
                      </c:pt>
                      <c:pt idx="199">
                        <c:v>0.82646949531001734</c:v>
                      </c:pt>
                      <c:pt idx="200">
                        <c:v>0.82538667174527158</c:v>
                      </c:pt>
                      <c:pt idx="201">
                        <c:v>0.82430426622992303</c:v>
                      </c:pt>
                      <c:pt idx="202">
                        <c:v>0.82322227572766615</c:v>
                      </c:pt>
                      <c:pt idx="203">
                        <c:v>0.82214069720147032</c:v>
                      </c:pt>
                      <c:pt idx="204">
                        <c:v>0.82105952761352252</c:v>
                      </c:pt>
                      <c:pt idx="205">
                        <c:v>0.81997876392517022</c:v>
                      </c:pt>
                      <c:pt idx="206">
                        <c:v>0.81889840309686457</c:v>
                      </c:pt>
                      <c:pt idx="207">
                        <c:v>0.81781844208810162</c:v>
                      </c:pt>
                      <c:pt idx="208">
                        <c:v>0.81673887785736643</c:v>
                      </c:pt>
                      <c:pt idx="209">
                        <c:v>0.81565970736207427</c:v>
                      </c:pt>
                      <c:pt idx="210">
                        <c:v>0.81458092755851297</c:v>
                      </c:pt>
                      <c:pt idx="211">
                        <c:v>0.81350253540178363</c:v>
                      </c:pt>
                      <c:pt idx="212">
                        <c:v>0.81242452784574293</c:v>
                      </c:pt>
                      <c:pt idx="213">
                        <c:v>0.81134690184294356</c:v>
                      </c:pt>
                      <c:pt idx="214">
                        <c:v>0.81026965434457543</c:v>
                      </c:pt>
                      <c:pt idx="215">
                        <c:v>0.80919278230040748</c:v>
                      </c:pt>
                      <c:pt idx="216">
                        <c:v>0.80811628265872559</c:v>
                      </c:pt>
                      <c:pt idx="217">
                        <c:v>0.80704015236627535</c:v>
                      </c:pt>
                      <c:pt idx="218">
                        <c:v>0.80596438836819939</c:v>
                      </c:pt>
                      <c:pt idx="219">
                        <c:v>0.80488898760797944</c:v>
                      </c:pt>
                      <c:pt idx="220">
                        <c:v>0.8038139470273743</c:v>
                      </c:pt>
                      <c:pt idx="221">
                        <c:v>0.80273926356635839</c:v>
                      </c:pt>
                      <c:pt idx="222">
                        <c:v>0.80166493416306228</c:v>
                      </c:pt>
                      <c:pt idx="223">
                        <c:v>0.80059095575370931</c:v>
                      </c:pt>
                      <c:pt idx="224">
                        <c:v>0.7995173252725557</c:v>
                      </c:pt>
                      <c:pt idx="225">
                        <c:v>0.79844403965182686</c:v>
                      </c:pt>
                      <c:pt idx="226">
                        <c:v>0.79737109582165533</c:v>
                      </c:pt>
                      <c:pt idx="227">
                        <c:v>0.79629849071001879</c:v>
                      </c:pt>
                      <c:pt idx="228">
                        <c:v>0.79522622124267706</c:v>
                      </c:pt>
                      <c:pt idx="229">
                        <c:v>0.79415428434310786</c:v>
                      </c:pt>
                      <c:pt idx="230">
                        <c:v>0.79308267693244383</c:v>
                      </c:pt>
                      <c:pt idx="231">
                        <c:v>0.79201139592940906</c:v>
                      </c:pt>
                      <c:pt idx="232">
                        <c:v>0.79094043825025406</c:v>
                      </c:pt>
                      <c:pt idx="233">
                        <c:v>0.78986980080869162</c:v>
                      </c:pt>
                      <c:pt idx="234">
                        <c:v>0.78879948051583182</c:v>
                      </c:pt>
                      <c:pt idx="235">
                        <c:v>0.78772947428011675</c:v>
                      </c:pt>
                      <c:pt idx="236">
                        <c:v>0.78665977900725492</c:v>
                      </c:pt>
                      <c:pt idx="237">
                        <c:v>0.78559039160015554</c:v>
                      </c:pt>
                      <c:pt idx="238">
                        <c:v>0.78452130895886196</c:v>
                      </c:pt>
                      <c:pt idx="239">
                        <c:v>0.78345252798048592</c:v>
                      </c:pt>
                      <c:pt idx="240">
                        <c:v>0.78238404555913887</c:v>
                      </c:pt>
                      <c:pt idx="241">
                        <c:v>0.78131585858586583</c:v>
                      </c:pt>
                      <c:pt idx="242">
                        <c:v>0.7802479639485782</c:v>
                      </c:pt>
                      <c:pt idx="243">
                        <c:v>0.77918035853198397</c:v>
                      </c:pt>
                      <c:pt idx="244">
                        <c:v>0.77811303921752106</c:v>
                      </c:pt>
                      <c:pt idx="245">
                        <c:v>0.77704600288328685</c:v>
                      </c:pt>
                      <c:pt idx="246">
                        <c:v>0.77597924640396998</c:v>
                      </c:pt>
                      <c:pt idx="247">
                        <c:v>0.77491276665078068</c:v>
                      </c:pt>
                      <c:pt idx="248">
                        <c:v>0.77384656049138023</c:v>
                      </c:pt>
                      <c:pt idx="249">
                        <c:v>0.77278062478981047</c:v>
                      </c:pt>
                      <c:pt idx="250">
                        <c:v>0.77171495640642351</c:v>
                      </c:pt>
                      <c:pt idx="251">
                        <c:v>0.77064955219781006</c:v>
                      </c:pt>
                      <c:pt idx="252">
                        <c:v>0.76958440901672764</c:v>
                      </c:pt>
                      <c:pt idx="253">
                        <c:v>0.76851952371202903</c:v>
                      </c:pt>
                      <c:pt idx="254">
                        <c:v>0.7674548931285885</c:v>
                      </c:pt>
                      <c:pt idx="255">
                        <c:v>0.76639051410723003</c:v>
                      </c:pt>
                      <c:pt idx="256">
                        <c:v>0.76532638348465343</c:v>
                      </c:pt>
                      <c:pt idx="257">
                        <c:v>0.76426249809335978</c:v>
                      </c:pt>
                      <c:pt idx="258">
                        <c:v>0.76319885476157867</c:v>
                      </c:pt>
                      <c:pt idx="259">
                        <c:v>0.76213545031319119</c:v>
                      </c:pt>
                      <c:pt idx="260">
                        <c:v>0.76107228156765627</c:v>
                      </c:pt>
                      <c:pt idx="261">
                        <c:v>0.76000934533993436</c:v>
                      </c:pt>
                      <c:pt idx="262">
                        <c:v>0.7589466384404111</c:v>
                      </c:pt>
                      <c:pt idx="263">
                        <c:v>0.75788415767482054</c:v>
                      </c:pt>
                      <c:pt idx="264">
                        <c:v>0.75682189984416803</c:v>
                      </c:pt>
                      <c:pt idx="265">
                        <c:v>0.75575986174465237</c:v>
                      </c:pt>
                      <c:pt idx="266">
                        <c:v>0.75469804016758757</c:v>
                      </c:pt>
                      <c:pt idx="267">
                        <c:v>0.7536364318993235</c:v>
                      </c:pt>
                      <c:pt idx="268">
                        <c:v>0.75257503372116819</c:v>
                      </c:pt>
                      <c:pt idx="269">
                        <c:v>0.75151384240930574</c:v>
                      </c:pt>
                      <c:pt idx="270">
                        <c:v>0.75045285473471768</c:v>
                      </c:pt>
                      <c:pt idx="271">
                        <c:v>0.74939206746310139</c:v>
                      </c:pt>
                      <c:pt idx="272">
                        <c:v>0.74833147735478833</c:v>
                      </c:pt>
                      <c:pt idx="273">
                        <c:v>0.74727108116466279</c:v>
                      </c:pt>
                      <c:pt idx="274">
                        <c:v>0.74621087564207855</c:v>
                      </c:pt>
                      <c:pt idx="275">
                        <c:v>0.74515085753077603</c:v>
                      </c:pt>
                      <c:pt idx="276">
                        <c:v>0.7440910235687983</c:v>
                      </c:pt>
                      <c:pt idx="277">
                        <c:v>0.74303137048840717</c:v>
                      </c:pt>
                      <c:pt idx="278">
                        <c:v>0.7419718950159977</c:v>
                      </c:pt>
                      <c:pt idx="279">
                        <c:v>0.74091259387201303</c:v>
                      </c:pt>
                      <c:pt idx="280">
                        <c:v>0.73985346377085792</c:v>
                      </c:pt>
                      <c:pt idx="281">
                        <c:v>0.73879450142081249</c:v>
                      </c:pt>
                      <c:pt idx="282">
                        <c:v>0.73773570352394369</c:v>
                      </c:pt>
                      <c:pt idx="283">
                        <c:v>0.73667706677601907</c:v>
                      </c:pt>
                      <c:pt idx="284">
                        <c:v>0.7356185878664161</c:v>
                      </c:pt>
                      <c:pt idx="285">
                        <c:v>0.73456026347803383</c:v>
                      </c:pt>
                      <c:pt idx="286">
                        <c:v>0.73350209028720315</c:v>
                      </c:pt>
                      <c:pt idx="287">
                        <c:v>0.73244406496359526</c:v>
                      </c:pt>
                      <c:pt idx="288">
                        <c:v>0.7313861841701309</c:v>
                      </c:pt>
                      <c:pt idx="289">
                        <c:v>0.73032844456288848</c:v>
                      </c:pt>
                      <c:pt idx="290">
                        <c:v>0.7292708427910104</c:v>
                      </c:pt>
                      <c:pt idx="291">
                        <c:v>0.72821337549661025</c:v>
                      </c:pt>
                      <c:pt idx="292">
                        <c:v>0.72715603931467909</c:v>
                      </c:pt>
                      <c:pt idx="293">
                        <c:v>0.72609883087298932</c:v>
                      </c:pt>
                      <c:pt idx="294">
                        <c:v>0.72504174679200029</c:v>
                      </c:pt>
                      <c:pt idx="295">
                        <c:v>0.72398478368476094</c:v>
                      </c:pt>
                      <c:pt idx="296">
                        <c:v>0.72292793815681311</c:v>
                      </c:pt>
                      <c:pt idx="297">
                        <c:v>0.72187120680609385</c:v>
                      </c:pt>
                      <c:pt idx="298">
                        <c:v>0.72081458622283634</c:v>
                      </c:pt>
                      <c:pt idx="299">
                        <c:v>0.71975807298947059</c:v>
                      </c:pt>
                      <c:pt idx="300">
                        <c:v>0.71870166368052324</c:v>
                      </c:pt>
                      <c:pt idx="301">
                        <c:v>0.71764535486251613</c:v>
                      </c:pt>
                      <c:pt idx="302">
                        <c:v>0.71658914309386523</c:v>
                      </c:pt>
                      <c:pt idx="303">
                        <c:v>0.71553302492477699</c:v>
                      </c:pt>
                      <c:pt idx="304">
                        <c:v>0.71447699689714561</c:v>
                      </c:pt>
                      <c:pt idx="305">
                        <c:v>0.71342105554444801</c:v>
                      </c:pt>
                      <c:pt idx="306">
                        <c:v>0.71236519739163895</c:v>
                      </c:pt>
                      <c:pt idx="307">
                        <c:v>0.71130941895504485</c:v>
                      </c:pt>
                      <c:pt idx="308">
                        <c:v>0.71025371674225668</c:v>
                      </c:pt>
                      <c:pt idx="309">
                        <c:v>0.70919808725202227</c:v>
                      </c:pt>
                      <c:pt idx="310">
                        <c:v>0.70814252697413738</c:v>
                      </c:pt>
                      <c:pt idx="311">
                        <c:v>0.70708703238933568</c:v>
                      </c:pt>
                      <c:pt idx="312">
                        <c:v>0.70603159996917908</c:v>
                      </c:pt>
                      <c:pt idx="313">
                        <c:v>0.70497622617594458</c:v>
                      </c:pt>
                      <c:pt idx="314">
                        <c:v>0.70392090746251335</c:v>
                      </c:pt>
                      <c:pt idx="315">
                        <c:v>0.70286564027225629</c:v>
                      </c:pt>
                      <c:pt idx="316">
                        <c:v>0.70181042103891944</c:v>
                      </c:pt>
                      <c:pt idx="317">
                        <c:v>0.7007552461865092</c:v>
                      </c:pt>
                      <c:pt idx="318">
                        <c:v>0.69970011212917527</c:v>
                      </c:pt>
                      <c:pt idx="319">
                        <c:v>0.69864501527109291</c:v>
                      </c:pt>
                      <c:pt idx="320">
                        <c:v>0.69758995200634566</c:v>
                      </c:pt>
                      <c:pt idx="321">
                        <c:v>0.69653491871880435</c:v>
                      </c:pt>
                      <c:pt idx="322">
                        <c:v>0.69547991178200674</c:v>
                      </c:pt>
                      <c:pt idx="323">
                        <c:v>0.69442492755903629</c:v>
                      </c:pt>
                      <c:pt idx="324">
                        <c:v>0.69336996240239934</c:v>
                      </c:pt>
                      <c:pt idx="325">
                        <c:v>0.69231501265390094</c:v>
                      </c:pt>
                      <c:pt idx="326">
                        <c:v>0.691260074644519</c:v>
                      </c:pt>
                      <c:pt idx="327">
                        <c:v>0.69020514469428018</c:v>
                      </c:pt>
                      <c:pt idx="328">
                        <c:v>0.68915021911213026</c:v>
                      </c:pt>
                      <c:pt idx="329">
                        <c:v>0.68809529419580739</c:v>
                      </c:pt>
                      <c:pt idx="330">
                        <c:v>0.68704036623171161</c:v>
                      </c:pt>
                      <c:pt idx="331">
                        <c:v>0.68598543149477387</c:v>
                      </c:pt>
                      <c:pt idx="332">
                        <c:v>0.68493048624832475</c:v>
                      </c:pt>
                      <c:pt idx="333">
                        <c:v>0.68387552674396002</c:v>
                      </c:pt>
                      <c:pt idx="334">
                        <c:v>0.68282054922140734</c:v>
                      </c:pt>
                      <c:pt idx="335">
                        <c:v>0.68176554990838956</c:v>
                      </c:pt>
                      <c:pt idx="336">
                        <c:v>0.68071052502048779</c:v>
                      </c:pt>
                      <c:pt idx="337">
                        <c:v>0.67965547076100341</c:v>
                      </c:pt>
                      <c:pt idx="338">
                        <c:v>0.67860038332081796</c:v>
                      </c:pt>
                      <c:pt idx="339">
                        <c:v>0.67754525887825223</c:v>
                      </c:pt>
                      <c:pt idx="340">
                        <c:v>0.67649009359892409</c:v>
                      </c:pt>
                      <c:pt idx="341">
                        <c:v>0.67543488363560433</c:v>
                      </c:pt>
                      <c:pt idx="342">
                        <c:v>0.67437962512807204</c:v>
                      </c:pt>
                      <c:pt idx="343">
                        <c:v>0.67332431420296746</c:v>
                      </c:pt>
                      <c:pt idx="344">
                        <c:v>0.67226894697364459</c:v>
                      </c:pt>
                      <c:pt idx="345">
                        <c:v>0.67121351954002173</c:v>
                      </c:pt>
                      <c:pt idx="346">
                        <c:v>0.67015802798843005</c:v>
                      </c:pt>
                      <c:pt idx="347">
                        <c:v>0.66910246839146192</c:v>
                      </c:pt>
                      <c:pt idx="348">
                        <c:v>0.66804683680781629</c:v>
                      </c:pt>
                      <c:pt idx="349">
                        <c:v>0.66699112928214432</c:v>
                      </c:pt>
                      <c:pt idx="350">
                        <c:v>0.66593534184489134</c:v>
                      </c:pt>
                      <c:pt idx="351">
                        <c:v>0.66487947051213925</c:v>
                      </c:pt>
                      <c:pt idx="352">
                        <c:v>0.6638235112854457</c:v>
                      </c:pt>
                      <c:pt idx="353">
                        <c:v>0.66276746015168309</c:v>
                      </c:pt>
                      <c:pt idx="354">
                        <c:v>0.66171131308287445</c:v>
                      </c:pt>
                      <c:pt idx="355">
                        <c:v>0.66065506603602897</c:v>
                      </c:pt>
                      <c:pt idx="356">
                        <c:v>0.65959871495297517</c:v>
                      </c:pt>
                      <c:pt idx="357">
                        <c:v>0.65854225576019265</c:v>
                      </c:pt>
                      <c:pt idx="358">
                        <c:v>0.6574856843686413</c:v>
                      </c:pt>
                      <c:pt idx="359">
                        <c:v>0.65642899667359067</c:v>
                      </c:pt>
                      <c:pt idx="360">
                        <c:v>0.6553721885544449</c:v>
                      </c:pt>
                      <c:pt idx="361">
                        <c:v>0.65431525587456829</c:v>
                      </c:pt>
                      <c:pt idx="362">
                        <c:v>0.65325819448110756</c:v>
                      </c:pt>
                      <c:pt idx="363">
                        <c:v>0.65220100020481286</c:v>
                      </c:pt>
                      <c:pt idx="364">
                        <c:v>0.65114366885985642</c:v>
                      </c:pt>
                      <c:pt idx="365">
                        <c:v>0.65008619624365027</c:v>
                      </c:pt>
                      <c:pt idx="366">
                        <c:v>0.64902857813666059</c:v>
                      </c:pt>
                      <c:pt idx="367">
                        <c:v>0.64797081030222148</c:v>
                      </c:pt>
                      <c:pt idx="368">
                        <c:v>0.64691288848634587</c:v>
                      </c:pt>
                      <c:pt idx="369">
                        <c:v>0.64585480841753473</c:v>
                      </c:pt>
                      <c:pt idx="370">
                        <c:v>0.64479656580658407</c:v>
                      </c:pt>
                      <c:pt idx="371">
                        <c:v>0.64373815634638987</c:v>
                      </c:pt>
                      <c:pt idx="372">
                        <c:v>0.64267957571175161</c:v>
                      </c:pt>
                      <c:pt idx="373">
                        <c:v>0.64162081955917227</c:v>
                      </c:pt>
                      <c:pt idx="374">
                        <c:v>0.64056188352665744</c:v>
                      </c:pt>
                      <c:pt idx="375">
                        <c:v>0.63950276323351141</c:v>
                      </c:pt>
                      <c:pt idx="376">
                        <c:v>0.63844345428013149</c:v>
                      </c:pt>
                      <c:pt idx="377">
                        <c:v>0.6373839522478002</c:v>
                      </c:pt>
                      <c:pt idx="378">
                        <c:v>0.63632425269847404</c:v>
                      </c:pt>
                      <c:pt idx="379">
                        <c:v>0.63526435117457192</c:v>
                      </c:pt>
                      <c:pt idx="380">
                        <c:v>0.63420424319875912</c:v>
                      </c:pt>
                      <c:pt idx="381">
                        <c:v>0.63314392427373012</c:v>
                      </c:pt>
                      <c:pt idx="382">
                        <c:v>0.63208338988198853</c:v>
                      </c:pt>
                      <c:pt idx="383">
                        <c:v>0.63102263548562521</c:v>
                      </c:pt>
                      <c:pt idx="384">
                        <c:v>0.62996165652609237</c:v>
                      </c:pt>
                      <c:pt idx="385">
                        <c:v>0.62890044842397741</c:v>
                      </c:pt>
                      <c:pt idx="386">
                        <c:v>0.62783900657877112</c:v>
                      </c:pt>
                      <c:pt idx="387">
                        <c:v>0.62677732636863703</c:v>
                      </c:pt>
                      <c:pt idx="388">
                        <c:v>0.62571540315017438</c:v>
                      </c:pt>
                      <c:pt idx="389">
                        <c:v>0.6246532322581807</c:v>
                      </c:pt>
                      <c:pt idx="390">
                        <c:v>0.62359080900541142</c:v>
                      </c:pt>
                      <c:pt idx="391">
                        <c:v>0.62252812868233542</c:v>
                      </c:pt>
                      <c:pt idx="392">
                        <c:v>0.62146518655688976</c:v>
                      </c:pt>
                      <c:pt idx="393">
                        <c:v>0.6204019778742289</c:v>
                      </c:pt>
                      <c:pt idx="394">
                        <c:v>0.6193384978564741</c:v>
                      </c:pt>
                      <c:pt idx="395">
                        <c:v>0.61827474170245678</c:v>
                      </c:pt>
                      <c:pt idx="396">
                        <c:v>0.61721070458746163</c:v>
                      </c:pt>
                      <c:pt idx="397">
                        <c:v>0.61614638166296476</c:v>
                      </c:pt>
                      <c:pt idx="398">
                        <c:v>0.61508176805636905</c:v>
                      </c:pt>
                      <c:pt idx="399">
                        <c:v>0.61401685887073765</c:v>
                      </c:pt>
                      <c:pt idx="400">
                        <c:v>0.61295164918452283</c:v>
                      </c:pt>
                      <c:pt idx="401">
                        <c:v>0.61188613405129144</c:v>
                      </c:pt>
                      <c:pt idx="402">
                        <c:v>0.61082030849944924</c:v>
                      </c:pt>
                      <c:pt idx="403">
                        <c:v>0.6097541675319591</c:v>
                      </c:pt>
                      <c:pt idx="404">
                        <c:v>0.60868770612605727</c:v>
                      </c:pt>
                      <c:pt idx="405">
                        <c:v>0.60762091923296679</c:v>
                      </c:pt>
                      <c:pt idx="406">
                        <c:v>0.60655380177760587</c:v>
                      </c:pt>
                      <c:pt idx="407">
                        <c:v>0.60548634865829332</c:v>
                      </c:pt>
                      <c:pt idx="408">
                        <c:v>0.60441855474645179</c:v>
                      </c:pt>
                      <c:pt idx="409">
                        <c:v>0.60335041488630392</c:v>
                      </c:pt>
                      <c:pt idx="410">
                        <c:v>0.60228192389456969</c:v>
                      </c:pt>
                      <c:pt idx="411">
                        <c:v>0.60121307656015421</c:v>
                      </c:pt>
                      <c:pt idx="412">
                        <c:v>0.60014386764383731</c:v>
                      </c:pt>
                      <c:pt idx="413">
                        <c:v>0.59907429187795447</c:v>
                      </c:pt>
                      <c:pt idx="414">
                        <c:v>0.5980043439660776</c:v>
                      </c:pt>
                      <c:pt idx="415">
                        <c:v>0.5969340185826888</c:v>
                      </c:pt>
                      <c:pt idx="416">
                        <c:v>0.5958633103728519</c:v>
                      </c:pt>
                      <c:pt idx="417">
                        <c:v>0.59479221395187898</c:v>
                      </c:pt>
                      <c:pt idx="418">
                        <c:v>0.59372072390499342</c:v>
                      </c:pt>
                      <c:pt idx="419">
                        <c:v>0.59264883478698738</c:v>
                      </c:pt>
                      <c:pt idx="420">
                        <c:v>0.59157654112187597</c:v>
                      </c:pt>
                      <c:pt idx="421">
                        <c:v>0.59050383740254708</c:v>
                      </c:pt>
                      <c:pt idx="422">
                        <c:v>0.58943071809040581</c:v>
                      </c:pt>
                      <c:pt idx="423">
                        <c:v>0.58835717761501505</c:v>
                      </c:pt>
                      <c:pt idx="424">
                        <c:v>0.58728321037373099</c:v>
                      </c:pt>
                      <c:pt idx="425">
                        <c:v>0.58620881073133391</c:v>
                      </c:pt>
                      <c:pt idx="426">
                        <c:v>0.5851339730196552</c:v>
                      </c:pt>
                      <c:pt idx="427">
                        <c:v>0.58405869153719692</c:v>
                      </c:pt>
                      <c:pt idx="428">
                        <c:v>0.58298296054874965</c:v>
                      </c:pt>
                      <c:pt idx="429">
                        <c:v>0.58190677428500315</c:v>
                      </c:pt>
                      <c:pt idx="430">
                        <c:v>0.58083012694215208</c:v>
                      </c:pt>
                      <c:pt idx="431">
                        <c:v>0.57975301268149693</c:v>
                      </c:pt>
                      <c:pt idx="432">
                        <c:v>0.57867542562903995</c:v>
                      </c:pt>
                      <c:pt idx="433">
                        <c:v>0.57759735987507455</c:v>
                      </c:pt>
                      <c:pt idx="434">
                        <c:v>0.57651880947377065</c:v>
                      </c:pt>
                      <c:pt idx="435">
                        <c:v>0.57543976844275324</c:v>
                      </c:pt>
                      <c:pt idx="436">
                        <c:v>0.57436023076267551</c:v>
                      </c:pt>
                      <c:pt idx="437">
                        <c:v>0.57328019037678712</c:v>
                      </c:pt>
                      <c:pt idx="438">
                        <c:v>0.57219964119049505</c:v>
                      </c:pt>
                      <c:pt idx="439">
                        <c:v>0.57111857707091951</c:v>
                      </c:pt>
                      <c:pt idx="440">
                        <c:v>0.57003699184644385</c:v>
                      </c:pt>
                      <c:pt idx="441">
                        <c:v>0.56895487930625821</c:v>
                      </c:pt>
                      <c:pt idx="442">
                        <c:v>0.56787223319989555</c:v>
                      </c:pt>
                      <c:pt idx="443">
                        <c:v>0.56678904723676349</c:v>
                      </c:pt>
                      <c:pt idx="444">
                        <c:v>0.56570531508566768</c:v>
                      </c:pt>
                      <c:pt idx="445">
                        <c:v>0.56462103037432976</c:v>
                      </c:pt>
                      <c:pt idx="446">
                        <c:v>0.56353618668889871</c:v>
                      </c:pt>
                      <c:pt idx="447">
                        <c:v>0.56245077757345363</c:v>
                      </c:pt>
                      <c:pt idx="448">
                        <c:v>0.56136479652950155</c:v>
                      </c:pt>
                      <c:pt idx="449">
                        <c:v>0.56027823701546775</c:v>
                      </c:pt>
                      <c:pt idx="450">
                        <c:v>0.55919109244617671</c:v>
                      </c:pt>
                      <c:pt idx="451">
                        <c:v>0.55810335619232943</c:v>
                      </c:pt>
                      <c:pt idx="452">
                        <c:v>0.55701502157996985</c:v>
                      </c:pt>
                      <c:pt idx="453">
                        <c:v>0.55592608188994586</c:v>
                      </c:pt>
                      <c:pt idx="454">
                        <c:v>0.5548365303573608</c:v>
                      </c:pt>
                      <c:pt idx="455">
                        <c:v>0.55374636017101897</c:v>
                      </c:pt>
                      <c:pt idx="456">
                        <c:v>0.55265556447286168</c:v>
                      </c:pt>
                      <c:pt idx="457">
                        <c:v>0.55156413635739543</c:v>
                      </c:pt>
                      <c:pt idx="458">
                        <c:v>0.550472068871112</c:v>
                      </c:pt>
                      <c:pt idx="459">
                        <c:v>0.54937935501190027</c:v>
                      </c:pt>
                      <c:pt idx="460">
                        <c:v>0.54828598772844839</c:v>
                      </c:pt>
                      <c:pt idx="461">
                        <c:v>0.5471919599196382</c:v>
                      </c:pt>
                      <c:pt idx="462">
                        <c:v>0.5460972644339307</c:v>
                      </c:pt>
                      <c:pt idx="463">
                        <c:v>0.54500189406874078</c:v>
                      </c:pt>
                      <c:pt idx="464">
                        <c:v>0.5439058415698057</c:v>
                      </c:pt>
                      <c:pt idx="465">
                        <c:v>0.54280909963054114</c:v>
                      </c:pt>
                      <c:pt idx="466">
                        <c:v>0.54171166089138834</c:v>
                      </c:pt>
                      <c:pt idx="467">
                        <c:v>0.54061351793915302</c:v>
                      </c:pt>
                      <c:pt idx="468">
                        <c:v>0.53951466330633213</c:v>
                      </c:pt>
                      <c:pt idx="469">
                        <c:v>0.53841508947043271</c:v>
                      </c:pt>
                      <c:pt idx="470">
                        <c:v>0.53731478885327744</c:v>
                      </c:pt>
                      <c:pt idx="471">
                        <c:v>0.5362137538203019</c:v>
                      </c:pt>
                      <c:pt idx="472">
                        <c:v>0.53511197667984134</c:v>
                      </c:pt>
                      <c:pt idx="473">
                        <c:v>0.53400944968240349</c:v>
                      </c:pt>
                      <c:pt idx="474">
                        <c:v>0.53290616501993426</c:v>
                      </c:pt>
                      <c:pt idx="475">
                        <c:v>0.53180211482506878</c:v>
                      </c:pt>
                      <c:pt idx="476">
                        <c:v>0.53069729117037223</c:v>
                      </c:pt>
                      <c:pt idx="477">
                        <c:v>0.52959168606756857</c:v>
                      </c:pt>
                      <c:pt idx="478">
                        <c:v>0.52848529146675716</c:v>
                      </c:pt>
                      <c:pt idx="479">
                        <c:v>0.52737809925561774</c:v>
                      </c:pt>
                      <c:pt idx="480">
                        <c:v>0.52627010125860096</c:v>
                      </c:pt>
                      <c:pt idx="481">
                        <c:v>0.5251612892361085</c:v>
                      </c:pt>
                      <c:pt idx="482">
                        <c:v>0.52405165488365868</c:v>
                      </c:pt>
                      <c:pt idx="483">
                        <c:v>0.52294118983103899</c:v>
                      </c:pt>
                      <c:pt idx="484">
                        <c:v>0.52182988564144517</c:v>
                      </c:pt>
                      <c:pt idx="485">
                        <c:v>0.52071773381060604</c:v>
                      </c:pt>
                      <c:pt idx="486">
                        <c:v>0.51960472576589556</c:v>
                      </c:pt>
                      <c:pt idx="487">
                        <c:v>0.51849085286542873</c:v>
                      </c:pt>
                      <c:pt idx="488">
                        <c:v>0.5173761063971436</c:v>
                      </c:pt>
                      <c:pt idx="489">
                        <c:v>0.51626047757786941</c:v>
                      </c:pt>
                      <c:pt idx="490">
                        <c:v>0.51514395755237674</c:v>
                      </c:pt>
                      <c:pt idx="491">
                        <c:v>0.51402653739241433</c:v>
                      </c:pt>
                      <c:pt idx="492">
                        <c:v>0.51290820809573023</c:v>
                      </c:pt>
                      <c:pt idx="493">
                        <c:v>0.51178896058507406</c:v>
                      </c:pt>
                      <c:pt idx="494">
                        <c:v>0.51066878570718632</c:v>
                      </c:pt>
                      <c:pt idx="495">
                        <c:v>0.50954767423176739</c:v>
                      </c:pt>
                      <c:pt idx="496">
                        <c:v>0.50842561685043186</c:v>
                      </c:pt>
                      <c:pt idx="497">
                        <c:v>0.50730260417564366</c:v>
                      </c:pt>
                      <c:pt idx="498">
                        <c:v>0.5061786267396341</c:v>
                      </c:pt>
                      <c:pt idx="499">
                        <c:v>0.50505367499330056</c:v>
                      </c:pt>
                      <c:pt idx="500">
                        <c:v>0.50392773930508794</c:v>
                      </c:pt>
                      <c:pt idx="501">
                        <c:v>0.5028008099598501</c:v>
                      </c:pt>
                      <c:pt idx="502">
                        <c:v>0.50167287715769104</c:v>
                      </c:pt>
                      <c:pt idx="503">
                        <c:v>0.50054393101278749</c:v>
                      </c:pt>
                      <c:pt idx="504">
                        <c:v>0.49941396155219014</c:v>
                      </c:pt>
                      <c:pt idx="505">
                        <c:v>0.49828295871460537</c:v>
                      </c:pt>
                      <c:pt idx="506">
                        <c:v>0.4971509123491536</c:v>
                      </c:pt>
                      <c:pt idx="507">
                        <c:v>0.49601781221410796</c:v>
                      </c:pt>
                      <c:pt idx="508">
                        <c:v>0.49488364797560996</c:v>
                      </c:pt>
                      <c:pt idx="509">
                        <c:v>0.49374840920636209</c:v>
                      </c:pt>
                      <c:pt idx="510">
                        <c:v>0.4926120853842979</c:v>
                      </c:pt>
                      <c:pt idx="511">
                        <c:v>0.49147466589122846</c:v>
                      </c:pt>
                      <c:pt idx="512">
                        <c:v>0.49033614001146436</c:v>
                      </c:pt>
                      <c:pt idx="513">
                        <c:v>0.48919649693041284</c:v>
                      </c:pt>
                      <c:pt idx="514">
                        <c:v>0.48805572573314987</c:v>
                      </c:pt>
                      <c:pt idx="515">
                        <c:v>0.48691381540296697</c:v>
                      </c:pt>
                      <c:pt idx="516">
                        <c:v>0.4857707548198909</c:v>
                      </c:pt>
                      <c:pt idx="517">
                        <c:v>0.484626532759176</c:v>
                      </c:pt>
                      <c:pt idx="518">
                        <c:v>0.48348113788977043</c:v>
                      </c:pt>
                      <c:pt idx="519">
                        <c:v>0.48233455877275305</c:v>
                      </c:pt>
                      <c:pt idx="520">
                        <c:v>0.48118678385974178</c:v>
                      </c:pt>
                      <c:pt idx="521">
                        <c:v>0.48003780149127184</c:v>
                      </c:pt>
                      <c:pt idx="522">
                        <c:v>0.47888759989514595</c:v>
                      </c:pt>
                      <c:pt idx="523">
                        <c:v>0.47773616718475048</c:v>
                      </c:pt>
                      <c:pt idx="524">
                        <c:v>0.47658349135734263</c:v>
                      </c:pt>
                      <c:pt idx="525">
                        <c:v>0.47542956029230449</c:v>
                      </c:pt>
                      <c:pt idx="526">
                        <c:v>0.47427436174936349</c:v>
                      </c:pt>
                      <c:pt idx="527">
                        <c:v>0.47311788336677973</c:v>
                      </c:pt>
                      <c:pt idx="528">
                        <c:v>0.47196011265949928</c:v>
                      </c:pt>
                      <c:pt idx="529">
                        <c:v>0.47080103701726927</c:v>
                      </c:pt>
                      <c:pt idx="530">
                        <c:v>0.46964064370272163</c:v>
                      </c:pt>
                      <c:pt idx="531">
                        <c:v>0.4684789198494142</c:v>
                      </c:pt>
                      <c:pt idx="532">
                        <c:v>0.46731585245983781</c:v>
                      </c:pt>
                      <c:pt idx="533">
                        <c:v>0.46615142840338381</c:v>
                      </c:pt>
                      <c:pt idx="534">
                        <c:v>0.4649856344142691</c:v>
                      </c:pt>
                      <c:pt idx="535">
                        <c:v>0.4638184570894246</c:v>
                      </c:pt>
                      <c:pt idx="536">
                        <c:v>0.46264988288633824</c:v>
                      </c:pt>
                      <c:pt idx="537">
                        <c:v>0.46147989812085755</c:v>
                      </c:pt>
                      <c:pt idx="538">
                        <c:v>0.46030848896494692</c:v>
                      </c:pt>
                      <c:pt idx="539">
                        <c:v>0.45913564144440111</c:v>
                      </c:pt>
                      <c:pt idx="540">
                        <c:v>0.4579613414365119</c:v>
                      </c:pt>
                      <c:pt idx="541">
                        <c:v>0.45678557466768793</c:v>
                      </c:pt>
                      <c:pt idx="542">
                        <c:v>0.45560832671102608</c:v>
                      </c:pt>
                      <c:pt idx="543">
                        <c:v>0.45442958298383401</c:v>
                      </c:pt>
                      <c:pt idx="544">
                        <c:v>0.45324932874510071</c:v>
                      </c:pt>
                      <c:pt idx="545">
                        <c:v>0.45206754909291597</c:v>
                      </c:pt>
                      <c:pt idx="546">
                        <c:v>0.45088422896183583</c:v>
                      </c:pt>
                      <c:pt idx="547">
                        <c:v>0.44969935312019449</c:v>
                      </c:pt>
                      <c:pt idx="548">
                        <c:v>0.44851290616735823</c:v>
                      </c:pt>
                      <c:pt idx="549">
                        <c:v>0.44732487253092335</c:v>
                      </c:pt>
                      <c:pt idx="550">
                        <c:v>0.446135236463855</c:v>
                      </c:pt>
                      <c:pt idx="551">
                        <c:v>0.44494398204156366</c:v>
                      </c:pt>
                      <c:pt idx="552">
                        <c:v>0.44375109315892242</c:v>
                      </c:pt>
                      <c:pt idx="553">
                        <c:v>0.44255655352721757</c:v>
                      </c:pt>
                      <c:pt idx="554">
                        <c:v>0.44136034667103613</c:v>
                      </c:pt>
                      <c:pt idx="555">
                        <c:v>0.44016245592508374</c:v>
                      </c:pt>
                      <c:pt idx="556">
                        <c:v>0.43896286443093707</c:v>
                      </c:pt>
                      <c:pt idx="557">
                        <c:v>0.43776155513372184</c:v>
                      </c:pt>
                      <c:pt idx="558">
                        <c:v>0.43655851077871949</c:v>
                      </c:pt>
                      <c:pt idx="559">
                        <c:v>0.4353537139079014</c:v>
                      </c:pt>
                      <c:pt idx="560">
                        <c:v>0.43414714685638217</c:v>
                      </c:pt>
                      <c:pt idx="561">
                        <c:v>0.43293879174879868</c:v>
                      </c:pt>
                      <c:pt idx="562">
                        <c:v>0.43172863049560489</c:v>
                      </c:pt>
                      <c:pt idx="563">
                        <c:v>0.43051664478928447</c:v>
                      </c:pt>
                      <c:pt idx="564">
                        <c:v>0.42930281610048049</c:v>
                      </c:pt>
                      <c:pt idx="565">
                        <c:v>0.42808712567403251</c:v>
                      </c:pt>
                      <c:pt idx="566">
                        <c:v>0.42686955452492847</c:v>
                      </c:pt>
                      <c:pt idx="567">
                        <c:v>0.42565008343416094</c:v>
                      </c:pt>
                      <c:pt idx="568">
                        <c:v>0.42442869294448832</c:v>
                      </c:pt>
                      <c:pt idx="569">
                        <c:v>0.42320536335609921</c:v>
                      </c:pt>
                      <c:pt idx="570">
                        <c:v>0.42198007472217508</c:v>
                      </c:pt>
                      <c:pt idx="571">
                        <c:v>0.42075280684434951</c:v>
                      </c:pt>
                      <c:pt idx="572">
                        <c:v>0.4195235392680608</c:v>
                      </c:pt>
                      <c:pt idx="573">
                        <c:v>0.41829225127779485</c:v>
                      </c:pt>
                      <c:pt idx="574">
                        <c:v>0.41705892189221544</c:v>
                      </c:pt>
                      <c:pt idx="575">
                        <c:v>0.4158235298591772</c:v>
                      </c:pt>
                      <c:pt idx="576">
                        <c:v>0.41458605365062151</c:v>
                      </c:pt>
                      <c:pt idx="577">
                        <c:v>0.41334647145734543</c:v>
                      </c:pt>
                      <c:pt idx="578">
                        <c:v>0.41210476118364781</c:v>
                      </c:pt>
                      <c:pt idx="579">
                        <c:v>0.41086090044184281</c:v>
                      </c:pt>
                      <c:pt idx="580">
                        <c:v>0.40961486654663853</c:v>
                      </c:pt>
                      <c:pt idx="581">
                        <c:v>0.4083666365093791</c:v>
                      </c:pt>
                      <c:pt idx="582">
                        <c:v>0.40711618703214164</c:v>
                      </c:pt>
                      <c:pt idx="583">
                        <c:v>0.40586349450168885</c:v>
                      </c:pt>
                      <c:pt idx="584">
                        <c:v>0.40460853498326749</c:v>
                      </c:pt>
                      <c:pt idx="585">
                        <c:v>0.40335128421425337</c:v>
                      </c:pt>
                      <c:pt idx="586">
                        <c:v>0.40209171759763201</c:v>
                      </c:pt>
                      <c:pt idx="587">
                        <c:v>0.40082981019531727</c:v>
                      </c:pt>
                      <c:pt idx="588">
                        <c:v>0.3995655367212953</c:v>
                      </c:pt>
                      <c:pt idx="589">
                        <c:v>0.39829887153459381</c:v>
                      </c:pt>
                      <c:pt idx="590">
                        <c:v>0.39702978863206806</c:v>
                      </c:pt>
                      <c:pt idx="591">
                        <c:v>0.39575826164100031</c:v>
                      </c:pt>
                      <c:pt idx="592">
                        <c:v>0.39448426381150442</c:v>
                      </c:pt>
                      <c:pt idx="593">
                        <c:v>0.39320776800872875</c:v>
                      </c:pt>
                      <c:pt idx="594">
                        <c:v>0.39192874670485561</c:v>
                      </c:pt>
                      <c:pt idx="595">
                        <c:v>0.39064717197088389</c:v>
                      </c:pt>
                      <c:pt idx="596">
                        <c:v>0.38936301546819446</c:v>
                      </c:pt>
                      <c:pt idx="597">
                        <c:v>0.38807624843988409</c:v>
                      </c:pt>
                      <c:pt idx="598">
                        <c:v>0.38678684170186778</c:v>
                      </c:pt>
                      <c:pt idx="599">
                        <c:v>0.38549476563373503</c:v>
                      </c:pt>
                      <c:pt idx="600">
                        <c:v>0.38419999016935757</c:v>
                      </c:pt>
                      <c:pt idx="601">
                        <c:v>0.38290248478723438</c:v>
                      </c:pt>
                      <c:pt idx="602">
                        <c:v>0.38160221850057024</c:v>
                      </c:pt>
                      <c:pt idx="603">
                        <c:v>0.38029915984707646</c:v>
                      </c:pt>
                      <c:pt idx="604">
                        <c:v>0.37899327687848205</c:v>
                      </c:pt>
                      <c:pt idx="605">
                        <c:v>0.37768453714975075</c:v>
                      </c:pt>
                      <c:pt idx="606">
                        <c:v>0.3763729077079882</c:v>
                      </c:pt>
                      <c:pt idx="607">
                        <c:v>0.37505835508103058</c:v>
                      </c:pt>
                      <c:pt idx="608">
                        <c:v>0.37374084526570589</c:v>
                      </c:pt>
                      <c:pt idx="609">
                        <c:v>0.37242034371575161</c:v>
                      </c:pt>
                      <c:pt idx="610">
                        <c:v>0.37109681532937894</c:v>
                      </c:pt>
                      <c:pt idx="611">
                        <c:v>0.36977022443647167</c:v>
                      </c:pt>
                      <c:pt idx="612">
                        <c:v>0.36844053478540623</c:v>
                      </c:pt>
                      <c:pt idx="613">
                        <c:v>0.36710770952947513</c:v>
                      </c:pt>
                      <c:pt idx="614">
                        <c:v>0.36577171121290702</c:v>
                      </c:pt>
                      <c:pt idx="615">
                        <c:v>0.36443250175645991</c:v>
                      </c:pt>
                      <c:pt idx="616">
                        <c:v>0.36309004244257886</c:v>
                      </c:pt>
                      <c:pt idx="617">
                        <c:v>0.36174429390009588</c:v>
                      </c:pt>
                      <c:pt idx="618">
                        <c:v>0.36039521608846115</c:v>
                      </c:pt>
                      <c:pt idx="619">
                        <c:v>0.35904276828148002</c:v>
                      </c:pt>
                      <c:pt idx="620">
                        <c:v>0.35768690905054495</c:v>
                      </c:pt>
                      <c:pt idx="621">
                        <c:v>0.35632759624733634</c:v>
                      </c:pt>
                      <c:pt idx="622">
                        <c:v>0.35496478698597711</c:v>
                      </c:pt>
                      <c:pt idx="623">
                        <c:v>0.35359843762461463</c:v>
                      </c:pt>
                      <c:pt idx="624">
                        <c:v>0.35222850374641146</c:v>
                      </c:pt>
                      <c:pt idx="625">
                        <c:v>0.3508549401399193</c:v>
                      </c:pt>
                      <c:pt idx="626">
                        <c:v>0.34947770077881368</c:v>
                      </c:pt>
                      <c:pt idx="627">
                        <c:v>0.34809673880095882</c:v>
                      </c:pt>
                      <c:pt idx="628">
                        <c:v>0.34671200648678463</c:v>
                      </c:pt>
                      <c:pt idx="629">
                        <c:v>0.34532345523693686</c:v>
                      </c:pt>
                      <c:pt idx="630">
                        <c:v>0.34393103554917881</c:v>
                      </c:pt>
                      <c:pt idx="631">
                        <c:v>0.34253469699451056</c:v>
                      </c:pt>
                      <c:pt idx="632">
                        <c:v>0.34113438819247394</c:v>
                      </c:pt>
                      <c:pt idx="633">
                        <c:v>0.33973005678560531</c:v>
                      </c:pt>
                      <c:pt idx="634">
                        <c:v>0.33832164941300846</c:v>
                      </c:pt>
                      <c:pt idx="635">
                        <c:v>0.33690911168299986</c:v>
                      </c:pt>
                      <c:pt idx="636">
                        <c:v>0.33549238814479526</c:v>
                      </c:pt>
                      <c:pt idx="637">
                        <c:v>0.33407142225919095</c:v>
                      </c:pt>
                      <c:pt idx="638">
                        <c:v>0.33264615636819667</c:v>
                      </c:pt>
                      <c:pt idx="639">
                        <c:v>0.33121653166357523</c:v>
                      </c:pt>
                      <c:pt idx="640">
                        <c:v>0.32978248815424022</c:v>
                      </c:pt>
                      <c:pt idx="641">
                        <c:v>0.32834396463246013</c:v>
                      </c:pt>
                      <c:pt idx="642">
                        <c:v>0.32690089863881405</c:v>
                      </c:pt>
                      <c:pt idx="643">
                        <c:v>0.32545322642584651</c:v>
                      </c:pt>
                      <c:pt idx="644">
                        <c:v>0.32400088292035412</c:v>
                      </c:pt>
                      <c:pt idx="645">
                        <c:v>0.32254380168425079</c:v>
                      </c:pt>
                      <c:pt idx="646">
                        <c:v>0.32108191487393567</c:v>
                      </c:pt>
                      <c:pt idx="647">
                        <c:v>0.31961515319810208</c:v>
                      </c:pt>
                      <c:pt idx="648">
                        <c:v>0.31814344587390386</c:v>
                      </c:pt>
                      <c:pt idx="649">
                        <c:v>0.31666672058141215</c:v>
                      </c:pt>
                      <c:pt idx="650">
                        <c:v>0.31518490341626987</c:v>
                      </c:pt>
                      <c:pt idx="651">
                        <c:v>0.31369791884046266</c:v>
                      </c:pt>
                      <c:pt idx="652">
                        <c:v>0.31220568963111001</c:v>
                      </c:pt>
                      <c:pt idx="653">
                        <c:v>0.31070813682718279</c:v>
                      </c:pt>
                      <c:pt idx="654">
                        <c:v>0.30920517967403927</c:v>
                      </c:pt>
                      <c:pt idx="655">
                        <c:v>0.30769673556567179</c:v>
                      </c:pt>
                      <c:pt idx="656">
                        <c:v>0.30618271998454782</c:v>
                      </c:pt>
                      <c:pt idx="657">
                        <c:v>0.30466304643891984</c:v>
                      </c:pt>
                      <c:pt idx="658">
                        <c:v>0.30313762639747888</c:v>
                      </c:pt>
                      <c:pt idx="659">
                        <c:v>0.30160636922120082</c:v>
                      </c:pt>
                      <c:pt idx="660">
                        <c:v>0.30006918209225364</c:v>
                      </c:pt>
                      <c:pt idx="661">
                        <c:v>0.29852596993979125</c:v>
                      </c:pt>
                      <c:pt idx="662">
                        <c:v>0.29697663536248031</c:v>
                      </c:pt>
                      <c:pt idx="663">
                        <c:v>0.29542107854757632</c:v>
                      </c:pt>
                      <c:pt idx="664">
                        <c:v>0.29385919718635839</c:v>
                      </c:pt>
                      <c:pt idx="665">
                        <c:v>0.29229088638572215</c:v>
                      </c:pt>
                      <c:pt idx="666">
                        <c:v>0.29071603857571765</c:v>
                      </c:pt>
                      <c:pt idx="667">
                        <c:v>0.28913454341280104</c:v>
                      </c:pt>
                      <c:pt idx="668">
                        <c:v>0.28754628767855067</c:v>
                      </c:pt>
                      <c:pt idx="669">
                        <c:v>0.2859511551735931</c:v>
                      </c:pt>
                      <c:pt idx="670">
                        <c:v>0.28434902660645578</c:v>
                      </c:pt>
                      <c:pt idx="671">
                        <c:v>0.28273977947704237</c:v>
                      </c:pt>
                      <c:pt idx="672">
                        <c:v>0.28112328795441871</c:v>
                      </c:pt>
                      <c:pt idx="673">
                        <c:v>0.27949942274855927</c:v>
                      </c:pt>
                      <c:pt idx="674">
                        <c:v>0.27786805097568629</c:v>
                      </c:pt>
                      <c:pt idx="675">
                        <c:v>0.27622903601681331</c:v>
                      </c:pt>
                      <c:pt idx="676">
                        <c:v>0.27458223736905751</c:v>
                      </c:pt>
                      <c:pt idx="677">
                        <c:v>0.27292751048927466</c:v>
                      </c:pt>
                      <c:pt idx="678">
                        <c:v>0.27126470662952451</c:v>
                      </c:pt>
                      <c:pt idx="679">
                        <c:v>0.26959367266383349</c:v>
                      </c:pt>
                      <c:pt idx="680">
                        <c:v>0.26791425090569454</c:v>
                      </c:pt>
                      <c:pt idx="681">
                        <c:v>0.26622627891568545</c:v>
                      </c:pt>
                      <c:pt idx="682">
                        <c:v>0.26452958929854675</c:v>
                      </c:pt>
                      <c:pt idx="683">
                        <c:v>0.26282400948900642</c:v>
                      </c:pt>
                      <c:pt idx="684">
                        <c:v>0.26110936152557546</c:v>
                      </c:pt>
                      <c:pt idx="685">
                        <c:v>0.25938546181148658</c:v>
                      </c:pt>
                      <c:pt idx="686">
                        <c:v>0.2576521208618619</c:v>
                      </c:pt>
                      <c:pt idx="687">
                        <c:v>0.25590914303613599</c:v>
                      </c:pt>
                      <c:pt idx="688">
                        <c:v>0.25415632625467</c:v>
                      </c:pt>
                      <c:pt idx="689">
                        <c:v>0.25239346169839344</c:v>
                      </c:pt>
                      <c:pt idx="690">
                        <c:v>0.25062033349022811</c:v>
                      </c:pt>
                      <c:pt idx="691">
                        <c:v>0.24883671835691024</c:v>
                      </c:pt>
                      <c:pt idx="692">
                        <c:v>0.24704238526973563</c:v>
                      </c:pt>
                      <c:pt idx="693">
                        <c:v>0.24523709506258165</c:v>
                      </c:pt>
                      <c:pt idx="694">
                        <c:v>0.24342060002544247</c:v>
                      </c:pt>
                      <c:pt idx="695">
                        <c:v>0.2415926434715216</c:v>
                      </c:pt>
                      <c:pt idx="696">
                        <c:v>0.23975295927575424</c:v>
                      </c:pt>
                      <c:pt idx="697">
                        <c:v>0.23790127138242279</c:v>
                      </c:pt>
                      <c:pt idx="698">
                        <c:v>0.23603729327929496</c:v>
                      </c:pt>
                      <c:pt idx="699">
                        <c:v>0.23416072743546659</c:v>
                      </c:pt>
                      <c:pt idx="700">
                        <c:v>0.23227126469979958</c:v>
                      </c:pt>
                      <c:pt idx="701">
                        <c:v>0.23036858365652682</c:v>
                      </c:pt>
                      <c:pt idx="702">
                        <c:v>0.22845234993423977</c:v>
                      </c:pt>
                      <c:pt idx="703">
                        <c:v>0.22652221546407056</c:v>
                      </c:pt>
                      <c:pt idx="704">
                        <c:v>0.22457781768243726</c:v>
                      </c:pt>
                      <c:pt idx="705">
                        <c:v>0.22261877867319327</c:v>
                      </c:pt>
                      <c:pt idx="706">
                        <c:v>0.2206447042434713</c:v>
                      </c:pt>
                      <c:pt idx="707">
                        <c:v>0.21865518292684386</c:v>
                      </c:pt>
                      <c:pt idx="708">
                        <c:v>0.21664978490669826</c:v>
                      </c:pt>
                      <c:pt idx="709">
                        <c:v>0.21462806085188094</c:v>
                      </c:pt>
                      <c:pt idx="710">
                        <c:v>0.21258954065571681</c:v>
                      </c:pt>
                      <c:pt idx="711">
                        <c:v>0.21053373206843098</c:v>
                      </c:pt>
                      <c:pt idx="712">
                        <c:v>0.20846011921174554</c:v>
                      </c:pt>
                      <c:pt idx="713">
                        <c:v>0.20636816096301028</c:v>
                      </c:pt>
                      <c:pt idx="714">
                        <c:v>0.20425728919459707</c:v>
                      </c:pt>
                      <c:pt idx="715">
                        <c:v>0.20212690685239132</c:v>
                      </c:pt>
                      <c:pt idx="716">
                        <c:v>0.19997638585504535</c:v>
                      </c:pt>
                      <c:pt idx="717">
                        <c:v>0.19780506479313709</c:v>
                      </c:pt>
                      <c:pt idx="718">
                        <c:v>0.19561224640445266</c:v>
                      </c:pt>
                      <c:pt idx="719">
                        <c:v>0.19339719479817799</c:v>
                      </c:pt>
                      <c:pt idx="720">
                        <c:v>0.19115913239681845</c:v>
                      </c:pt>
                      <c:pt idx="721">
                        <c:v>0.18889723655995655</c:v>
                      </c:pt>
                      <c:pt idx="722">
                        <c:v>0.18661063584845505</c:v>
                      </c:pt>
                      <c:pt idx="723">
                        <c:v>0.18429840588118745</c:v>
                      </c:pt>
                      <c:pt idx="724">
                        <c:v>0.18195956472865021</c:v>
                      </c:pt>
                      <c:pt idx="725">
                        <c:v>0.17959306777859785</c:v>
                      </c:pt>
                      <c:pt idx="726">
                        <c:v>0.17719780199783469</c:v>
                      </c:pt>
                      <c:pt idx="727">
                        <c:v>0.1747725795010609</c:v>
                      </c:pt>
                      <c:pt idx="728">
                        <c:v>0.17231613032171547</c:v>
                      </c:pt>
                      <c:pt idx="729">
                        <c:v>0.16982709426040549</c:v>
                      </c:pt>
                      <c:pt idx="730">
                        <c:v>0.16730401166290454</c:v>
                      </c:pt>
                      <c:pt idx="731">
                        <c:v>0.16474531295081762</c:v>
                      </c:pt>
                      <c:pt idx="732">
                        <c:v>0.16214930669237751</c:v>
                      </c:pt>
                      <c:pt idx="733">
                        <c:v>0.15951416595667445</c:v>
                      </c:pt>
                      <c:pt idx="734">
                        <c:v>0.15683791263951971</c:v>
                      </c:pt>
                      <c:pt idx="735">
                        <c:v>0.15411839937994817</c:v>
                      </c:pt>
                      <c:pt idx="736">
                        <c:v>0.15135328859876673</c:v>
                      </c:pt>
                      <c:pt idx="737">
                        <c:v>0.14854002807893563</c:v>
                      </c:pt>
                      <c:pt idx="738">
                        <c:v>0.14567582236406013</c:v>
                      </c:pt>
                      <c:pt idx="739">
                        <c:v>0.1427575990651857</c:v>
                      </c:pt>
                      <c:pt idx="740">
                        <c:v>0.13978196892251746</c:v>
                      </c:pt>
                      <c:pt idx="741">
                        <c:v>0.13674517814666895</c:v>
                      </c:pt>
                      <c:pt idx="742">
                        <c:v>0.13364305113352895</c:v>
                      </c:pt>
                      <c:pt idx="743">
                        <c:v>0.13047092106466937</c:v>
                      </c:pt>
                      <c:pt idx="744">
                        <c:v>0.12722354510755024</c:v>
                      </c:pt>
                      <c:pt idx="745">
                        <c:v>0.12389499982181419</c:v>
                      </c:pt>
                      <c:pt idx="746">
                        <c:v>0.12047855081505875</c:v>
                      </c:pt>
                      <c:pt idx="747">
                        <c:v>0.11696648844985436</c:v>
                      </c:pt>
                      <c:pt idx="748">
                        <c:v>0.11334991812853268</c:v>
                      </c:pt>
                      <c:pt idx="749">
                        <c:v>0.10961848879763336</c:v>
                      </c:pt>
                      <c:pt idx="750">
                        <c:v>0.10576003586036262</c:v>
                      </c:pt>
                      <c:pt idx="751">
                        <c:v>0.10176010301510593</c:v>
                      </c:pt>
                      <c:pt idx="752">
                        <c:v>9.7601288724553523E-2</c:v>
                      </c:pt>
                      <c:pt idx="753">
                        <c:v>9.3262331663010525E-2</c:v>
                      </c:pt>
                      <c:pt idx="754">
                        <c:v>8.8716795174073521E-2</c:v>
                      </c:pt>
                      <c:pt idx="755">
                        <c:v>8.3931112356894988E-2</c:v>
                      </c:pt>
                      <c:pt idx="756">
                        <c:v>7.8861565303526698E-2</c:v>
                      </c:pt>
                      <c:pt idx="757">
                        <c:v>7.3449388561888818E-2</c:v>
                      </c:pt>
                      <c:pt idx="758">
                        <c:v>6.7612340378282065E-2</c:v>
                      </c:pt>
                      <c:pt idx="759">
                        <c:v>6.1229016943211249E-2</c:v>
                      </c:pt>
                      <c:pt idx="760">
                        <c:v>5.4106403288982786E-2</c:v>
                      </c:pt>
                      <c:pt idx="761">
                        <c:v>4.5901612410151678E-2</c:v>
                      </c:pt>
                      <c:pt idx="762">
                        <c:v>3.5879748073797617E-2</c:v>
                      </c:pt>
                      <c:pt idx="763">
                        <c:v>2.1649391484222784E-2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BF3E-43BC-87E8-B7850C70014D}"/>
                  </c:ext>
                </c:extLst>
              </c15:ser>
            </c15:filteredScatterSeries>
          </c:ext>
        </c:extLst>
      </c:scatterChart>
      <c:valAx>
        <c:axId val="476159536"/>
        <c:scaling>
          <c:orientation val="minMax"/>
          <c:min val="1.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エネルギー</a:t>
                </a:r>
                <a:r>
                  <a:rPr lang="en-US" altLang="ja-JP"/>
                  <a:t>[eV</a:t>
                </a:r>
                <a:r>
                  <a:rPr lang="en-US"/>
                  <a:t>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161176"/>
        <c:crosses val="autoZero"/>
        <c:crossBetween val="midCat"/>
        <c:majorUnit val="0.2"/>
      </c:valAx>
      <c:valAx>
        <c:axId val="476161176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αd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159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044B7-FBDE-40A3-9C5C-F8098670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194010-520C-4CCA-8A3E-66833D063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949DB-7A0C-4242-955B-37991BDB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29756-2888-4CEC-A1CA-738C7053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C556-7C3C-41BE-A0E2-A9FECBDE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64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CBC4A-9D7A-466B-BEBD-C22216E0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C3381C-4EE4-45E3-B985-222685341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BE6A0-747B-4389-B9E8-8B04AB36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49B00-B2CE-43C1-ABE3-69A795A5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0948A-1FC8-4D4C-9656-1C377269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0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1D53E-2D7A-4BA3-A9DB-9B835DEA6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54A685-DE9E-43A9-AA73-D86DC94D1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1912E-312C-41CE-8CB0-9817E9A1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4F155B-159F-4CC1-B794-6C24C817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90AB71-CB75-4CD5-AC23-C732F82E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B56F6-9EDF-4B55-882B-CC5852BB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124617-6880-4CAC-9BF9-539D84EA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3A1B3-27CE-4F6E-A9D5-68BA2182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DCCBFB-0CF8-41AE-9CB6-0E158353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95722A-6C05-46E9-A2AA-3B3CB3D8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40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6A2EB-6756-4BCF-A2F1-A8846D65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28F433-DAFC-4519-8CCF-917A746A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63F93-76DB-4756-ADE5-70B674C9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087588-46AB-4E30-B29B-0809FE9E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7A6A0-3597-4C2C-9C01-9D9761A7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F0C66-77BF-4D82-AC14-AD60737F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E7056-6323-41F3-9095-CC245CAD0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9D6ADD-AC85-446C-AABE-53BE41D67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B62E8-CA15-4038-ABF6-7A279B1B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D844DF-A61F-4646-AC36-A8D9A0C6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32E13E-EC41-46F6-B6FB-79532551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0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9AA49-31C1-452C-B62C-668A649B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E26E48-4E0D-4307-8F4C-A98C60870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62AA62-0854-44B2-AA8B-2C5FA22E4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1B7BA7-3211-44FC-A3AE-23046E734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18962E-C4AA-4CBC-AAB5-5E2362E6E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5335BA-5B6B-4060-858C-3E824A27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B29317-04C1-4A37-A7E7-5E035D59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7C46F0-DECF-4DBA-9F2E-FDA4E809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5A7F0-93DB-4AE4-AC91-6925272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EEF5FA-7CBE-4692-BCFE-7197D055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185EAB-7A4A-421F-9FDC-A1DFEAF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8DF587-29B7-45EF-ADA6-59D77423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1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B459E0-FA09-4516-8DF5-DEC99053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864C30-5B32-4B69-9C13-D2887327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790786-002E-4E48-BFCA-2E01D786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27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DAF8-9BBC-4FD6-8788-07E147A8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F5103-194C-4395-9959-DD7089B5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B1CC53-B372-49D1-B088-2F4411DB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2A45E-38AA-4CD2-BF8D-0FFE1B0E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3373FD-C0B5-465B-831A-BF97D3F7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3BEE46-C7F6-465E-B942-FAE4B941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86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6E166-7A99-4C0A-8832-E2295A24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27388F-0BA3-47C3-BD0D-21893574B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7CD49E-C7EF-4B65-95EF-8DC23DBE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EB7310-3618-49E1-97C5-8023FAD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505C9E-6D09-43F2-A1EE-FB130144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362B75-B371-4046-9AC8-A61F3E9F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CA24AA-F8B1-4704-B50A-DD623EEF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701B3E-57D5-404E-A094-5B56DD5B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D01BF8-2B86-4867-A179-13E580D19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E15D-3319-4DF2-83C8-EDC127C47516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0E550-132E-4CB5-BC62-496849112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A66E8F-AD83-4886-ADD3-DDC95435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6B7E-B233-4F36-931F-90FEC81BC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5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725E1-206F-4994-9D8A-53520AA70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光吸収 議論</a:t>
            </a:r>
            <a:r>
              <a:rPr kumimoji="1" lang="en-US" altLang="ja-JP" b="1" dirty="0"/>
              <a:t>4,5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08172C-9C45-4F24-8F0F-D12B2642F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0941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201710883</a:t>
            </a:r>
            <a:r>
              <a:rPr kumimoji="1" lang="ja-JP" altLang="en-US" dirty="0"/>
              <a:t>　中島崚介</a:t>
            </a:r>
          </a:p>
        </p:txBody>
      </p:sp>
    </p:spTree>
    <p:extLst>
      <p:ext uri="{BB962C8B-B14F-4D97-AF65-F5344CB8AC3E}">
        <p14:creationId xmlns:p14="http://schemas.microsoft.com/office/powerpoint/2010/main" val="79599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5A78E-C186-441A-99AD-D5FC009B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まとめ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61567-998E-43E7-927C-57DD335F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ja-JP" altLang="en-US" dirty="0"/>
              <a:t>次元状態密度はエネルギーに依らない</a:t>
            </a:r>
            <a:endParaRPr lang="en-US" altLang="ja-JP" dirty="0"/>
          </a:p>
          <a:p>
            <a:r>
              <a:rPr lang="ja-JP" altLang="en-US" dirty="0"/>
              <a:t>バンドギャップの形成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原子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つの場合はエネルギー準位は離散的な値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原子多数になるとエネルギー準位が集まって帯を形成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→許容帯と禁制帯の形成</a:t>
            </a:r>
          </a:p>
        </p:txBody>
      </p:sp>
    </p:spTree>
    <p:extLst>
      <p:ext uri="{BB962C8B-B14F-4D97-AF65-F5344CB8AC3E}">
        <p14:creationId xmlns:p14="http://schemas.microsoft.com/office/powerpoint/2010/main" val="38987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5A78E-C186-441A-99AD-D5FC009B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まとめ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2F61567-998E-43E7-927C-57DD335F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en-US" altLang="ja-JP" dirty="0"/>
                  <a:t>2</a:t>
                </a:r>
                <a:r>
                  <a:rPr lang="ja-JP" altLang="en-US" dirty="0"/>
                  <a:t>次元状態密度はエネルギーに依らない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⋅2⋅2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→吸収スペクトルが階段状に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2F61567-998E-43E7-927C-57DD335F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40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F056E-C152-469C-B652-BEA3AB1B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2" y="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議論</a:t>
            </a:r>
            <a:r>
              <a:rPr kumimoji="1" lang="en-US" altLang="ja-JP" b="1" dirty="0"/>
              <a:t>4</a:t>
            </a:r>
            <a:endParaRPr kumimoji="1" lang="ja-JP" altLang="en-US" b="1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9D46325-A06A-4EC5-961D-583815C90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563662"/>
              </p:ext>
            </p:extLst>
          </p:nvPr>
        </p:nvGraphicFramePr>
        <p:xfrm>
          <a:off x="853440" y="1325564"/>
          <a:ext cx="10637520" cy="5136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86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F056E-C152-469C-B652-BEA3AB1B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2" y="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議論</a:t>
            </a:r>
            <a:r>
              <a:rPr kumimoji="1" lang="en-US" altLang="ja-JP" b="1" dirty="0"/>
              <a:t>4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103A43A-6A5C-47FB-A8EE-EDE070F3675B}"/>
                  </a:ext>
                </a:extLst>
              </p:cNvPr>
              <p:cNvSpPr txBox="1"/>
              <p:nvPr/>
            </p:nvSpPr>
            <p:spPr>
              <a:xfrm>
                <a:off x="0" y="2085619"/>
                <a:ext cx="12252960" cy="2686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400" i="1" dirty="0">
                    <a:latin typeface="Cambria Math" panose="02040503050406030204" pitchFamily="18" charset="0"/>
                  </a:rPr>
                  <a:t>　　</a:t>
                </a:r>
                <a:r>
                  <a:rPr lang="ja-JP" altLang="en-US" sz="5400" dirty="0">
                    <a:latin typeface="Cambria Math" panose="02040503050406030204" pitchFamily="18" charset="0"/>
                  </a:rPr>
                  <a:t>遷移エネルギー</a:t>
                </a:r>
                <a:endParaRPr kumimoji="1" lang="en-US" altLang="ja-JP" sz="5400" b="0" dirty="0">
                  <a:latin typeface="Cambria Math" panose="02040503050406030204" pitchFamily="18" charset="0"/>
                </a:endParaRPr>
              </a:p>
              <a:p>
                <a:endParaRPr lang="en-US" altLang="ja-JP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=1.617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5400" b="0" i="0" smtClean="0">
                              <a:latin typeface="Cambria Math" panose="02040503050406030204" pitchFamily="18" charset="0"/>
                            </a:rPr>
                            <m:t>eV</m:t>
                          </m:r>
                        </m:e>
                      </m:d>
                      <m:r>
                        <a:rPr lang="ja-JP" altLang="en-US" sz="54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ja-JP" altLang="en-US" sz="5400" i="1">
                          <a:latin typeface="Cambria Math" panose="02040503050406030204" pitchFamily="18" charset="0"/>
                        </a:rPr>
                        <m:t>　</m:t>
                      </m:r>
                      <m:sSub>
                        <m:sSubPr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5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=2.026[</m:t>
                      </m:r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eV</m:t>
                      </m:r>
                      <m: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103A43A-6A5C-47FB-A8EE-EDE070F3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5619"/>
                <a:ext cx="12252960" cy="2686761"/>
              </a:xfrm>
              <a:prstGeom prst="rect">
                <a:avLst/>
              </a:prstGeom>
              <a:blipFill>
                <a:blip r:embed="rId2"/>
                <a:stretch>
                  <a:fillRect t="-5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42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F056E-C152-469C-B652-BEA3AB1B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2" y="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議論</a:t>
            </a:r>
            <a:r>
              <a:rPr lang="en-US" altLang="ja-JP" b="1" dirty="0"/>
              <a:t>5</a:t>
            </a:r>
            <a:endParaRPr kumimoji="1" lang="ja-JP" altLang="en-US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BC4075-63F1-4C4D-9318-109E2C847E8F}"/>
              </a:ext>
            </a:extLst>
          </p:cNvPr>
          <p:cNvSpPr/>
          <p:nvPr/>
        </p:nvSpPr>
        <p:spPr>
          <a:xfrm>
            <a:off x="3988526" y="2360036"/>
            <a:ext cx="3004457" cy="3065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298CB06-2273-4341-B655-F321DC3C2F08}"/>
              </a:ext>
            </a:extLst>
          </p:cNvPr>
          <p:cNvCxnSpPr>
            <a:cxnSpLocks/>
          </p:cNvCxnSpPr>
          <p:nvPr/>
        </p:nvCxnSpPr>
        <p:spPr>
          <a:xfrm>
            <a:off x="1924594" y="2360036"/>
            <a:ext cx="71410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78F6D25-433A-4D5E-B344-BDF373A5F926}"/>
              </a:ext>
            </a:extLst>
          </p:cNvPr>
          <p:cNvCxnSpPr>
            <a:cxnSpLocks/>
          </p:cNvCxnSpPr>
          <p:nvPr/>
        </p:nvCxnSpPr>
        <p:spPr>
          <a:xfrm>
            <a:off x="3988526" y="2360036"/>
            <a:ext cx="300445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C5228A8-8F3F-4A82-95A4-D8EC46120CE1}"/>
              </a:ext>
            </a:extLst>
          </p:cNvPr>
          <p:cNvCxnSpPr>
            <a:cxnSpLocks/>
          </p:cNvCxnSpPr>
          <p:nvPr/>
        </p:nvCxnSpPr>
        <p:spPr>
          <a:xfrm flipV="1">
            <a:off x="5486400" y="1105989"/>
            <a:ext cx="0" cy="5207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C4E1FB8-7D30-4624-AD3E-BC38C7C5D86F}"/>
              </a:ext>
            </a:extLst>
          </p:cNvPr>
          <p:cNvCxnSpPr>
            <a:cxnSpLocks/>
          </p:cNvCxnSpPr>
          <p:nvPr/>
        </p:nvCxnSpPr>
        <p:spPr>
          <a:xfrm>
            <a:off x="1245326" y="5434162"/>
            <a:ext cx="88479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A7E77FB-2922-480B-9AAC-B27440225F45}"/>
                  </a:ext>
                </a:extLst>
              </p:cNvPr>
              <p:cNvSpPr txBox="1"/>
              <p:nvPr/>
            </p:nvSpPr>
            <p:spPr>
              <a:xfrm>
                <a:off x="5081455" y="574766"/>
                <a:ext cx="8273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A7E77FB-2922-480B-9AAC-B27440225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55" y="574766"/>
                <a:ext cx="827305" cy="461665"/>
              </a:xfrm>
              <a:prstGeom prst="rect">
                <a:avLst/>
              </a:prstGeom>
              <a:blipFill>
                <a:blip r:embed="rId2"/>
                <a:stretch>
                  <a:fillRect r="-4444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201DC3A-B06C-4A17-86C4-977B1D7A49D4}"/>
                  </a:ext>
                </a:extLst>
              </p:cNvPr>
              <p:cNvSpPr txBox="1"/>
              <p:nvPr/>
            </p:nvSpPr>
            <p:spPr>
              <a:xfrm>
                <a:off x="10093234" y="5194620"/>
                <a:ext cx="1068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201DC3A-B06C-4A17-86C4-977B1D7A4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234" y="5194620"/>
                <a:ext cx="10689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22A98E9-DC54-44D5-B8D3-BB033EF28C9A}"/>
              </a:ext>
            </a:extLst>
          </p:cNvPr>
          <p:cNvCxnSpPr/>
          <p:nvPr/>
        </p:nvCxnSpPr>
        <p:spPr>
          <a:xfrm>
            <a:off x="3988526" y="2360036"/>
            <a:ext cx="300445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AAE88C-7057-4111-860D-BF33F28750EA}"/>
                  </a:ext>
                </a:extLst>
              </p:cNvPr>
              <p:cNvSpPr txBox="1"/>
              <p:nvPr/>
            </p:nvSpPr>
            <p:spPr>
              <a:xfrm>
                <a:off x="4737463" y="1863592"/>
                <a:ext cx="10450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AAE88C-7057-4111-860D-BF33F2875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63" y="1863592"/>
                <a:ext cx="10450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05A17BA-0CE5-4771-89D8-D84C61920821}"/>
                  </a:ext>
                </a:extLst>
              </p:cNvPr>
              <p:cNvSpPr txBox="1"/>
              <p:nvPr/>
            </p:nvSpPr>
            <p:spPr>
              <a:xfrm>
                <a:off x="3222168" y="5532346"/>
                <a:ext cx="1288867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05A17BA-0CE5-4771-89D8-D84C6192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68" y="5532346"/>
                <a:ext cx="1288867" cy="781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FFD5B5A-460E-4212-BE69-394FC54F4438}"/>
                  </a:ext>
                </a:extLst>
              </p:cNvPr>
              <p:cNvSpPr/>
              <p:nvPr/>
            </p:nvSpPr>
            <p:spPr>
              <a:xfrm>
                <a:off x="6705601" y="5532346"/>
                <a:ext cx="639982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FFD5B5A-460E-4212-BE69-394FC54F4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1" y="5532346"/>
                <a:ext cx="639982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E368741-C75D-4EB1-93E5-528B82CE4C84}"/>
              </a:ext>
            </a:extLst>
          </p:cNvPr>
          <p:cNvCxnSpPr/>
          <p:nvPr/>
        </p:nvCxnSpPr>
        <p:spPr>
          <a:xfrm>
            <a:off x="975360" y="3707674"/>
            <a:ext cx="21771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31596AA-624A-4A12-8841-42AA137F7DD4}"/>
                  </a:ext>
                </a:extLst>
              </p:cNvPr>
              <p:cNvSpPr/>
              <p:nvPr/>
            </p:nvSpPr>
            <p:spPr>
              <a:xfrm>
                <a:off x="2558780" y="3149030"/>
                <a:ext cx="477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31596AA-624A-4A12-8841-42AA137F7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780" y="3149030"/>
                <a:ext cx="47724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79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F056E-C152-469C-B652-BEA3AB1B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2" y="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議論</a:t>
            </a:r>
            <a:r>
              <a:rPr lang="en-US" altLang="ja-JP" b="1" dirty="0"/>
              <a:t>5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B67078-F8CA-455C-98F2-42C883241700}"/>
                  </a:ext>
                </a:extLst>
              </p:cNvPr>
              <p:cNvSpPr txBox="1"/>
              <p:nvPr/>
            </p:nvSpPr>
            <p:spPr>
              <a:xfrm>
                <a:off x="1349828" y="881055"/>
                <a:ext cx="8673738" cy="574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𝐴𝑒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ja-JP" altLang="en-US" sz="2800" i="1" smtClean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ja-JP" altLang="en-US" sz="2800" i="1" smtClean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</m:sup>
                              </m:sSup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ja-JP" altLang="en-US" sz="2800" i="1" smtClean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　　　　　　</a:t>
                </a:r>
                <a:r>
                  <a:rPr lang="en-US" altLang="ja-JP" sz="2800" dirty="0"/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ja-JP" altLang="en-US" sz="2800" i="1" smtClean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ja-JP" altLang="en-US" sz="2800" i="1" smtClean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</m:sup>
                              </m:sSup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ja-JP" altLang="en-US" sz="2800" i="1" smtClean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B67078-F8CA-455C-98F2-42C883241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28" y="881055"/>
                <a:ext cx="8673738" cy="5741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5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F056E-C152-469C-B652-BEA3AB1B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2" y="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議論</a:t>
            </a:r>
            <a:r>
              <a:rPr lang="en-US" altLang="ja-JP" b="1" dirty="0"/>
              <a:t>5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2EAE8FF-0938-4E76-990B-8C3C7E2BD86F}"/>
                  </a:ext>
                </a:extLst>
              </p:cNvPr>
              <p:cNvSpPr txBox="1"/>
              <p:nvPr/>
            </p:nvSpPr>
            <p:spPr>
              <a:xfrm>
                <a:off x="0" y="1551986"/>
                <a:ext cx="12192000" cy="332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　　　接続条件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　</m:t>
                      </m:r>
                      <m:sSubSup>
                        <m:sSub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algn="ctr"/>
                <a:br>
                  <a:rPr lang="en-US" altLang="ja-JP" sz="28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　</m:t>
                      </m:r>
                      <m:sSubSup>
                        <m:sSub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2EAE8FF-0938-4E76-990B-8C3C7E2B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1986"/>
                <a:ext cx="12192000" cy="3321294"/>
              </a:xfrm>
              <a:prstGeom prst="rect">
                <a:avLst/>
              </a:prstGeom>
              <a:blipFill>
                <a:blip r:embed="rId2"/>
                <a:stretch>
                  <a:fillRect t="-18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26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F056E-C152-469C-B652-BEA3AB1B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2" y="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議論</a:t>
            </a:r>
            <a:r>
              <a:rPr lang="en-US" altLang="ja-JP" b="1" dirty="0"/>
              <a:t>5</a:t>
            </a:r>
            <a:endParaRPr kumimoji="1"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C567559-B69D-42F4-9C20-68235906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68" y="482448"/>
            <a:ext cx="6350326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F056E-C152-469C-B652-BEA3AB1B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2" y="0"/>
            <a:ext cx="10515600" cy="1325563"/>
          </a:xfrm>
        </p:spPr>
        <p:txBody>
          <a:bodyPr/>
          <a:lstStyle/>
          <a:p>
            <a:r>
              <a:rPr kumimoji="1" lang="ja-JP" altLang="en-US" b="1" dirty="0"/>
              <a:t>議論</a:t>
            </a:r>
            <a:r>
              <a:rPr lang="en-US" altLang="ja-JP" b="1" dirty="0"/>
              <a:t>5</a:t>
            </a:r>
            <a:endParaRPr kumimoji="1" lang="ja-JP" altLang="en-US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46CE14-443B-4454-82E6-76D519DC7531}"/>
              </a:ext>
            </a:extLst>
          </p:cNvPr>
          <p:cNvSpPr/>
          <p:nvPr/>
        </p:nvSpPr>
        <p:spPr>
          <a:xfrm>
            <a:off x="2407920" y="2644170"/>
            <a:ext cx="7376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ja-JP" sz="3200" i="1" dirty="0">
                <a:latin typeface="CMMI10"/>
              </a:rPr>
              <a:t>E</a:t>
            </a:r>
            <a:r>
              <a:rPr lang="es-ES" altLang="ja-JP" sz="3200" baseline="-25000" dirty="0">
                <a:latin typeface="CMR7"/>
              </a:rPr>
              <a:t>1</a:t>
            </a:r>
            <a:r>
              <a:rPr lang="es-ES" altLang="ja-JP" sz="3200" dirty="0">
                <a:latin typeface="CMR7"/>
              </a:rPr>
              <a:t> </a:t>
            </a:r>
            <a:r>
              <a:rPr lang="es-ES" altLang="ja-JP" sz="3200" dirty="0">
                <a:latin typeface="CMR10"/>
              </a:rPr>
              <a:t>= 1.546[</a:t>
            </a:r>
            <a:r>
              <a:rPr lang="es-ES" altLang="ja-JP" sz="3200" i="1" dirty="0">
                <a:latin typeface="CMMI10"/>
              </a:rPr>
              <a:t>eV </a:t>
            </a:r>
            <a:r>
              <a:rPr lang="es-ES" altLang="ja-JP" sz="3200" dirty="0">
                <a:latin typeface="CMR10"/>
              </a:rPr>
              <a:t>]  </a:t>
            </a:r>
            <a:r>
              <a:rPr lang="es-ES" altLang="ja-JP" sz="3200" i="1" dirty="0">
                <a:latin typeface="CMMI10"/>
              </a:rPr>
              <a:t>, E</a:t>
            </a:r>
            <a:r>
              <a:rPr lang="es-ES" altLang="ja-JP" sz="3200" baseline="-25000" dirty="0">
                <a:latin typeface="CMR7"/>
              </a:rPr>
              <a:t>2 </a:t>
            </a:r>
            <a:r>
              <a:rPr lang="es-ES" altLang="ja-JP" sz="3200" dirty="0">
                <a:latin typeface="CMR10"/>
              </a:rPr>
              <a:t>= 1.844[</a:t>
            </a:r>
            <a:r>
              <a:rPr lang="es-ES" altLang="ja-JP" sz="3200" i="1" dirty="0">
                <a:latin typeface="CMMI10"/>
              </a:rPr>
              <a:t>eV </a:t>
            </a:r>
            <a:r>
              <a:rPr lang="es-ES" altLang="ja-JP" sz="3200" dirty="0">
                <a:latin typeface="CMR1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4534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5A78E-C186-441A-99AD-D5FC009B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まとめ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61567-998E-43E7-927C-57DD335F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次元半導体と擬</a:t>
            </a:r>
            <a:r>
              <a:rPr lang="en-US" altLang="ja-JP" dirty="0"/>
              <a:t>2</a:t>
            </a:r>
            <a:r>
              <a:rPr lang="ja-JP" altLang="en-US" dirty="0"/>
              <a:t>次元半導体の光吸収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3</a:t>
            </a:r>
            <a:r>
              <a:rPr lang="ja-JP" altLang="en-US" dirty="0"/>
              <a:t>次元ではフォノンの散乱により励起子構造が見られない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→ピークが小さい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ja-JP" altLang="en-US" dirty="0"/>
              <a:t>次元では束縛エネルギーの増大，振動子強度の増大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→明瞭な</a:t>
            </a:r>
            <a:r>
              <a:rPr lang="en-US" altLang="ja-JP" dirty="0"/>
              <a:t>2</a:t>
            </a:r>
            <a:r>
              <a:rPr lang="ja-JP" altLang="en-US" dirty="0"/>
              <a:t>重ピーク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796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72</Words>
  <Application>Microsoft Office PowerPoint</Application>
  <PresentationFormat>ワイド画面</PresentationFormat>
  <Paragraphs>51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CMMI10</vt:lpstr>
      <vt:lpstr>CMR10</vt:lpstr>
      <vt:lpstr>CMR7</vt:lpstr>
      <vt:lpstr>游ゴシック</vt:lpstr>
      <vt:lpstr>游ゴシック Light</vt:lpstr>
      <vt:lpstr>Arial</vt:lpstr>
      <vt:lpstr>Cambria Math</vt:lpstr>
      <vt:lpstr>Office テーマ</vt:lpstr>
      <vt:lpstr>光吸収 議論4,5</vt:lpstr>
      <vt:lpstr>議論4</vt:lpstr>
      <vt:lpstr>議論4</vt:lpstr>
      <vt:lpstr>議論5</vt:lpstr>
      <vt:lpstr>議論5</vt:lpstr>
      <vt:lpstr>議論5</vt:lpstr>
      <vt:lpstr>議論5</vt:lpstr>
      <vt:lpstr>議論5</vt:lpstr>
      <vt:lpstr>まとめ</vt:lpstr>
      <vt:lpstr>まとめ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光吸収 議論4,5</dc:title>
  <dc:creator>中島崚介</dc:creator>
  <cp:lastModifiedBy>中島崚介</cp:lastModifiedBy>
  <cp:revision>13</cp:revision>
  <dcterms:created xsi:type="dcterms:W3CDTF">2019-06-21T01:02:26Z</dcterms:created>
  <dcterms:modified xsi:type="dcterms:W3CDTF">2019-06-21T08:24:26Z</dcterms:modified>
</cp:coreProperties>
</file>