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0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2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74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1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6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4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F2A5A5-577A-4488-90CE-7522E563A85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020B1B-7090-4791-AF88-54A97B9A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8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CF39-351D-6A54-0E8C-37A841930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98077"/>
          </a:xfrm>
        </p:spPr>
        <p:txBody>
          <a:bodyPr/>
          <a:lstStyle/>
          <a:p>
            <a:r>
              <a:rPr lang="en-US" dirty="0"/>
              <a:t>Online students access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4B52-F00E-7CDE-9A81-3F16D3C13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968496"/>
            <a:ext cx="6801612" cy="162394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Guideline </a:t>
            </a:r>
          </a:p>
        </p:txBody>
      </p:sp>
    </p:spTree>
    <p:extLst>
      <p:ext uri="{BB962C8B-B14F-4D97-AF65-F5344CB8AC3E}">
        <p14:creationId xmlns:p14="http://schemas.microsoft.com/office/powerpoint/2010/main" val="370571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95C8-B091-6819-773C-384BA667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3F74-A7C9-AE5D-C8AC-CC68E1C9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forget his/her password and request for new password ,some times the website may fail to send email that contain the link to update a password to the user account due to the permission status of the sending or receiving account.</a:t>
            </a:r>
          </a:p>
        </p:txBody>
      </p:sp>
    </p:spTree>
    <p:extLst>
      <p:ext uri="{BB962C8B-B14F-4D97-AF65-F5344CB8AC3E}">
        <p14:creationId xmlns:p14="http://schemas.microsoft.com/office/powerpoint/2010/main" val="24654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9D72-D760-8F95-FBDC-8F0E00B3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08" y="685919"/>
            <a:ext cx="7729728" cy="864108"/>
          </a:xfrm>
        </p:spPr>
        <p:txBody>
          <a:bodyPr/>
          <a:lstStyle/>
          <a:p>
            <a:r>
              <a:rPr lang="en-US" dirty="0"/>
              <a:t>Entry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F99F-15DF-252B-76D7-A51288E3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47122"/>
            <a:ext cx="7729728" cy="3563755"/>
          </a:xfrm>
        </p:spPr>
        <p:txBody>
          <a:bodyPr/>
          <a:lstStyle/>
          <a:p>
            <a:r>
              <a:rPr lang="en-US" dirty="0"/>
              <a:t>It is the home page </a:t>
            </a:r>
          </a:p>
          <a:p>
            <a:r>
              <a:rPr lang="en-US" dirty="0"/>
              <a:t>The header contain hypertexts which lead to About us page , contact and services section (which are parts of the home page) and information page</a:t>
            </a:r>
          </a:p>
          <a:p>
            <a:r>
              <a:rPr lang="en-US" dirty="0"/>
              <a:t>If the user hasn’t logged in the signup and login hypertexts appear at the header which lead to login / signup page. But, if the user has logged in ,the profile picture of the user with my-profile and logout links will appear</a:t>
            </a:r>
          </a:p>
          <a:p>
            <a:r>
              <a:rPr lang="en-US" dirty="0"/>
              <a:t>The service section contains description of the different services these website provide and links that lead to available service pages </a:t>
            </a:r>
          </a:p>
        </p:txBody>
      </p:sp>
    </p:spTree>
    <p:extLst>
      <p:ext uri="{BB962C8B-B14F-4D97-AF65-F5344CB8AC3E}">
        <p14:creationId xmlns:p14="http://schemas.microsoft.com/office/powerpoint/2010/main" val="28128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F534-82D2-E022-0E7B-0933A700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B3D3-0B59-0713-5B09-0D571EC6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 a form which users that have signed up can enter to the page that are allowed to them based on their role’s.</a:t>
            </a:r>
          </a:p>
          <a:p>
            <a:r>
              <a:rPr lang="en-US" dirty="0"/>
              <a:t>It checks if the inserted information (user name and password) are correct and exists in the database</a:t>
            </a:r>
          </a:p>
          <a:p>
            <a:r>
              <a:rPr lang="en-US" dirty="0"/>
              <a:t>If the person who login is an admin then he/she will be directed to admin page</a:t>
            </a:r>
          </a:p>
          <a:p>
            <a:r>
              <a:rPr lang="en-US" dirty="0"/>
              <a:t>If the person who login is a service provider then he/she will be directed to provider page</a:t>
            </a:r>
          </a:p>
          <a:p>
            <a:r>
              <a:rPr lang="en-US" dirty="0"/>
              <a:t>If the person who login is a user then he/she will be directed to home page</a:t>
            </a:r>
          </a:p>
          <a:p>
            <a:r>
              <a:rPr lang="en-US" dirty="0"/>
              <a:t>If a person insert wrong data, the page will remain in the login page so the person will have a chance to enter the correct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B749-6DE9-869C-C0E5-38EA51E8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9EA0-F127-65E4-A842-6145D604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a form in which new users can insert their information</a:t>
            </a:r>
          </a:p>
          <a:p>
            <a:r>
              <a:rPr lang="en-US" dirty="0"/>
              <a:t>The inserted information must satisfy the server side validation such us</a:t>
            </a:r>
          </a:p>
          <a:p>
            <a:pPr marL="36900" indent="0">
              <a:buNone/>
            </a:pPr>
            <a:r>
              <a:rPr lang="en-US" dirty="0"/>
              <a:t>			1. username should be more than 5 characters</a:t>
            </a:r>
          </a:p>
          <a:p>
            <a:pPr marL="36900" indent="0">
              <a:buNone/>
            </a:pPr>
            <a:r>
              <a:rPr lang="en-US" dirty="0"/>
              <a:t>			2. phone number should be numeric</a:t>
            </a:r>
          </a:p>
          <a:p>
            <a:pPr marL="36900" indent="0">
              <a:buNone/>
            </a:pPr>
            <a:r>
              <a:rPr lang="en-US" dirty="0"/>
              <a:t>			3. email should have correct format</a:t>
            </a:r>
          </a:p>
          <a:p>
            <a:r>
              <a:rPr lang="en-US" dirty="0"/>
              <a:t>Then if the inserted information is in correct format , It’ll be saved to </a:t>
            </a:r>
            <a:r>
              <a:rPr lang="en-US"/>
              <a:t>the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5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79CB-7DC1-7DAF-713C-9BE47522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030D-3A0E-6FC3-385A-C8292BA3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only be accessed by the admin</a:t>
            </a:r>
          </a:p>
          <a:p>
            <a:r>
              <a:rPr lang="en-US" dirty="0"/>
              <a:t>It contain information total number of orders, total profit gain by the website and others</a:t>
            </a:r>
          </a:p>
          <a:p>
            <a:r>
              <a:rPr lang="en-US" dirty="0"/>
              <a:t>It also display the products sold, the users who bought the products and mostly purchased product lists </a:t>
            </a:r>
          </a:p>
          <a:p>
            <a:r>
              <a:rPr lang="en-US" dirty="0"/>
              <a:t> the admin also can print the user information and can upload important files</a:t>
            </a:r>
          </a:p>
          <a:p>
            <a:r>
              <a:rPr lang="en-US" dirty="0"/>
              <a:t>It also list the service providers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09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21F2-AE07-70B0-D284-B350B44C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provider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A0D2-E5C7-C07F-D49F-2513EB72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accessed by service provider</a:t>
            </a:r>
          </a:p>
          <a:p>
            <a:r>
              <a:rPr lang="en-US" dirty="0"/>
              <a:t>It list the products that are sold</a:t>
            </a:r>
          </a:p>
          <a:p>
            <a:r>
              <a:rPr lang="en-US" dirty="0"/>
              <a:t>Profit gained from individual items and the total profit gained</a:t>
            </a:r>
          </a:p>
          <a:p>
            <a:r>
              <a:rPr lang="en-US" dirty="0"/>
              <a:t>The provider can add new products and the added products will be saved on the database</a:t>
            </a:r>
          </a:p>
          <a:p>
            <a:r>
              <a:rPr lang="en-US" dirty="0"/>
              <a:t>The provider can also edit the products quantity and price later</a:t>
            </a:r>
          </a:p>
        </p:txBody>
      </p:sp>
    </p:spTree>
    <p:extLst>
      <p:ext uri="{BB962C8B-B14F-4D97-AF65-F5344CB8AC3E}">
        <p14:creationId xmlns:p14="http://schemas.microsoft.com/office/powerpoint/2010/main" val="318345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AC91-4888-1810-C3CA-212EDD8A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9EC8-2684-3DFD-A7F7-78E79515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accessed by the user (customer)</a:t>
            </a:r>
          </a:p>
          <a:p>
            <a:r>
              <a:rPr lang="en-US" dirty="0"/>
              <a:t>It categories the items into four and link them to individual pages which contain detain information about the items</a:t>
            </a:r>
          </a:p>
          <a:p>
            <a:r>
              <a:rPr lang="en-US" dirty="0"/>
              <a:t>Users can enter to each category page, choose their preferred item ,insert the amount of the item and add it to cart </a:t>
            </a:r>
          </a:p>
          <a:p>
            <a:r>
              <a:rPr lang="en-US" dirty="0"/>
              <a:t>When they order the item a confirmation message will be display to them</a:t>
            </a:r>
          </a:p>
        </p:txBody>
      </p:sp>
    </p:spTree>
    <p:extLst>
      <p:ext uri="{BB962C8B-B14F-4D97-AF65-F5344CB8AC3E}">
        <p14:creationId xmlns:p14="http://schemas.microsoft.com/office/powerpoint/2010/main" val="27602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E3F0-E1A0-4309-E03F-B52FAA5C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Laundry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3EDE-95A8-A77E-5214-34563F24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 the information (address, contact etc..) of two laundry service providers</a:t>
            </a:r>
          </a:p>
          <a:p>
            <a:r>
              <a:rPr lang="en-US" dirty="0"/>
              <a:t>Users can make an appointment from their preferred provider </a:t>
            </a:r>
          </a:p>
          <a:p>
            <a:r>
              <a:rPr lang="en-US" dirty="0"/>
              <a:t>They can insert when they want the service and also the amount of clothes they want to be washed</a:t>
            </a:r>
          </a:p>
          <a:p>
            <a:r>
              <a:rPr lang="en-US" dirty="0"/>
              <a:t>Once they made the appointment if they change their mind, they can update the time and number of clothes</a:t>
            </a:r>
          </a:p>
          <a:p>
            <a:r>
              <a:rPr lang="en-US" dirty="0"/>
              <a:t>There is also a rate-us link in which users can rate the services they have received</a:t>
            </a:r>
          </a:p>
        </p:txBody>
      </p:sp>
    </p:spTree>
    <p:extLst>
      <p:ext uri="{BB962C8B-B14F-4D97-AF65-F5344CB8AC3E}">
        <p14:creationId xmlns:p14="http://schemas.microsoft.com/office/powerpoint/2010/main" val="74634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939D-BF87-7DD6-34A3-A96671A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F0C2-6980-AB66-E2BA-B718655D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accessed by the user</a:t>
            </a:r>
          </a:p>
          <a:p>
            <a:r>
              <a:rPr lang="en-US" dirty="0"/>
              <a:t>Users can update their profile picture</a:t>
            </a:r>
          </a:p>
          <a:p>
            <a:r>
              <a:rPr lang="en-US" dirty="0"/>
              <a:t>They can also update their full name and </a:t>
            </a:r>
            <a:r>
              <a:rPr lang="en-US"/>
              <a:t>other information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8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</TotalTime>
  <Words>648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Online students access center</vt:lpstr>
      <vt:lpstr>Entry Page</vt:lpstr>
      <vt:lpstr>Login page</vt:lpstr>
      <vt:lpstr>Signup page</vt:lpstr>
      <vt:lpstr>Admin page</vt:lpstr>
      <vt:lpstr>Service provider page</vt:lpstr>
      <vt:lpstr>Shopping page</vt:lpstr>
      <vt:lpstr>Laundry page</vt:lpstr>
      <vt:lpstr>My-profile page</vt:lpstr>
      <vt:lpstr>Possible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students access center</dc:title>
  <dc:creator>meti adugna</dc:creator>
  <cp:lastModifiedBy>meti adugna</cp:lastModifiedBy>
  <cp:revision>3</cp:revision>
  <dcterms:created xsi:type="dcterms:W3CDTF">2022-06-06T10:04:15Z</dcterms:created>
  <dcterms:modified xsi:type="dcterms:W3CDTF">2022-06-06T12:59:05Z</dcterms:modified>
</cp:coreProperties>
</file>