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4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163B-CB1E-42B0-AA62-E4612F951C56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C545-E0C2-43D3-ACB4-6AE9EE2F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TC38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TC38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TC38</dc:title>
  <dc:creator>Admin</dc:creator>
  <cp:lastModifiedBy>Admin</cp:lastModifiedBy>
  <cp:revision>1</cp:revision>
  <dcterms:created xsi:type="dcterms:W3CDTF">2014-12-08T18:45:43Z</dcterms:created>
  <dcterms:modified xsi:type="dcterms:W3CDTF">2014-12-08T18:45:59Z</dcterms:modified>
</cp:coreProperties>
</file>