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TC16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TC16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</dc:title>
  <dc:creator>Admin</dc:creator>
  <cp:lastModifiedBy>Admin</cp:lastModifiedBy>
  <cp:revision>2</cp:revision>
  <dcterms:created xsi:type="dcterms:W3CDTF">2014-12-08T03:06:42Z</dcterms:created>
  <dcterms:modified xsi:type="dcterms:W3CDTF">2014-12-08T03:07:31Z</dcterms:modified>
</cp:coreProperties>
</file>