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84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0BB-3BA4-422D-BC0D-999CC4D926C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CD05-4830-47AC-945E-8AF371AE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0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0BB-3BA4-422D-BC0D-999CC4D926C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CD05-4830-47AC-945E-8AF371AE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9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0BB-3BA4-422D-BC0D-999CC4D926C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CD05-4830-47AC-945E-8AF371AE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2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0BB-3BA4-422D-BC0D-999CC4D926C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CD05-4830-47AC-945E-8AF371AE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7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0BB-3BA4-422D-BC0D-999CC4D926C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CD05-4830-47AC-945E-8AF371AE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0BB-3BA4-422D-BC0D-999CC4D926C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CD05-4830-47AC-945E-8AF371AE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0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0BB-3BA4-422D-BC0D-999CC4D926C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CD05-4830-47AC-945E-8AF371AE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3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0BB-3BA4-422D-BC0D-999CC4D926C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CD05-4830-47AC-945E-8AF371AE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0BB-3BA4-422D-BC0D-999CC4D926C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CD05-4830-47AC-945E-8AF371AE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0BB-3BA4-422D-BC0D-999CC4D926C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CD05-4830-47AC-945E-8AF371AE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4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0BB-3BA4-422D-BC0D-999CC4D926C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CD05-4830-47AC-945E-8AF371AE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7A0BB-3BA4-422D-BC0D-999CC4D926C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1CD05-4830-47AC-945E-8AF371AE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7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Admin</dc:creator>
  <cp:lastModifiedBy>Admin</cp:lastModifiedBy>
  <cp:revision>1</cp:revision>
  <dcterms:created xsi:type="dcterms:W3CDTF">2015-04-30T00:45:53Z</dcterms:created>
  <dcterms:modified xsi:type="dcterms:W3CDTF">2015-04-30T00:47:23Z</dcterms:modified>
</cp:coreProperties>
</file>