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7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29E5-1280-4174-B75E-757F0289ABB6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55BC-FCEF-4798-978A-6FB493BF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This is a </a:t>
            </a:r>
            <a:r>
              <a:rPr lang="en-CA" dirty="0" err="1" smtClean="0"/>
              <a:t>Powerpoint</a:t>
            </a:r>
            <a:r>
              <a:rPr lang="en-CA" dirty="0" smtClean="0"/>
              <a:t> </a:t>
            </a:r>
            <a:r>
              <a:rPr lang="en-CA" dirty="0"/>
              <a:t>file both slated and not slated for deletion depending on the repository name given to it during the manual addition to the VR File Explorer interface.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Powerpoint file both slated and not slated for deletion depending on the repository name given to it during the manual addition to the VR File Explorer interface.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Powerpoint file both slated and not slated for deletion depending on the repository name given to it during the manual addition to the VR File Explorer interface. </dc:title>
  <dc:creator>admin</dc:creator>
  <cp:lastModifiedBy>admin</cp:lastModifiedBy>
  <cp:revision>1</cp:revision>
  <dcterms:created xsi:type="dcterms:W3CDTF">2015-10-15T21:32:12Z</dcterms:created>
  <dcterms:modified xsi:type="dcterms:W3CDTF">2015-10-15T21:34:56Z</dcterms:modified>
</cp:coreProperties>
</file>