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4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0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5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4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8CEE-2328-4ECD-9ED5-DF993DBE9D9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6C79-535F-4FA5-82E9-C90E6466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This is </a:t>
            </a:r>
            <a:r>
              <a:rPr lang="en-CA" smtClean="0"/>
              <a:t>a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admin</dc:creator>
  <cp:lastModifiedBy>admin</cp:lastModifiedBy>
  <cp:revision>1</cp:revision>
  <dcterms:created xsi:type="dcterms:W3CDTF">2015-10-15T20:43:43Z</dcterms:created>
  <dcterms:modified xsi:type="dcterms:W3CDTF">2015-10-15T20:44:16Z</dcterms:modified>
</cp:coreProperties>
</file>