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6F69-5E56-472F-B157-BB32B8C09B2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B241-8E55-4C56-9BE8-F4A9BC43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9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6F69-5E56-472F-B157-BB32B8C09B2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B241-8E55-4C56-9BE8-F4A9BC43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6F69-5E56-472F-B157-BB32B8C09B2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B241-8E55-4C56-9BE8-F4A9BC43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5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6F69-5E56-472F-B157-BB32B8C09B2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B241-8E55-4C56-9BE8-F4A9BC43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6F69-5E56-472F-B157-BB32B8C09B2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B241-8E55-4C56-9BE8-F4A9BC43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6F69-5E56-472F-B157-BB32B8C09B2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B241-8E55-4C56-9BE8-F4A9BC43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6F69-5E56-472F-B157-BB32B8C09B2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B241-8E55-4C56-9BE8-F4A9BC43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5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6F69-5E56-472F-B157-BB32B8C09B2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B241-8E55-4C56-9BE8-F4A9BC43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7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6F69-5E56-472F-B157-BB32B8C09B2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B241-8E55-4C56-9BE8-F4A9BC43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2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6F69-5E56-472F-B157-BB32B8C09B2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B241-8E55-4C56-9BE8-F4A9BC43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3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6F69-5E56-472F-B157-BB32B8C09B2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B241-8E55-4C56-9BE8-F4A9BC43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9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6F69-5E56-472F-B157-BB32B8C09B2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B241-8E55-4C56-9BE8-F4A9BC43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5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8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admin</dc:creator>
  <cp:lastModifiedBy>admin</cp:lastModifiedBy>
  <cp:revision>1</cp:revision>
  <dcterms:created xsi:type="dcterms:W3CDTF">2015-10-11T20:43:00Z</dcterms:created>
  <dcterms:modified xsi:type="dcterms:W3CDTF">2015-10-11T20:43:35Z</dcterms:modified>
</cp:coreProperties>
</file>