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3C0E-93FF-44B3-B004-7C7A9CF113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EE80-4AB8-481C-9E8A-7A3BF8B6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2015-10-13T04:39:59Z</dcterms:created>
  <dcterms:modified xsi:type="dcterms:W3CDTF">2015-10-13T04:40:31Z</dcterms:modified>
</cp:coreProperties>
</file>