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9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ED28-2A25-41CD-A223-B3DAEB4B5C1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36E1-9C8F-4432-9880-928FD402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Edit1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admin</dc:creator>
  <cp:lastModifiedBy>admin</cp:lastModifiedBy>
  <cp:revision>1</cp:revision>
  <dcterms:created xsi:type="dcterms:W3CDTF">2015-10-13T05:14:33Z</dcterms:created>
  <dcterms:modified xsi:type="dcterms:W3CDTF">2015-10-13T05:15:29Z</dcterms:modified>
</cp:coreProperties>
</file>