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B131-BA8F-4C1C-8EA2-C1F43AD1045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5D17-53F7-4CAE-965B-B099B8879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Version Rocket </a:t>
            </a:r>
            <a:r>
              <a:rPr lang="en-CA" smtClean="0"/>
              <a:t>Enterprise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Version Rocket Enterprise Test</vt:lpstr>
    </vt:vector>
  </TitlesOfParts>
  <Company>Meticulon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2017-01-13T15:58:05Z</dcterms:created>
  <dcterms:modified xsi:type="dcterms:W3CDTF">2017-01-13T16:38:27Z</dcterms:modified>
</cp:coreProperties>
</file>