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ikeSharingCompanyVisualizations/Sheet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1EA80F0-9B85-4E4A-A4FB-6C04C37B8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Bike Sharing Company Visualizations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F37F5B2-9C1C-40CB-BBDD-6071BCE5C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7/10/2025 8:00:50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A15EE-B334-AE93-2CC8-3FF90E6634F7}"/>
              </a:ext>
            </a:extLst>
          </p:cNvPr>
          <p:cNvSpPr txBox="1"/>
          <p:nvPr/>
        </p:nvSpPr>
        <p:spPr>
          <a:xfrm>
            <a:off x="3246782" y="4532243"/>
            <a:ext cx="6321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Created by Rikki Montero</a:t>
            </a:r>
            <a:endParaRPr lang="en-PH" sz="45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EF6D25E-9D8A-431B-9B85-8B15544B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1234440"/>
            <a:ext cx="717232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D1C981A-05B0-4E28-944C-0253C8E6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234440"/>
            <a:ext cx="622935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B239B6DB-B448-494B-A5CA-BAB43671B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97" y="1314450"/>
            <a:ext cx="918400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FC2F426F-C5A5-4F8E-9406-5B599E14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22" y="1520190"/>
            <a:ext cx="7183755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94D0FB55-4323-49E6-9D18-D0EB695F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1234440"/>
            <a:ext cx="337185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4663C9E8-EC2D-4A0A-8F05-4CE1582F3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10" y="1234440"/>
            <a:ext cx="60121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Bike Sharing Company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Edward MakePeace-Thackeray</cp:lastModifiedBy>
  <cp:revision>1</cp:revision>
  <dcterms:created xsi:type="dcterms:W3CDTF">2025-07-10T08:00:50Z</dcterms:created>
  <dcterms:modified xsi:type="dcterms:W3CDTF">2025-07-10T08:09:40Z</dcterms:modified>
</cp:coreProperties>
</file>