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5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BikeSharingCompanyVisualizations/Sheet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069DD5F-D724-41ED-9929-D0AACCFFE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Bike Sharing Company Visualizations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9A12E0-12BC-4169-B288-7586A96E1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7/11/2025 8:12:22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A4AA4-C1E1-C06C-5DE1-03E113679670}"/>
              </a:ext>
            </a:extLst>
          </p:cNvPr>
          <p:cNvSpPr txBox="1"/>
          <p:nvPr/>
        </p:nvSpPr>
        <p:spPr>
          <a:xfrm>
            <a:off x="3339548" y="4452730"/>
            <a:ext cx="64140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/>
              <a:t>Created by: Lance Montero</a:t>
            </a:r>
            <a:endParaRPr lang="en-PH" sz="41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DD46F08-2AEF-40EB-BDB5-F9DB95D1B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" y="205740"/>
            <a:ext cx="1082802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737903A-FB9C-4948-B4E2-F6D8869F1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20" y="72390"/>
            <a:ext cx="6233160" cy="6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15026A66-0DFD-414B-9C03-FDAEADED7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205740"/>
            <a:ext cx="918210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B812025F-E11E-461D-94B7-EB7BF407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" y="1520190"/>
            <a:ext cx="10843260" cy="38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2CF0754D-B420-4F7E-BECE-C8AC2028E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652" y="0"/>
            <a:ext cx="3316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84AC9981-5008-455A-9A4E-81D548440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10" y="205740"/>
            <a:ext cx="6012180" cy="64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Bike Sharing Company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Edward MakePeace-Thackeray</cp:lastModifiedBy>
  <cp:revision>1</cp:revision>
  <dcterms:created xsi:type="dcterms:W3CDTF">2025-07-11T08:12:22Z</dcterms:created>
  <dcterms:modified xsi:type="dcterms:W3CDTF">2025-07-11T08:17:39Z</dcterms:modified>
</cp:coreProperties>
</file>