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5494-86A4-4DF4-902E-AE69D7E20A55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EE758-3267-4727-81B5-99ED86EA0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01" y="5318620"/>
            <a:ext cx="8607105" cy="1321266"/>
          </a:xfrm>
        </p:spPr>
        <p:txBody>
          <a:bodyPr>
            <a:normAutofit/>
          </a:bodyPr>
          <a:lstStyle/>
          <a:p>
            <a:pPr algn="l"/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25.02.2023</a:t>
            </a:r>
            <a:br>
              <a:rPr lang="tr-TR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tr-TR" sz="2800" dirty="0" err="1">
                <a:solidFill>
                  <a:schemeClr val="bg2">
                    <a:lumMod val="25000"/>
                  </a:schemeClr>
                </a:solidFill>
              </a:rPr>
              <a:t>By</a:t>
            </a: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bg2">
                    <a:lumMod val="25000"/>
                  </a:schemeClr>
                </a:solidFill>
              </a:rPr>
              <a:t>Forage</a:t>
            </a: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 Virtual </a:t>
            </a:r>
            <a:r>
              <a:rPr lang="tr-TR" sz="2800" dirty="0" err="1">
                <a:solidFill>
                  <a:schemeClr val="bg2">
                    <a:lumMod val="25000"/>
                  </a:schemeClr>
                </a:solidFill>
              </a:rPr>
              <a:t>Intern</a:t>
            </a: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, Metin ÜNLÜ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>
                    <a:lumMod val="75000"/>
                  </a:schemeClr>
                </a:solidFill>
              </a:rPr>
              <a:t>CUSTOMER FEEDBACK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B6C07-464E-5705-5854-15B8A3031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8" b="32655"/>
          <a:stretch/>
        </p:blipFill>
        <p:spPr>
          <a:xfrm>
            <a:off x="2077673" y="1600200"/>
            <a:ext cx="8590327" cy="16557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DDD63-F027-EEE4-F1DF-E00EEB26D940}"/>
              </a:ext>
            </a:extLst>
          </p:cNvPr>
          <p:cNvSpPr/>
          <p:nvPr/>
        </p:nvSpPr>
        <p:spPr>
          <a:xfrm>
            <a:off x="0" y="0"/>
            <a:ext cx="8388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A0754-3889-87AB-8EF5-22A91D9B5577}"/>
              </a:ext>
            </a:extLst>
          </p:cNvPr>
          <p:cNvSpPr/>
          <p:nvPr/>
        </p:nvSpPr>
        <p:spPr>
          <a:xfrm>
            <a:off x="11353101" y="0"/>
            <a:ext cx="8388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B5B92-467A-BC14-51EC-D7BD9EEA8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2"/>
          <a:stretch/>
        </p:blipFill>
        <p:spPr>
          <a:xfrm>
            <a:off x="0" y="117242"/>
            <a:ext cx="12167369" cy="6375633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25.02.2023 By Forage Virtual Intern, Metin ÜNLÜ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Metin UNLU</cp:lastModifiedBy>
  <cp:revision>2</cp:revision>
  <dcterms:created xsi:type="dcterms:W3CDTF">2022-12-06T11:13:27Z</dcterms:created>
  <dcterms:modified xsi:type="dcterms:W3CDTF">2023-02-25T09:08:25Z</dcterms:modified>
</cp:coreProperties>
</file>